
<file path=[Content_Types].xml><?xml version="1.0" encoding="utf-8"?>
<Types xmlns="http://schemas.openxmlformats.org/package/2006/content-types">
  <Default Extension="png" ContentType="image/png"/>
  <Default Extension="jfif" ContentType="image/jpeg"/>
  <Default Extension="emf" ContentType="image/x-emf"/>
  <Default Extension="jpeg" ContentType="image/jpeg"/>
  <Default Extension="rels" ContentType="application/vnd.openxmlformats-package.relationships+xml"/>
  <Default Extension="xml" ContentType="application/xml"/>
  <Default Extension="tiff" ContentType="image/tiff"/>
  <Override PartName="/ppt/slides/slide14.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presentation.xml" ContentType="application/vnd.openxmlformats-officedocument.presentationml.presentation.main+xml"/>
  <Override PartName="/ppt/slides/slide13.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9.xml" ContentType="application/vnd.openxmlformats-officedocument.presentationml.slide+xml"/>
  <Override PartName="/ppt/slides/slide4.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0.xml" ContentType="application/vnd.openxmlformats-officedocument.presentationml.slide+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Masters/slideMaster4.xml" ContentType="application/vnd.openxmlformats-officedocument.presentationml.slideMaster+xml"/>
  <Override PartName="/ppt/notesSlides/notesSlide16.xml" ContentType="application/vnd.openxmlformats-officedocument.presentationml.notes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ppt/slideLayouts/slideLayout19.xml" ContentType="application/vnd.openxmlformats-officedocument.presentationml.slideLayout+xml"/>
  <Override PartName="/ppt/slideLayouts/slideLayout37.xml" ContentType="application/vnd.openxmlformats-officedocument.presentationml.slideLayout+xml"/>
  <Override PartName="/ppt/slideLayouts/slideLayout36.xml" ContentType="application/vnd.openxmlformats-officedocument.presentationml.slideLayout+xml"/>
  <Override PartName="/ppt/slideLayouts/slideLayout35.xml" ContentType="application/vnd.openxmlformats-officedocument.presentationml.slideLayout+xml"/>
  <Override PartName="/ppt/slideLayouts/slideLayout34.xml" ContentType="application/vnd.openxmlformats-officedocument.presentationml.slideLayout+xml"/>
  <Override PartName="/ppt/slideLayouts/slideLayout33.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13.xml" ContentType="application/vnd.openxmlformats-officedocument.presentationml.slideLayout+xml"/>
  <Override PartName="/ppt/slideLayouts/slideLayout41.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32.xml" ContentType="application/vnd.openxmlformats-officedocument.presentationml.slideLayout+xml"/>
  <Override PartName="/ppt/slideLayouts/slideLayout16.xml" ContentType="application/vnd.openxmlformats-officedocument.presentationml.slideLayout+xml"/>
  <Override PartName="/ppt/slideLayouts/slideLayout31.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17.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30.xml" ContentType="application/vnd.openxmlformats-officedocument.presentationml.slideLayout+xml"/>
  <Override PartName="/ppt/slideLayouts/slideLayout29.xml" ContentType="application/vnd.openxmlformats-officedocument.presentationml.slideLayout+xml"/>
  <Override PartName="/ppt/slideLayouts/slideLayout28.xml" ContentType="application/vnd.openxmlformats-officedocument.presentationml.slideLayout+xml"/>
  <Override PartName="/ppt/slideLayouts/slideLayout27.xml" ContentType="application/vnd.openxmlformats-officedocument.presentationml.slideLayout+xml"/>
  <Override PartName="/ppt/slideLayouts/slideLayout18.xml" ContentType="application/vnd.openxmlformats-officedocument.presentationml.slideLayout+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slideLayouts/slideLayout2.xml" ContentType="application/vnd.openxmlformats-officedocument.presentationml.slideLayout+xml"/>
  <Override PartName="/ppt/notesSlides/notesSlide9.xml" ContentType="application/vnd.openxmlformats-officedocument.presentationml.notesSlide+xml"/>
  <Override PartName="/ppt/slideLayouts/slideLayout3.xml" ContentType="application/vnd.openxmlformats-officedocument.presentationml.slideLayout+xml"/>
  <Override PartName="/ppt/slideLayouts/slideLayout11.xml" ContentType="application/vnd.openxmlformats-officedocument.presentationml.slideLayout+xml"/>
  <Override PartName="/ppt/notesSlides/notesSlide10.xml" ContentType="application/vnd.openxmlformats-officedocument.presentationml.notesSlide+xml"/>
  <Override PartName="/ppt/slideLayouts/slideLayout1.xml" ContentType="application/vnd.openxmlformats-officedocument.presentationml.slideLayou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slideLayouts/slideLayout4.xml" ContentType="application/vnd.openxmlformats-officedocument.presentationml.slideLayout+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7.xml" ContentType="application/vnd.openxmlformats-officedocument.presentationml.slideLayout+xml"/>
  <Override PartName="/ppt/notesSlides/notesSlide6.xml" ContentType="application/vnd.openxmlformats-officedocument.presentationml.notesSlide+xml"/>
  <Override PartName="/ppt/notesSlides/notesSlide3.xml" ContentType="application/vnd.openxmlformats-officedocument.presentationml.notesSlide+xml"/>
  <Override PartName="/ppt/notesSlides/notesSlide5.xml" ContentType="application/vnd.openxmlformats-officedocument.presentationml.notesSlide+xml"/>
  <Override PartName="/ppt/slideLayouts/slideLayout6.xml" ContentType="application/vnd.openxmlformats-officedocument.presentationml.slideLayout+xml"/>
  <Override PartName="/ppt/notesSlides/notesSlide4.xml" ContentType="application/vnd.openxmlformats-officedocument.presentationml.notesSlide+xml"/>
  <Override PartName="/ppt/slideLayouts/slideLayout5.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3.xml" ContentType="application/vnd.openxmlformats-officedocument.theme+xml"/>
  <Override PartName="/ppt/theme/theme2.xml" ContentType="application/vnd.openxmlformats-officedocument.theme+xml"/>
  <Override PartName="/ppt/theme/theme4.xml" ContentType="application/vnd.openxmlformats-officedocument.theme+xml"/>
  <Override PartName="/ppt/theme/theme6.xml" ContentType="application/vnd.openxmlformats-officedocument.theme+xml"/>
  <Override PartName="/ppt/theme/theme5.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3"/>
    <p:sldMasterId id="2147483803" r:id="rId4"/>
    <p:sldMasterId id="2147483815" r:id="rId5"/>
    <p:sldMasterId id="2147484074" r:id="rId6"/>
  </p:sldMasterIdLst>
  <p:notesMasterIdLst>
    <p:notesMasterId r:id="rId23"/>
  </p:notesMasterIdLst>
  <p:handoutMasterIdLst>
    <p:handoutMasterId r:id="rId24"/>
  </p:handoutMasterIdLst>
  <p:sldIdLst>
    <p:sldId id="473" r:id="rId7"/>
    <p:sldId id="402" r:id="rId8"/>
    <p:sldId id="458" r:id="rId9"/>
    <p:sldId id="474" r:id="rId10"/>
    <p:sldId id="403" r:id="rId11"/>
    <p:sldId id="459" r:id="rId12"/>
    <p:sldId id="460" r:id="rId13"/>
    <p:sldId id="461" r:id="rId14"/>
    <p:sldId id="467" r:id="rId15"/>
    <p:sldId id="476" r:id="rId16"/>
    <p:sldId id="451" r:id="rId17"/>
    <p:sldId id="432" r:id="rId18"/>
    <p:sldId id="452" r:id="rId19"/>
    <p:sldId id="472" r:id="rId20"/>
    <p:sldId id="362" r:id="rId21"/>
    <p:sldId id="448" r:id="rId22"/>
  </p:sldIdLst>
  <p:sldSz cx="12192000" cy="6858000"/>
  <p:notesSz cx="6858000" cy="2162175"/>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ABB5"/>
    <a:srgbClr val="00C4C4"/>
    <a:srgbClr val="B3D23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74" autoAdjust="0"/>
    <p:restoredTop sz="67358" autoAdjust="0"/>
  </p:normalViewPr>
  <p:slideViewPr>
    <p:cSldViewPr snapToGrid="0">
      <p:cViewPr varScale="1">
        <p:scale>
          <a:sx n="66" d="100"/>
          <a:sy n="66" d="100"/>
        </p:scale>
        <p:origin x="1492" y="32"/>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viewProps" Target="viewProps.xml"/><Relationship Id="rId3" Type="http://schemas.openxmlformats.org/officeDocument/2006/relationships/slideMaster" Target="slideMasters/slideMaster1.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customXml" Target="../customXml/item3.xml"/><Relationship Id="rId1" Type="http://schemas.openxmlformats.org/officeDocument/2006/relationships/customXml" Target="../customXml/item1.xml"/><Relationship Id="rId6" Type="http://schemas.openxmlformats.org/officeDocument/2006/relationships/slideMaster" Target="slideMasters/slideMaster4.xml"/><Relationship Id="rId11" Type="http://schemas.openxmlformats.org/officeDocument/2006/relationships/slide" Target="slides/slide5.xml"/><Relationship Id="rId24" Type="http://schemas.openxmlformats.org/officeDocument/2006/relationships/handoutMaster" Target="handoutMasters/handoutMaster1.xml"/><Relationship Id="rId5"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2.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E1CFF36-7F94-452D-80B9-C4E5D1FB07E7}"/>
              </a:ext>
            </a:extLst>
          </p:cNvPr>
          <p:cNvSpPr>
            <a:spLocks noGrp="1"/>
          </p:cNvSpPr>
          <p:nvPr>
            <p:ph type="hdr" sz="quarter"/>
          </p:nvPr>
        </p:nvSpPr>
        <p:spPr>
          <a:xfrm>
            <a:off x="0" y="0"/>
            <a:ext cx="2946400" cy="498475"/>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GB"/>
          </a:p>
        </p:txBody>
      </p:sp>
      <p:sp>
        <p:nvSpPr>
          <p:cNvPr id="3" name="Date Placeholder 2">
            <a:extLst>
              <a:ext uri="{FF2B5EF4-FFF2-40B4-BE49-F238E27FC236}">
                <a16:creationId xmlns:a16="http://schemas.microsoft.com/office/drawing/2014/main" id="{0E53FC67-7CA4-4549-AED7-6CA06B2CD2A6}"/>
              </a:ext>
            </a:extLst>
          </p:cNvPr>
          <p:cNvSpPr>
            <a:spLocks noGrp="1"/>
          </p:cNvSpPr>
          <p:nvPr>
            <p:ph type="dt" sz="quarter" idx="1"/>
          </p:nvPr>
        </p:nvSpPr>
        <p:spPr>
          <a:xfrm>
            <a:off x="3849688" y="0"/>
            <a:ext cx="2946400" cy="498475"/>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37EBDDEA-FF1A-481A-9925-4D430A446FF6}" type="datetimeFigureOut">
              <a:rPr lang="en-GB"/>
              <a:pPr>
                <a:defRPr/>
              </a:pPr>
              <a:t>02/11/2021</a:t>
            </a:fld>
            <a:endParaRPr lang="en-GB"/>
          </a:p>
        </p:txBody>
      </p:sp>
      <p:sp>
        <p:nvSpPr>
          <p:cNvPr id="4" name="Footer Placeholder 3">
            <a:extLst>
              <a:ext uri="{FF2B5EF4-FFF2-40B4-BE49-F238E27FC236}">
                <a16:creationId xmlns:a16="http://schemas.microsoft.com/office/drawing/2014/main" id="{1B1935C9-2558-4F26-8053-48C126CA5779}"/>
              </a:ext>
            </a:extLst>
          </p:cNvPr>
          <p:cNvSpPr>
            <a:spLocks noGrp="1"/>
          </p:cNvSpPr>
          <p:nvPr>
            <p:ph type="ftr" sz="quarter" idx="2"/>
          </p:nvPr>
        </p:nvSpPr>
        <p:spPr>
          <a:xfrm>
            <a:off x="0" y="9428163"/>
            <a:ext cx="2946400" cy="498475"/>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GB"/>
          </a:p>
        </p:txBody>
      </p:sp>
      <p:sp>
        <p:nvSpPr>
          <p:cNvPr id="5" name="Slide Number Placeholder 4">
            <a:extLst>
              <a:ext uri="{FF2B5EF4-FFF2-40B4-BE49-F238E27FC236}">
                <a16:creationId xmlns:a16="http://schemas.microsoft.com/office/drawing/2014/main" id="{819A8FB6-80D0-4405-98D6-C55795FD488B}"/>
              </a:ext>
            </a:extLst>
          </p:cNvPr>
          <p:cNvSpPr>
            <a:spLocks noGrp="1"/>
          </p:cNvSpPr>
          <p:nvPr>
            <p:ph type="sldNum" sz="quarter" idx="3"/>
          </p:nvPr>
        </p:nvSpPr>
        <p:spPr>
          <a:xfrm>
            <a:off x="3849688" y="9428163"/>
            <a:ext cx="2946400" cy="49847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39CDE8E8-CF11-47D3-B2FE-2FC218E54C8D}" type="slidenum">
              <a:rPr lang="en-GB" altLang="en-US"/>
              <a:pPr/>
              <a:t>‹#›</a:t>
            </a:fld>
            <a:endParaRPr lang="en-GB"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70A4020-0291-4715-9064-D0F6C0AAFFAF}"/>
              </a:ext>
            </a:extLst>
          </p:cNvPr>
          <p:cNvSpPr>
            <a:spLocks noGrp="1"/>
          </p:cNvSpPr>
          <p:nvPr>
            <p:ph type="hdr" sz="quarter"/>
          </p:nvPr>
        </p:nvSpPr>
        <p:spPr>
          <a:xfrm>
            <a:off x="0" y="0"/>
            <a:ext cx="2946400" cy="498475"/>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GB"/>
          </a:p>
        </p:txBody>
      </p:sp>
      <p:sp>
        <p:nvSpPr>
          <p:cNvPr id="3" name="Date Placeholder 2">
            <a:extLst>
              <a:ext uri="{FF2B5EF4-FFF2-40B4-BE49-F238E27FC236}">
                <a16:creationId xmlns:a16="http://schemas.microsoft.com/office/drawing/2014/main" id="{00263F98-BE7D-43BD-BF97-A0008919D3FC}"/>
              </a:ext>
            </a:extLst>
          </p:cNvPr>
          <p:cNvSpPr>
            <a:spLocks noGrp="1"/>
          </p:cNvSpPr>
          <p:nvPr>
            <p:ph type="dt" idx="1"/>
          </p:nvPr>
        </p:nvSpPr>
        <p:spPr>
          <a:xfrm>
            <a:off x="3849688" y="0"/>
            <a:ext cx="2946400" cy="498475"/>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4E618AD1-D5FF-4A06-A461-9519D06E1EE5}" type="datetimeFigureOut">
              <a:rPr lang="en-GB"/>
              <a:pPr>
                <a:defRPr/>
              </a:pPr>
              <a:t>02/11/2021</a:t>
            </a:fld>
            <a:endParaRPr lang="en-GB"/>
          </a:p>
        </p:txBody>
      </p:sp>
      <p:sp>
        <p:nvSpPr>
          <p:cNvPr id="4" name="Slide Image Placeholder 3">
            <a:extLst>
              <a:ext uri="{FF2B5EF4-FFF2-40B4-BE49-F238E27FC236}">
                <a16:creationId xmlns:a16="http://schemas.microsoft.com/office/drawing/2014/main" id="{724C9C69-05E9-4FFC-A01D-2468E5647BB0}"/>
              </a:ext>
            </a:extLst>
          </p:cNvPr>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id="{158B5392-CCCA-4345-AFC2-C7B1D139F6EC}"/>
              </a:ext>
            </a:extLst>
          </p:cNvPr>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98291410-B825-449A-831E-0FDAF051C756}"/>
              </a:ext>
            </a:extLst>
          </p:cNvPr>
          <p:cNvSpPr>
            <a:spLocks noGrp="1"/>
          </p:cNvSpPr>
          <p:nvPr>
            <p:ph type="ftr" sz="quarter" idx="4"/>
          </p:nvPr>
        </p:nvSpPr>
        <p:spPr>
          <a:xfrm>
            <a:off x="0" y="9428163"/>
            <a:ext cx="2946400" cy="498475"/>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GB"/>
          </a:p>
        </p:txBody>
      </p:sp>
      <p:sp>
        <p:nvSpPr>
          <p:cNvPr id="7" name="Slide Number Placeholder 6">
            <a:extLst>
              <a:ext uri="{FF2B5EF4-FFF2-40B4-BE49-F238E27FC236}">
                <a16:creationId xmlns:a16="http://schemas.microsoft.com/office/drawing/2014/main" id="{B3DDC739-CB4C-4665-A279-17D4092D7295}"/>
              </a:ext>
            </a:extLst>
          </p:cNvPr>
          <p:cNvSpPr>
            <a:spLocks noGrp="1"/>
          </p:cNvSpPr>
          <p:nvPr>
            <p:ph type="sldNum" sz="quarter" idx="5"/>
          </p:nvPr>
        </p:nvSpPr>
        <p:spPr>
          <a:xfrm>
            <a:off x="3849688" y="9428163"/>
            <a:ext cx="2946400" cy="49847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927315C1-AB83-4BA9-B2E2-4A067C16027E}" type="slidenum">
              <a:rPr lang="en-GB" altLang="en-US"/>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gov.scot/binaries/content/documents/govscot/publications/strategy-plan/2021/10/scotlands-curriculum-future-implementation-framework-oecds-2021-review-curriculum-excellence/documents/scotlands-curriculum-future-implementation-framework-oecds-2021-review-curriculum-excellence/scotlands-curriculum-future-implementation-framework-oecds-2021-review-curriculum-excellence/govscot%3Adocument/scotlands-curriculum-future-implementation-framework-oecds-2021-review-curriculum-excellence.pdf?forceDownload=true"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7DDCA3F-8EA8-4FEF-9F04-1920D3D04CC4}" type="slidenum">
              <a:rPr lang="en-GB" altLang="en-US" smtClean="0">
                <a:latin typeface="Calibri" panose="020F0502020204030204" pitchFamily="34" charset="0"/>
              </a:rPr>
              <a:pPr/>
              <a:t>1</a:t>
            </a:fld>
            <a:endParaRPr lang="en-GB" altLang="en-US" smtClean="0">
              <a:latin typeface="Calibri" panose="020F0502020204030204" pitchFamily="34" charset="0"/>
            </a:endParaRPr>
          </a:p>
        </p:txBody>
      </p:sp>
    </p:spTree>
    <p:extLst>
      <p:ext uri="{BB962C8B-B14F-4D97-AF65-F5344CB8AC3E}">
        <p14:creationId xmlns:p14="http://schemas.microsoft.com/office/powerpoint/2010/main" val="10207736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smtClean="0"/>
              <a:t>The Moderation Cycle tile on the Moderation Hub </a:t>
            </a:r>
            <a:r>
              <a:rPr lang="en-GB" dirty="0" smtClean="0">
                <a:solidFill>
                  <a:schemeClr val="tx1">
                    <a:lumMod val="65000"/>
                    <a:lumOff val="35000"/>
                  </a:schemeClr>
                </a:solidFill>
              </a:rPr>
              <a:t>provides presentations with notes to be used for professional learning and these can also be used as a starting point for any moderation activities. Self evaluation resources, moderation templates and workshop presentations are included for each stage of the Moderation Cycle. </a:t>
            </a:r>
          </a:p>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10</a:t>
            </a:fld>
            <a:endParaRPr lang="en-GB"/>
          </a:p>
        </p:txBody>
      </p:sp>
    </p:spTree>
    <p:extLst>
      <p:ext uri="{BB962C8B-B14F-4D97-AF65-F5344CB8AC3E}">
        <p14:creationId xmlns:p14="http://schemas.microsoft.com/office/powerpoint/2010/main" val="8214342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a:extLst>
              <a:ext uri="{FF2B5EF4-FFF2-40B4-BE49-F238E27FC236}">
                <a16:creationId xmlns:a16="http://schemas.microsoft.com/office/drawing/2014/main" id="{7C0C5C77-80A6-47C7-8E18-5067E737904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a:extLst>
              <a:ext uri="{FF2B5EF4-FFF2-40B4-BE49-F238E27FC236}">
                <a16:creationId xmlns:a16="http://schemas.microsoft.com/office/drawing/2014/main" id="{1235A778-5E38-462E-8D2B-A79669B4F4A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63492" name="Slide Number Placeholder 3">
            <a:extLst>
              <a:ext uri="{FF2B5EF4-FFF2-40B4-BE49-F238E27FC236}">
                <a16:creationId xmlns:a16="http://schemas.microsoft.com/office/drawing/2014/main" id="{B8CB7D0E-12AA-4864-A955-7D353E1555D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59579B0-6962-4996-8CAC-15B04AB8B203}" type="slidenum">
              <a:rPr lang="en-GB" altLang="en-US">
                <a:latin typeface="Calibri" panose="020F0502020204030204" pitchFamily="34" charset="0"/>
              </a:rPr>
              <a:pPr/>
              <a:t>11</a:t>
            </a:fld>
            <a:endParaRPr lang="en-GB" altLang="en-US">
              <a:latin typeface="Calibri" panose="020F050202020403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a:extLst>
              <a:ext uri="{FF2B5EF4-FFF2-40B4-BE49-F238E27FC236}">
                <a16:creationId xmlns:a16="http://schemas.microsoft.com/office/drawing/2014/main" id="{CEB7C9D2-3819-49BC-8F54-F0BFBB387D7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a:extLst>
              <a:ext uri="{FF2B5EF4-FFF2-40B4-BE49-F238E27FC236}">
                <a16:creationId xmlns:a16="http://schemas.microsoft.com/office/drawing/2014/main" id="{31B4A2D8-D51F-4C45-8314-4D19374F6A1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4" name="Slide Number Placeholder 3">
            <a:extLst>
              <a:ext uri="{FF2B5EF4-FFF2-40B4-BE49-F238E27FC236}">
                <a16:creationId xmlns:a16="http://schemas.microsoft.com/office/drawing/2014/main" id="{C7258DED-CE74-4E12-AC9E-94EFBB3F1AF8}"/>
              </a:ext>
            </a:extLst>
          </p:cNvPr>
          <p:cNvSpPr>
            <a:spLocks noGrp="1"/>
          </p:cNvSpPr>
          <p:nvPr>
            <p:ph type="sldNum" sz="quarter" idx="5"/>
          </p:nvPr>
        </p:nvSpPr>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E841DD5-CE9C-4FE4-A8BB-46046849BC4F}" type="slidenum">
              <a:rPr lang="en-GB" altLang="en-US">
                <a:solidFill>
                  <a:srgbClr val="000000"/>
                </a:solidFill>
                <a:latin typeface="Calibri" panose="020F0502020204030204" pitchFamily="34" charset="0"/>
              </a:rPr>
              <a:pPr/>
              <a:t>12</a:t>
            </a:fld>
            <a:endParaRPr lang="en-GB" altLang="en-US">
              <a:solidFill>
                <a:srgbClr val="000000"/>
              </a:solidFill>
              <a:latin typeface="Calibri" panose="020F050202020403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a:extLst>
              <a:ext uri="{FF2B5EF4-FFF2-40B4-BE49-F238E27FC236}">
                <a16:creationId xmlns:a16="http://schemas.microsoft.com/office/drawing/2014/main" id="{E5FFAB87-4A6C-4EE6-BA41-2E296A941E0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a:extLst>
              <a:ext uri="{FF2B5EF4-FFF2-40B4-BE49-F238E27FC236}">
                <a16:creationId xmlns:a16="http://schemas.microsoft.com/office/drawing/2014/main" id="{2BF5AD91-1989-4920-A2AB-184521CB25DE}"/>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altLang="en-US" dirty="0" smtClean="0"/>
              <a:t>Following on from Session 2, we will now spend time moderating the evidence that you have uploaded in your allocated space in</a:t>
            </a:r>
            <a:r>
              <a:rPr lang="en-GB" altLang="en-US" baseline="0" dirty="0" smtClean="0"/>
              <a:t> the PLC Notebook. </a:t>
            </a:r>
            <a:r>
              <a:rPr lang="en-GB" altLang="en-US" dirty="0" smtClean="0"/>
              <a:t> </a:t>
            </a:r>
          </a:p>
          <a:p>
            <a:pPr>
              <a:defRPr/>
            </a:pPr>
            <a:endParaRPr lang="en-GB" dirty="0"/>
          </a:p>
          <a:p>
            <a:pPr marL="171450" indent="-171450" eaLnBrk="1" fontAlgn="auto" hangingPunct="1">
              <a:spcBef>
                <a:spcPts val="0"/>
              </a:spcBef>
              <a:spcAft>
                <a:spcPts val="0"/>
              </a:spcAft>
              <a:buFont typeface="Arial" panose="020B0604020202020204" pitchFamily="34" charset="0"/>
              <a:buChar char="•"/>
              <a:defRPr/>
            </a:pPr>
            <a:r>
              <a:rPr lang="en-GB" dirty="0" smtClean="0"/>
              <a:t>The </a:t>
            </a:r>
            <a:r>
              <a:rPr lang="en-GB" dirty="0"/>
              <a:t>presenter </a:t>
            </a:r>
            <a:r>
              <a:rPr lang="en-GB" dirty="0" smtClean="0"/>
              <a:t>should </a:t>
            </a:r>
            <a:r>
              <a:rPr lang="en-GB" dirty="0"/>
              <a:t>discuss the plans/approaches they have for learning, teaching and </a:t>
            </a:r>
            <a:r>
              <a:rPr lang="en-GB" dirty="0" smtClean="0"/>
              <a:t>assessment</a:t>
            </a:r>
            <a:r>
              <a:rPr lang="en-GB" baseline="0" dirty="0" smtClean="0"/>
              <a:t> and evidence gathered. </a:t>
            </a:r>
            <a:r>
              <a:rPr lang="en-GB" dirty="0" smtClean="0"/>
              <a:t> </a:t>
            </a:r>
            <a:endParaRPr lang="en-GB" dirty="0"/>
          </a:p>
          <a:p>
            <a:pPr marL="171450" indent="-171450" eaLnBrk="1" fontAlgn="auto" hangingPunct="1">
              <a:spcBef>
                <a:spcPts val="0"/>
              </a:spcBef>
              <a:spcAft>
                <a:spcPts val="0"/>
              </a:spcAft>
              <a:buFont typeface="Arial" panose="020B0604020202020204" pitchFamily="34" charset="0"/>
              <a:buChar char="•"/>
              <a:defRPr/>
            </a:pPr>
            <a:r>
              <a:rPr lang="en-GB" dirty="0"/>
              <a:t>The facilitator for the group </a:t>
            </a:r>
            <a:r>
              <a:rPr lang="en-GB" dirty="0" smtClean="0"/>
              <a:t>should</a:t>
            </a:r>
            <a:r>
              <a:rPr lang="en-GB" baseline="0" dirty="0" smtClean="0"/>
              <a:t> </a:t>
            </a:r>
            <a:r>
              <a:rPr lang="en-GB" dirty="0" smtClean="0"/>
              <a:t>use </a:t>
            </a:r>
            <a:r>
              <a:rPr lang="en-GB" dirty="0"/>
              <a:t>the </a:t>
            </a:r>
            <a:r>
              <a:rPr lang="en-GB" dirty="0" smtClean="0"/>
              <a:t>moderation </a:t>
            </a:r>
            <a:r>
              <a:rPr lang="en-GB" dirty="0"/>
              <a:t>support questions to generate discussion </a:t>
            </a:r>
            <a:r>
              <a:rPr lang="en-GB" dirty="0" smtClean="0"/>
              <a:t>and keep</a:t>
            </a:r>
            <a:r>
              <a:rPr lang="en-GB" baseline="0" dirty="0" smtClean="0"/>
              <a:t> an eye on time. </a:t>
            </a:r>
            <a:endParaRPr lang="en-GB" dirty="0"/>
          </a:p>
          <a:p>
            <a:pPr marL="171450" indent="-171450" eaLnBrk="1" fontAlgn="auto" hangingPunct="1">
              <a:spcBef>
                <a:spcPts val="0"/>
              </a:spcBef>
              <a:spcAft>
                <a:spcPts val="0"/>
              </a:spcAft>
              <a:buFont typeface="Arial" panose="020B0604020202020204" pitchFamily="34" charset="0"/>
              <a:buChar char="•"/>
              <a:defRPr/>
            </a:pPr>
            <a:r>
              <a:rPr lang="en-GB" dirty="0"/>
              <a:t>The scribe should note the feedback and main points on the moderation comment </a:t>
            </a:r>
            <a:r>
              <a:rPr lang="en-GB" dirty="0" smtClean="0"/>
              <a:t>template</a:t>
            </a:r>
            <a:r>
              <a:rPr lang="en-GB" dirty="0" smtClean="0"/>
              <a:t>.</a:t>
            </a:r>
          </a:p>
          <a:p>
            <a:pPr marL="171450" indent="-171450" eaLnBrk="1" fontAlgn="auto" hangingPunct="1">
              <a:spcBef>
                <a:spcPts val="0"/>
              </a:spcBef>
              <a:spcAft>
                <a:spcPts val="0"/>
              </a:spcAft>
              <a:buFont typeface="Arial" panose="020B0604020202020204" pitchFamily="34" charset="0"/>
              <a:buChar char="•"/>
              <a:defRPr/>
            </a:pPr>
            <a:r>
              <a:rPr lang="en-GB" altLang="en-US" dirty="0" smtClean="0"/>
              <a:t>Extra moderation</a:t>
            </a:r>
            <a:r>
              <a:rPr lang="en-GB" altLang="en-US" baseline="0" dirty="0" smtClean="0"/>
              <a:t> material is provided in each Trio Section if you finish this task before the time is up. </a:t>
            </a:r>
          </a:p>
          <a:p>
            <a:pPr marL="171450" indent="-171450" eaLnBrk="1" fontAlgn="auto" hangingPunct="1">
              <a:spcBef>
                <a:spcPts val="0"/>
              </a:spcBef>
              <a:spcAft>
                <a:spcPts val="0"/>
              </a:spcAft>
              <a:buFont typeface="Arial" panose="020B0604020202020204" pitchFamily="34" charset="0"/>
              <a:buChar char="•"/>
              <a:defRPr/>
            </a:pPr>
            <a:endParaRPr lang="en-GB" altLang="en-US" baseline="0" dirty="0" smtClean="0"/>
          </a:p>
          <a:p>
            <a:pPr marL="0" indent="0" eaLnBrk="1" fontAlgn="auto" hangingPunct="1">
              <a:spcBef>
                <a:spcPts val="0"/>
              </a:spcBef>
              <a:spcAft>
                <a:spcPts val="0"/>
              </a:spcAft>
              <a:buFont typeface="Arial" panose="020B0604020202020204" pitchFamily="34" charset="0"/>
              <a:buNone/>
              <a:defRPr/>
            </a:pPr>
            <a:r>
              <a:rPr lang="en-GB" altLang="en-US" baseline="0" dirty="0" smtClean="0"/>
              <a:t>LIVE DEMONSTRATION OF HOW TO ACCESS BREAKOUT CHANNEL – REPORT TO GENERAL CHANNEL AT </a:t>
            </a:r>
            <a:r>
              <a:rPr lang="en-GB" altLang="en-US" baseline="0" dirty="0" err="1" smtClean="0"/>
              <a:t>5PM</a:t>
            </a:r>
            <a:r>
              <a:rPr lang="en-GB" altLang="en-US" baseline="0" dirty="0" smtClean="0"/>
              <a:t>.</a:t>
            </a:r>
            <a:endParaRPr lang="en-GB" altLang="en-US" dirty="0"/>
          </a:p>
        </p:txBody>
      </p:sp>
      <p:sp>
        <p:nvSpPr>
          <p:cNvPr id="4" name="Slide Number Placeholder 3">
            <a:extLst>
              <a:ext uri="{FF2B5EF4-FFF2-40B4-BE49-F238E27FC236}">
                <a16:creationId xmlns:a16="http://schemas.microsoft.com/office/drawing/2014/main" id="{0294E0FE-DFA4-4DDD-BBF3-C2E8806F4E9A}"/>
              </a:ext>
            </a:extLst>
          </p:cNvPr>
          <p:cNvSpPr>
            <a:spLocks noGrp="1"/>
          </p:cNvSpPr>
          <p:nvPr>
            <p:ph type="sldNum" sz="quarter" idx="5"/>
          </p:nvPr>
        </p:nvSpPr>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C6FFF5E-2BBF-42AA-A439-014B95B386AB}" type="slidenum">
              <a:rPr lang="en-GB" altLang="en-US">
                <a:solidFill>
                  <a:srgbClr val="000000"/>
                </a:solidFill>
                <a:latin typeface="Calibri" panose="020F0502020204030204" pitchFamily="34" charset="0"/>
              </a:rPr>
              <a:pPr/>
              <a:t>13</a:t>
            </a:fld>
            <a:endParaRPr lang="en-GB" altLang="en-US">
              <a:solidFill>
                <a:srgbClr val="000000"/>
              </a:solidFill>
              <a:latin typeface="Calibri" panose="020F050202020403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baseline="0" dirty="0" smtClean="0"/>
              <a:t>Each </a:t>
            </a:r>
            <a:r>
              <a:rPr lang="en-GB" altLang="en-US" baseline="0" dirty="0" smtClean="0"/>
              <a:t>person / group </a:t>
            </a:r>
            <a:r>
              <a:rPr lang="en-GB" altLang="en-US" baseline="0" dirty="0" smtClean="0"/>
              <a:t>to share something that worked well / liked about the process and one thing they would do differently.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baseline="0" dirty="0" smtClean="0"/>
              <a:t>https://jamboard.google.com/d/1SabJIS3VL1Q-n_uxDNQWen87fFeXhUFJaHTGCNajHc0/edit?usp=sharing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baseline="0" dirty="0" smtClean="0"/>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3F40B93-64BA-45DF-8B4D-DCD0BC4470FB}" type="slidenum">
              <a:rPr lang="en-GB" altLang="en-US" smtClean="0">
                <a:latin typeface="Calibri" panose="020F0502020204030204" pitchFamily="34" charset="0"/>
              </a:rPr>
              <a:pPr/>
              <a:t>14</a:t>
            </a:fld>
            <a:endParaRPr lang="en-GB" altLang="en-US" smtClean="0">
              <a:latin typeface="Calibri" panose="020F0502020204030204" pitchFamily="34" charset="0"/>
            </a:endParaRPr>
          </a:p>
        </p:txBody>
      </p:sp>
    </p:spTree>
    <p:extLst>
      <p:ext uri="{BB962C8B-B14F-4D97-AF65-F5344CB8AC3E}">
        <p14:creationId xmlns:p14="http://schemas.microsoft.com/office/powerpoint/2010/main" val="36762920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a:extLst>
              <a:ext uri="{FF2B5EF4-FFF2-40B4-BE49-F238E27FC236}">
                <a16:creationId xmlns:a16="http://schemas.microsoft.com/office/drawing/2014/main" id="{30903810-65C5-4056-80D3-ACF498E01C6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a:extLst>
              <a:ext uri="{FF2B5EF4-FFF2-40B4-BE49-F238E27FC236}">
                <a16:creationId xmlns:a16="http://schemas.microsoft.com/office/drawing/2014/main" id="{AB7A94C5-5507-497A-B6CE-10A56EAD181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dirty="0" smtClean="0"/>
              <a:t>Session 4 – Tuesday</a:t>
            </a:r>
            <a:r>
              <a:rPr lang="en-GB" altLang="en-US" baseline="0" dirty="0" smtClean="0"/>
              <a:t> 23</a:t>
            </a:r>
            <a:r>
              <a:rPr lang="en-GB" altLang="en-US" baseline="30000" dirty="0" smtClean="0"/>
              <a:t>rd</a:t>
            </a:r>
            <a:r>
              <a:rPr lang="en-GB" altLang="en-US" baseline="0" dirty="0" smtClean="0"/>
              <a:t> November</a:t>
            </a:r>
            <a:endParaRPr lang="en-GB" altLang="en-US" dirty="0"/>
          </a:p>
          <a:p>
            <a:pPr eaLnBrk="1" hangingPunct="1"/>
            <a:endParaRPr lang="en-GB" altLang="en-US" dirty="0"/>
          </a:p>
          <a:p>
            <a:pPr eaLnBrk="1" hangingPunct="1"/>
            <a:endParaRPr lang="en-GB" altLang="en-US" dirty="0"/>
          </a:p>
        </p:txBody>
      </p:sp>
      <p:sp>
        <p:nvSpPr>
          <p:cNvPr id="4" name="Slide Number Placeholder 3">
            <a:extLst>
              <a:ext uri="{FF2B5EF4-FFF2-40B4-BE49-F238E27FC236}">
                <a16:creationId xmlns:a16="http://schemas.microsoft.com/office/drawing/2014/main" id="{9A062CF3-C992-40A8-ADE8-C589E621B03C}"/>
              </a:ext>
            </a:extLst>
          </p:cNvPr>
          <p:cNvSpPr>
            <a:spLocks noGrp="1"/>
          </p:cNvSpPr>
          <p:nvPr>
            <p:ph type="sldNum" sz="quarter" idx="5"/>
          </p:nvPr>
        </p:nvSpPr>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E444CD6-C518-495A-8EB9-9004F21BF4E6}" type="slidenum">
              <a:rPr lang="en-GB" altLang="en-US">
                <a:solidFill>
                  <a:srgbClr val="000000"/>
                </a:solidFill>
                <a:latin typeface="Calibri" panose="020F0502020204030204" pitchFamily="34" charset="0"/>
              </a:rPr>
              <a:pPr/>
              <a:t>15</a:t>
            </a:fld>
            <a:endParaRPr lang="en-GB" altLang="en-US">
              <a:solidFill>
                <a:srgbClr val="000000"/>
              </a:solidFill>
              <a:latin typeface="Calibri" panose="020F050202020403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a:extLst>
              <a:ext uri="{FF2B5EF4-FFF2-40B4-BE49-F238E27FC236}">
                <a16:creationId xmlns:a16="http://schemas.microsoft.com/office/drawing/2014/main" id="{1383B4FE-EBD2-41EC-8A5D-1FD18BC1314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a:extLst>
              <a:ext uri="{FF2B5EF4-FFF2-40B4-BE49-F238E27FC236}">
                <a16:creationId xmlns:a16="http://schemas.microsoft.com/office/drawing/2014/main" id="{B3EE43B4-A35D-4721-9E69-B8DC59049C0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75780" name="Slide Number Placeholder 3">
            <a:extLst>
              <a:ext uri="{FF2B5EF4-FFF2-40B4-BE49-F238E27FC236}">
                <a16:creationId xmlns:a16="http://schemas.microsoft.com/office/drawing/2014/main" id="{F81CF716-BBB8-4889-8DD2-AFA7E9CEE44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1618146-7230-4215-804D-B468F2A655C3}" type="slidenum">
              <a:rPr lang="en-GB" altLang="en-US">
                <a:latin typeface="Calibri" panose="020F0502020204030204" pitchFamily="34" charset="0"/>
              </a:rPr>
              <a:pPr/>
              <a:t>16</a:t>
            </a:fld>
            <a:endParaRPr lang="en-GB" altLang="en-US">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F704D5AE-F295-4A9A-B22F-D7AE8401AA1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a:extLst>
              <a:ext uri="{FF2B5EF4-FFF2-40B4-BE49-F238E27FC236}">
                <a16:creationId xmlns:a16="http://schemas.microsoft.com/office/drawing/2014/main" id="{59A575C2-69F3-4FD0-835E-C3BFEC261F7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4" name="Slide Number Placeholder 3">
            <a:extLst>
              <a:ext uri="{FF2B5EF4-FFF2-40B4-BE49-F238E27FC236}">
                <a16:creationId xmlns:a16="http://schemas.microsoft.com/office/drawing/2014/main" id="{780F7255-427D-4358-B3CC-EC68BC18776B}"/>
              </a:ext>
            </a:extLst>
          </p:cNvPr>
          <p:cNvSpPr>
            <a:spLocks noGrp="1"/>
          </p:cNvSpPr>
          <p:nvPr>
            <p:ph type="sldNum" sz="quarter" idx="5"/>
          </p:nvPr>
        </p:nvSpPr>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257787C-C24C-48FB-A121-6F74493C1209}" type="slidenum">
              <a:rPr lang="en-GB" altLang="en-US">
                <a:solidFill>
                  <a:srgbClr val="000000"/>
                </a:solidFill>
                <a:latin typeface="Calibri" panose="020F0502020204030204" pitchFamily="34" charset="0"/>
              </a:rPr>
              <a:pPr/>
              <a:t>2</a:t>
            </a:fld>
            <a:endParaRPr lang="en-GB" altLang="en-US">
              <a:solidFill>
                <a:srgbClr val="000000"/>
              </a:solidFill>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baseline="0" dirty="0" smtClean="0"/>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3F40B93-64BA-45DF-8B4D-DCD0BC4470FB}" type="slidenum">
              <a:rPr lang="en-GB" altLang="en-US" smtClean="0">
                <a:latin typeface="Calibri" panose="020F0502020204030204" pitchFamily="34" charset="0"/>
              </a:rPr>
              <a:pPr/>
              <a:t>3</a:t>
            </a:fld>
            <a:endParaRPr lang="en-GB" altLang="en-US" smtClean="0">
              <a:latin typeface="Calibri" panose="020F0502020204030204" pitchFamily="34" charset="0"/>
            </a:endParaRPr>
          </a:p>
        </p:txBody>
      </p:sp>
    </p:spTree>
    <p:extLst>
      <p:ext uri="{BB962C8B-B14F-4D97-AF65-F5344CB8AC3E}">
        <p14:creationId xmlns:p14="http://schemas.microsoft.com/office/powerpoint/2010/main" val="17733231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smtClean="0"/>
          </a:p>
          <a:p>
            <a:pPr eaLnBrk="1" hangingPunct="1">
              <a:spcBef>
                <a:spcPct val="0"/>
              </a:spcBef>
            </a:pPr>
            <a:endParaRPr lang="en-US" altLang="en-US" b="1" dirty="0" smtClean="0"/>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a:solidFill>
                  <a:schemeClr val="tx1"/>
                </a:solidFill>
                <a:latin typeface="Arial" panose="020B0604020202020204" pitchFamily="34" charset="0"/>
                <a:cs typeface="Arial" panose="020B0604020202020204" pitchFamily="34" charset="0"/>
              </a:defRPr>
            </a:lvl1pPr>
            <a:lvl2pPr marL="742950" indent="-285750" defTabSz="457200">
              <a:defRPr>
                <a:solidFill>
                  <a:schemeClr val="tx1"/>
                </a:solidFill>
                <a:latin typeface="Arial" panose="020B0604020202020204" pitchFamily="34" charset="0"/>
                <a:cs typeface="Arial" panose="020B0604020202020204" pitchFamily="34" charset="0"/>
              </a:defRPr>
            </a:lvl2pPr>
            <a:lvl3pPr marL="1143000" indent="-228600" defTabSz="457200">
              <a:defRPr>
                <a:solidFill>
                  <a:schemeClr val="tx1"/>
                </a:solidFill>
                <a:latin typeface="Arial" panose="020B0604020202020204" pitchFamily="34" charset="0"/>
                <a:cs typeface="Arial" panose="020B0604020202020204" pitchFamily="34" charset="0"/>
              </a:defRPr>
            </a:lvl3pPr>
            <a:lvl4pPr marL="1600200" indent="-228600" defTabSz="457200">
              <a:defRPr>
                <a:solidFill>
                  <a:schemeClr val="tx1"/>
                </a:solidFill>
                <a:latin typeface="Arial" panose="020B0604020202020204" pitchFamily="34" charset="0"/>
                <a:cs typeface="Arial" panose="020B0604020202020204" pitchFamily="34" charset="0"/>
              </a:defRPr>
            </a:lvl4pPr>
            <a:lvl5pPr marL="2057400" indent="-228600" defTabSz="4572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5F87D80-FF1F-4263-97D6-1E67A8ADDD13}" type="slidenum">
              <a:rPr lang="en-US" altLang="en-US" smtClean="0">
                <a:solidFill>
                  <a:srgbClr val="000000"/>
                </a:solidFill>
                <a:latin typeface="Calibri" panose="020F0502020204030204" pitchFamily="34" charset="0"/>
              </a:rPr>
              <a:pPr/>
              <a:t>4</a:t>
            </a:fld>
            <a:endParaRPr lang="en-US" altLang="en-US" smtClean="0">
              <a:solidFill>
                <a:srgbClr val="000000"/>
              </a:solidFill>
              <a:latin typeface="Calibri" panose="020F0502020204030204" pitchFamily="34" charset="0"/>
            </a:endParaRPr>
          </a:p>
        </p:txBody>
      </p:sp>
    </p:spTree>
    <p:extLst>
      <p:ext uri="{BB962C8B-B14F-4D97-AF65-F5344CB8AC3E}">
        <p14:creationId xmlns:p14="http://schemas.microsoft.com/office/powerpoint/2010/main" val="28862100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a:extLst>
              <a:ext uri="{FF2B5EF4-FFF2-40B4-BE49-F238E27FC236}">
                <a16:creationId xmlns:a16="http://schemas.microsoft.com/office/drawing/2014/main" id="{B6DD8692-9288-4AA3-AA17-A1F85AB5F7D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a:extLst>
              <a:ext uri="{FF2B5EF4-FFF2-40B4-BE49-F238E27FC236}">
                <a16:creationId xmlns:a16="http://schemas.microsoft.com/office/drawing/2014/main" id="{C9FE6630-E0B9-4F4E-B715-1B434A80C7F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smtClean="0"/>
              <a:t>Share on the chat pane</a:t>
            </a:r>
            <a:endParaRPr lang="en-GB" altLang="en-US" dirty="0"/>
          </a:p>
        </p:txBody>
      </p:sp>
      <p:sp>
        <p:nvSpPr>
          <p:cNvPr id="4" name="Slide Number Placeholder 3">
            <a:extLst>
              <a:ext uri="{FF2B5EF4-FFF2-40B4-BE49-F238E27FC236}">
                <a16:creationId xmlns:a16="http://schemas.microsoft.com/office/drawing/2014/main" id="{ECDF3D65-876F-408F-9CB2-5E95B35D53D4}"/>
              </a:ext>
            </a:extLst>
          </p:cNvPr>
          <p:cNvSpPr>
            <a:spLocks noGrp="1"/>
          </p:cNvSpPr>
          <p:nvPr>
            <p:ph type="sldNum" sz="quarter" idx="5"/>
          </p:nvPr>
        </p:nvSpPr>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4C55C84-3087-4F6C-B555-E320A4981DFA}" type="slidenum">
              <a:rPr lang="en-GB" altLang="en-US">
                <a:solidFill>
                  <a:srgbClr val="000000"/>
                </a:solidFill>
                <a:latin typeface="Calibri" panose="020F0502020204030204" pitchFamily="34" charset="0"/>
              </a:rPr>
              <a:pPr/>
              <a:t>5</a:t>
            </a:fld>
            <a:endParaRPr lang="en-GB" altLang="en-US">
              <a:solidFill>
                <a:srgbClr val="000000"/>
              </a:solidFill>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b="0" u="none" dirty="0" smtClean="0">
                <a:solidFill>
                  <a:schemeClr val="tx1"/>
                </a:solidFill>
              </a:rPr>
              <a:t>In 2020, the Organisation for Economic Co-operation and Development (OECD) were commissioned by the Scottish government to carry out an independent</a:t>
            </a:r>
            <a:r>
              <a:rPr lang="en-GB" altLang="en-US" b="0" u="none" baseline="0" dirty="0" smtClean="0">
                <a:solidFill>
                  <a:schemeClr val="tx1"/>
                </a:solidFill>
              </a:rPr>
              <a:t> review of CfE</a:t>
            </a:r>
            <a:r>
              <a:rPr lang="en-GB" altLang="en-US" b="0" u="none" dirty="0" smtClean="0">
                <a:solidFill>
                  <a:schemeClr val="tx1"/>
                </a:solidFill>
              </a:rPr>
              <a:t> to help us better understand how the curriculum is being designed and implemented in school, and to identify areas for improvement. The OECD published its findings in June 2021.</a:t>
            </a:r>
          </a:p>
          <a:p>
            <a:endParaRPr lang="en-GB" altLang="en-US" dirty="0" smtClean="0"/>
          </a:p>
          <a:p>
            <a:r>
              <a:rPr lang="en-GB" altLang="en-US" dirty="0" smtClean="0"/>
              <a:t>Second</a:t>
            </a:r>
            <a:r>
              <a:rPr lang="en-GB" altLang="en-US" baseline="0" dirty="0" smtClean="0"/>
              <a:t> report published 31</a:t>
            </a:r>
            <a:r>
              <a:rPr lang="en-GB" altLang="en-US" baseline="30000" dirty="0" smtClean="0"/>
              <a:t>st</a:t>
            </a:r>
            <a:r>
              <a:rPr lang="en-GB" altLang="en-US" baseline="0" dirty="0" smtClean="0"/>
              <a:t> August - https://www.oecd-ilibrary.org/education/upper-secondary-education-student-assessment-in-scotland_d8785ddf-en</a:t>
            </a:r>
          </a:p>
          <a:p>
            <a:endParaRPr lang="en-GB" altLang="en-US" baseline="0" dirty="0" smtClean="0"/>
          </a:p>
        </p:txBody>
      </p:sp>
      <p:sp>
        <p:nvSpPr>
          <p:cNvPr id="134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956D7EA-1C4B-4E6B-AF25-480BF4C995D2}" type="slidenum">
              <a:rPr lang="en-GB" altLang="en-US" smtClean="0">
                <a:solidFill>
                  <a:srgbClr val="000000"/>
                </a:solidFill>
                <a:latin typeface="Calibri" panose="020F0502020204030204" pitchFamily="34" charset="0"/>
              </a:rPr>
              <a:pPr/>
              <a:t>6</a:t>
            </a:fld>
            <a:endParaRPr lang="en-GB" altLang="en-US" smtClean="0">
              <a:solidFill>
                <a:srgbClr val="000000"/>
              </a:solidFill>
              <a:latin typeface="Calibri" panose="020F0502020204030204" pitchFamily="34" charset="0"/>
            </a:endParaRPr>
          </a:p>
        </p:txBody>
      </p:sp>
    </p:spTree>
    <p:extLst>
      <p:ext uri="{BB962C8B-B14F-4D97-AF65-F5344CB8AC3E}">
        <p14:creationId xmlns:p14="http://schemas.microsoft.com/office/powerpoint/2010/main" val="10213632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dirty="0" smtClean="0">
                <a:hlinkClick r:id="rId3"/>
              </a:rPr>
              <a:t>Scotland’s Curriculum: Into the Future: Implementation framework for the OECD’s 2021 review of Curriculum for Excellence (www.gov.scot)</a:t>
            </a:r>
            <a:endParaRPr lang="en-GB" altLang="en-US" baseline="0" dirty="0" smtClean="0"/>
          </a:p>
        </p:txBody>
      </p:sp>
      <p:sp>
        <p:nvSpPr>
          <p:cNvPr id="134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956D7EA-1C4B-4E6B-AF25-480BF4C995D2}" type="slidenum">
              <a:rPr lang="en-GB" altLang="en-US" smtClean="0">
                <a:solidFill>
                  <a:srgbClr val="000000"/>
                </a:solidFill>
                <a:latin typeface="Calibri" panose="020F0502020204030204" pitchFamily="34" charset="0"/>
              </a:rPr>
              <a:pPr/>
              <a:t>7</a:t>
            </a:fld>
            <a:endParaRPr lang="en-GB" altLang="en-US" smtClean="0">
              <a:solidFill>
                <a:srgbClr val="000000"/>
              </a:solidFill>
              <a:latin typeface="Calibri" panose="020F0502020204030204" pitchFamily="34" charset="0"/>
            </a:endParaRPr>
          </a:p>
        </p:txBody>
      </p:sp>
    </p:spTree>
    <p:extLst>
      <p:ext uri="{BB962C8B-B14F-4D97-AF65-F5344CB8AC3E}">
        <p14:creationId xmlns:p14="http://schemas.microsoft.com/office/powerpoint/2010/main" val="24527247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dirty="0" smtClean="0"/>
              <a:t>In</a:t>
            </a:r>
            <a:r>
              <a:rPr lang="en-GB" altLang="en-US" baseline="0" dirty="0" smtClean="0"/>
              <a:t> session 2, we considered involved learners at each stage of the cycle, planning using </a:t>
            </a:r>
            <a:r>
              <a:rPr lang="en-GB" altLang="en-US" baseline="0" dirty="0" err="1" smtClean="0"/>
              <a:t>Es</a:t>
            </a:r>
            <a:r>
              <a:rPr lang="en-GB" altLang="en-US" baseline="0" dirty="0" smtClean="0"/>
              <a:t> and </a:t>
            </a:r>
            <a:r>
              <a:rPr lang="en-GB" altLang="en-US" baseline="0" dirty="0" err="1" smtClean="0"/>
              <a:t>Os</a:t>
            </a:r>
            <a:r>
              <a:rPr lang="en-GB" altLang="en-US" baseline="0" dirty="0" smtClean="0"/>
              <a:t> and the key features of Learning Intentions and Success Criteria. </a:t>
            </a:r>
          </a:p>
          <a:p>
            <a:pPr eaLnBrk="1" hangingPunct="1">
              <a:spcBef>
                <a:spcPct val="0"/>
              </a:spcBef>
            </a:pPr>
            <a:endParaRPr lang="en-GB" altLang="en-US" baseline="0" dirty="0" smtClean="0"/>
          </a:p>
          <a:p>
            <a:pPr eaLnBrk="1" hangingPunct="1">
              <a:spcBef>
                <a:spcPct val="0"/>
              </a:spcBef>
            </a:pPr>
            <a:r>
              <a:rPr lang="en-GB" altLang="en-US" baseline="0" dirty="0" smtClean="0"/>
              <a:t>We will look more closely at ongoing and periodic assessment and sources of evidence in session 4 during the input on High Quality Assessments. The next few slides focuses on feedback and next steps as there was limited evidence of this in the guided moderation example we used in Session 2. </a:t>
            </a:r>
          </a:p>
          <a:p>
            <a:pPr eaLnBrk="1" hangingPunct="1">
              <a:spcBef>
                <a:spcPct val="0"/>
              </a:spcBef>
            </a:pPr>
            <a:endParaRPr lang="en-GB" altLang="en-US" dirty="0" smtClean="0"/>
          </a:p>
          <a:p>
            <a:pPr eaLnBrk="1" hangingPunct="1">
              <a:spcBef>
                <a:spcPct val="0"/>
              </a:spcBef>
            </a:pPr>
            <a:endParaRPr lang="en-GB" altLang="en-US" dirty="0" smtClean="0"/>
          </a:p>
          <a:p>
            <a:pPr eaLnBrk="1" hangingPunct="1">
              <a:spcBef>
                <a:spcPct val="0"/>
              </a:spcBef>
            </a:pPr>
            <a:endParaRPr lang="en-GB" altLang="en-US" dirty="0" smtClean="0"/>
          </a:p>
        </p:txBody>
      </p:sp>
      <p:sp>
        <p:nvSpPr>
          <p:cNvPr id="4" name="Slide Number Placeholder 3"/>
          <p:cNvSpPr>
            <a:spLocks noGrp="1"/>
          </p:cNvSpPr>
          <p:nvPr>
            <p:ph type="sldNum" sz="quarter" idx="5"/>
          </p:nvPr>
        </p:nvSpPr>
        <p:spPr/>
        <p:txBody>
          <a:bodyPr/>
          <a:lstStyle/>
          <a:p>
            <a:pPr fontAlgn="auto">
              <a:spcBef>
                <a:spcPts val="0"/>
              </a:spcBef>
              <a:spcAft>
                <a:spcPts val="0"/>
              </a:spcAft>
              <a:defRPr/>
            </a:pPr>
            <a:fld id="{87820929-67A9-4A51-821C-8BC538B80D67}" type="slidenum">
              <a:rPr lang="en-GB">
                <a:solidFill>
                  <a:prstClr val="black"/>
                </a:solidFill>
                <a:latin typeface="Calibri"/>
                <a:cs typeface="+mn-cs"/>
              </a:rPr>
              <a:pPr fontAlgn="auto">
                <a:spcBef>
                  <a:spcPts val="0"/>
                </a:spcBef>
                <a:spcAft>
                  <a:spcPts val="0"/>
                </a:spcAft>
                <a:defRPr/>
              </a:pPr>
              <a:t>8</a:t>
            </a:fld>
            <a:endParaRPr lang="en-GB">
              <a:solidFill>
                <a:prstClr val="black"/>
              </a:solidFill>
              <a:latin typeface="Calibri"/>
              <a:cs typeface="+mn-cs"/>
            </a:endParaRPr>
          </a:p>
        </p:txBody>
      </p:sp>
    </p:spTree>
    <p:extLst>
      <p:ext uri="{BB962C8B-B14F-4D97-AF65-F5344CB8AC3E}">
        <p14:creationId xmlns:p14="http://schemas.microsoft.com/office/powerpoint/2010/main" val="37241334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GB" dirty="0" smtClean="0"/>
              <a:t>Feedback </a:t>
            </a:r>
            <a:r>
              <a:rPr lang="en-GB" dirty="0"/>
              <a:t>and next steps: </a:t>
            </a:r>
          </a:p>
          <a:p>
            <a:pPr marL="171450" indent="-171450">
              <a:buFont typeface="Arial" panose="020B0604020202020204" pitchFamily="34" charset="0"/>
              <a:buChar char="•"/>
              <a:defRPr/>
            </a:pPr>
            <a:r>
              <a:rPr lang="en-GB" dirty="0"/>
              <a:t>Ensures learners are clear about what they have done well and what they need to do to move forward with their learning.</a:t>
            </a:r>
          </a:p>
          <a:p>
            <a:pPr marL="171450" indent="-171450">
              <a:buFont typeface="Arial" panose="020B0604020202020204" pitchFamily="34" charset="0"/>
              <a:buChar char="•"/>
              <a:defRPr/>
            </a:pPr>
            <a:r>
              <a:rPr lang="en-GB" dirty="0" smtClean="0"/>
              <a:t>Ensures </a:t>
            </a:r>
            <a:r>
              <a:rPr lang="en-GB" dirty="0"/>
              <a:t>appropriate, pace, progression and challenge.</a:t>
            </a:r>
          </a:p>
          <a:p>
            <a:pPr marL="171450" indent="-171450" eaLnBrk="1" fontAlgn="auto" hangingPunct="1">
              <a:spcBef>
                <a:spcPts val="0"/>
              </a:spcBef>
              <a:spcAft>
                <a:spcPts val="0"/>
              </a:spcAft>
              <a:buFont typeface="Arial" panose="020B0604020202020204" pitchFamily="34" charset="0"/>
              <a:buChar char="•"/>
              <a:defRPr/>
            </a:pPr>
            <a:r>
              <a:rPr lang="en-GB" dirty="0"/>
              <a:t>Feedback is key to developing next steps and raising attainment. Educational Endowment Fund (charitable research organisation which focuses on what works well in education) – Feedback is one of the most effective and cheapest interventions. – however it needs to be specific to more learners forward in their learning</a:t>
            </a:r>
          </a:p>
          <a:p>
            <a:pPr>
              <a:defRPr/>
            </a:pPr>
            <a:endParaRPr lang="en-GB" dirty="0"/>
          </a:p>
          <a:p>
            <a:pPr>
              <a:defRPr/>
            </a:pPr>
            <a:r>
              <a:rPr lang="en-GB" dirty="0"/>
              <a:t>The key features </a:t>
            </a:r>
            <a:r>
              <a:rPr lang="en-GB" dirty="0" smtClean="0"/>
              <a:t>of effective feedback: allow participants to read slide. </a:t>
            </a:r>
          </a:p>
          <a:p>
            <a:pPr>
              <a:defRPr/>
            </a:pPr>
            <a:endParaRPr lang="en-GB" dirty="0"/>
          </a:p>
        </p:txBody>
      </p:sp>
      <p:sp>
        <p:nvSpPr>
          <p:cNvPr id="4" name="Slide Number Placeholder 3"/>
          <p:cNvSpPr>
            <a:spLocks noGrp="1"/>
          </p:cNvSpPr>
          <p:nvPr>
            <p:ph type="sldNum" sz="quarter" idx="5"/>
          </p:nvPr>
        </p:nvSpPr>
        <p:spPr/>
        <p:txBody>
          <a:bodyPr/>
          <a:lstStyle/>
          <a:p>
            <a:pPr fontAlgn="auto">
              <a:spcBef>
                <a:spcPts val="0"/>
              </a:spcBef>
              <a:spcAft>
                <a:spcPts val="0"/>
              </a:spcAft>
              <a:defRPr/>
            </a:pPr>
            <a:fld id="{44B21E2B-2A87-4523-9000-7A96D8A25E3F}" type="slidenum">
              <a:rPr lang="en-GB" smtClean="0">
                <a:solidFill>
                  <a:prstClr val="black"/>
                </a:solidFill>
                <a:latin typeface="Calibri"/>
                <a:cs typeface="+mn-cs"/>
              </a:rPr>
              <a:pPr fontAlgn="auto">
                <a:spcBef>
                  <a:spcPts val="0"/>
                </a:spcBef>
                <a:spcAft>
                  <a:spcPts val="0"/>
                </a:spcAft>
                <a:defRPr/>
              </a:pPr>
              <a:t>9</a:t>
            </a:fld>
            <a:endParaRPr lang="en-GB">
              <a:solidFill>
                <a:prstClr val="black"/>
              </a:solidFill>
              <a:latin typeface="Calibri"/>
              <a:cs typeface="+mn-cs"/>
            </a:endParaRPr>
          </a:p>
        </p:txBody>
      </p:sp>
    </p:spTree>
    <p:extLst>
      <p:ext uri="{BB962C8B-B14F-4D97-AF65-F5344CB8AC3E}">
        <p14:creationId xmlns:p14="http://schemas.microsoft.com/office/powerpoint/2010/main" val="39336878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B67FBEFD-72AD-4A3B-BC0E-1C00A80DAA8B}"/>
              </a:ext>
            </a:extLst>
          </p:cNvPr>
          <p:cNvCxnSpPr/>
          <p:nvPr userDrawn="1"/>
        </p:nvCxnSpPr>
        <p:spPr>
          <a:xfrm>
            <a:off x="666750" y="6223000"/>
            <a:ext cx="10836275"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DE8033AB-BE36-4650-B014-92AA4537C33F}"/>
              </a:ext>
            </a:extLst>
          </p:cNvPr>
          <p:cNvSpPr txBox="1">
            <a:spLocks noChangeArrowheads="1"/>
          </p:cNvSpPr>
          <p:nvPr userDrawn="1"/>
        </p:nvSpPr>
        <p:spPr bwMode="auto">
          <a:xfrm>
            <a:off x="584200" y="6307138"/>
            <a:ext cx="27511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GB" altLang="en-US" sz="1200">
                <a:solidFill>
                  <a:srgbClr val="7F7F7F"/>
                </a:solidFill>
              </a:rPr>
              <a:t>Document title</a:t>
            </a:r>
          </a:p>
        </p:txBody>
      </p:sp>
      <p:sp>
        <p:nvSpPr>
          <p:cNvPr id="6" name="TextBox 5">
            <a:extLst>
              <a:ext uri="{FF2B5EF4-FFF2-40B4-BE49-F238E27FC236}">
                <a16:creationId xmlns:a16="http://schemas.microsoft.com/office/drawing/2014/main" id="{09C3D8E9-EEA1-4483-9293-62DD0828AA12}"/>
              </a:ext>
            </a:extLst>
          </p:cNvPr>
          <p:cNvSpPr txBox="1">
            <a:spLocks noChangeArrowheads="1"/>
          </p:cNvSpPr>
          <p:nvPr userDrawn="1"/>
        </p:nvSpPr>
        <p:spPr bwMode="auto">
          <a:xfrm>
            <a:off x="7400925" y="6300788"/>
            <a:ext cx="42227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spcBef>
                <a:spcPct val="50000"/>
              </a:spcBef>
              <a:defRPr/>
            </a:pPr>
            <a:r>
              <a:rPr lang="en-GB" altLang="en-US" sz="1200">
                <a:solidFill>
                  <a:srgbClr val="00ABB5"/>
                </a:solidFill>
              </a:rPr>
              <a:t>For Scotland's learners, with Scotland's educators</a:t>
            </a:r>
          </a:p>
        </p:txBody>
      </p:sp>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defRPr b="0" baseline="0"/>
            </a:lvl1pPr>
            <a:lvl2pPr marL="742950" indent="-285750">
              <a:buFont typeface="Arial"/>
              <a:buChar char="•"/>
              <a:defRPr/>
            </a:lvl2pPr>
            <a:lvl3pPr marL="1257300" indent="-342900">
              <a:buFont typeface="Lucida Grande"/>
              <a:buChar char="-"/>
              <a:defRPr/>
            </a:lvl3pPr>
            <a:lvl4pPr marL="1714500" indent="-342900">
              <a:buClr>
                <a:srgbClr val="00ABB5"/>
              </a:buClr>
              <a:buFont typeface="Wingdings" charset="2"/>
              <a:buChar char="Ø"/>
              <a:defRPr/>
            </a:lvl4pPr>
            <a:lvl5pPr marL="2171700" indent="-342900">
              <a:buClr>
                <a:srgbClr val="00ABB5"/>
              </a:buClr>
              <a:buFont typeface="Lucida Grande"/>
              <a:buChar char="-"/>
              <a:defRPr/>
            </a:lvl5pPr>
            <a:lvl6pPr>
              <a:buClr>
                <a:srgbClr val="00ABB5"/>
              </a:buClr>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793669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CB5C5A32-5404-43CE-9D2A-DA927016A7BE}"/>
              </a:ext>
            </a:extLst>
          </p:cNvPr>
          <p:cNvCxnSpPr/>
          <p:nvPr userDrawn="1"/>
        </p:nvCxnSpPr>
        <p:spPr>
          <a:xfrm>
            <a:off x="666750" y="6223000"/>
            <a:ext cx="10836275"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22627A80-92FD-4794-A13B-63674BCE879B}"/>
              </a:ext>
            </a:extLst>
          </p:cNvPr>
          <p:cNvSpPr txBox="1">
            <a:spLocks noChangeArrowheads="1"/>
          </p:cNvSpPr>
          <p:nvPr userDrawn="1"/>
        </p:nvSpPr>
        <p:spPr bwMode="auto">
          <a:xfrm>
            <a:off x="584200" y="6307138"/>
            <a:ext cx="27511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GB" altLang="en-US" sz="1200">
                <a:solidFill>
                  <a:srgbClr val="7F7F7F"/>
                </a:solidFill>
              </a:rPr>
              <a:t>Document title</a:t>
            </a:r>
          </a:p>
        </p:txBody>
      </p:sp>
      <p:sp>
        <p:nvSpPr>
          <p:cNvPr id="6" name="TextBox 5">
            <a:extLst>
              <a:ext uri="{FF2B5EF4-FFF2-40B4-BE49-F238E27FC236}">
                <a16:creationId xmlns:a16="http://schemas.microsoft.com/office/drawing/2014/main" id="{F0934AFA-D84F-4774-8F27-604A9CDAF694}"/>
              </a:ext>
            </a:extLst>
          </p:cNvPr>
          <p:cNvSpPr txBox="1">
            <a:spLocks noChangeArrowheads="1"/>
          </p:cNvSpPr>
          <p:nvPr userDrawn="1"/>
        </p:nvSpPr>
        <p:spPr bwMode="auto">
          <a:xfrm>
            <a:off x="8966200" y="6300788"/>
            <a:ext cx="27511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GB" altLang="en-US" sz="1200">
                <a:solidFill>
                  <a:srgbClr val="00ABB5"/>
                </a:solidFill>
              </a:rPr>
              <a:t>Transforming lives through learning</a:t>
            </a:r>
          </a:p>
        </p:txBody>
      </p:sp>
      <p:sp>
        <p:nvSpPr>
          <p:cNvPr id="2" name="Vertical Title 1"/>
          <p:cNvSpPr>
            <a:spLocks noGrp="1"/>
          </p:cNvSpPr>
          <p:nvPr>
            <p:ph type="title" orient="vert"/>
          </p:nvPr>
        </p:nvSpPr>
        <p:spPr>
          <a:xfrm>
            <a:off x="8911168" y="830264"/>
            <a:ext cx="2747433" cy="47593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66751" y="830264"/>
            <a:ext cx="8041216" cy="47593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404982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9A8F832F-FE5E-454E-B802-31A60E4D2BD1}"/>
              </a:ext>
            </a:extLst>
          </p:cNvPr>
          <p:cNvCxnSpPr/>
          <p:nvPr userDrawn="1"/>
        </p:nvCxnSpPr>
        <p:spPr>
          <a:xfrm>
            <a:off x="666750" y="6223000"/>
            <a:ext cx="10836275"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C7ED18E9-3888-43B2-8359-F6910343CAA3}"/>
              </a:ext>
            </a:extLst>
          </p:cNvPr>
          <p:cNvSpPr txBox="1">
            <a:spLocks noChangeArrowheads="1"/>
          </p:cNvSpPr>
          <p:nvPr userDrawn="1"/>
        </p:nvSpPr>
        <p:spPr bwMode="auto">
          <a:xfrm>
            <a:off x="584200" y="6307138"/>
            <a:ext cx="27511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GB" altLang="en-US" sz="1200">
                <a:solidFill>
                  <a:srgbClr val="7F7F7F"/>
                </a:solidFill>
              </a:rPr>
              <a:t>Document title</a:t>
            </a:r>
          </a:p>
        </p:txBody>
      </p:sp>
      <p:sp>
        <p:nvSpPr>
          <p:cNvPr id="6" name="TextBox 5">
            <a:extLst>
              <a:ext uri="{FF2B5EF4-FFF2-40B4-BE49-F238E27FC236}">
                <a16:creationId xmlns:a16="http://schemas.microsoft.com/office/drawing/2014/main" id="{54C81F56-DFDC-4248-A704-37DCCA8ED9B3}"/>
              </a:ext>
            </a:extLst>
          </p:cNvPr>
          <p:cNvSpPr txBox="1">
            <a:spLocks noChangeArrowheads="1"/>
          </p:cNvSpPr>
          <p:nvPr userDrawn="1"/>
        </p:nvSpPr>
        <p:spPr bwMode="auto">
          <a:xfrm>
            <a:off x="8966200" y="6300788"/>
            <a:ext cx="27511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GB" altLang="en-US" sz="1200">
                <a:solidFill>
                  <a:srgbClr val="00ABB5"/>
                </a:solidFill>
              </a:rPr>
              <a:t>Transforming lives through learning</a:t>
            </a:r>
          </a:p>
        </p:txBody>
      </p:sp>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defRPr b="0" baseline="0"/>
            </a:lvl1pPr>
            <a:lvl2pPr marL="742950" indent="-285750">
              <a:buFont typeface="Arial"/>
              <a:buChar char="•"/>
              <a:defRPr/>
            </a:lvl2pPr>
            <a:lvl3pPr marL="1257300" indent="-342900">
              <a:buFont typeface="Lucida Grande"/>
              <a:buChar char="-"/>
              <a:defRPr/>
            </a:lvl3pPr>
            <a:lvl4pPr marL="1714500" indent="-342900">
              <a:buClr>
                <a:srgbClr val="00ABB5"/>
              </a:buClr>
              <a:buFont typeface="Wingdings" charset="2"/>
              <a:buChar char="Ø"/>
              <a:defRPr/>
            </a:lvl4pPr>
            <a:lvl5pPr marL="2171700" indent="-342900">
              <a:buClr>
                <a:srgbClr val="00ABB5"/>
              </a:buClr>
              <a:buFont typeface="Lucida Grande"/>
              <a:buChar char="-"/>
              <a:defRPr/>
            </a:lvl5pPr>
            <a:lvl6pPr>
              <a:buClr>
                <a:srgbClr val="00ABB5"/>
              </a:buClr>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018453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1AEC74B1-4633-4809-92FC-8B291620B45A}"/>
              </a:ext>
            </a:extLst>
          </p:cNvPr>
          <p:cNvCxnSpPr/>
          <p:nvPr userDrawn="1"/>
        </p:nvCxnSpPr>
        <p:spPr>
          <a:xfrm>
            <a:off x="666750" y="6223000"/>
            <a:ext cx="10836275"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3C9EB8F0-63DF-4132-B00A-204D77B5D85F}"/>
              </a:ext>
            </a:extLst>
          </p:cNvPr>
          <p:cNvSpPr txBox="1">
            <a:spLocks noChangeArrowheads="1"/>
          </p:cNvSpPr>
          <p:nvPr userDrawn="1"/>
        </p:nvSpPr>
        <p:spPr bwMode="auto">
          <a:xfrm>
            <a:off x="584200" y="6307138"/>
            <a:ext cx="27511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GB" altLang="en-US" sz="1200">
                <a:solidFill>
                  <a:srgbClr val="7F7F7F"/>
                </a:solidFill>
              </a:rPr>
              <a:t>Document title</a:t>
            </a:r>
          </a:p>
        </p:txBody>
      </p:sp>
      <p:sp>
        <p:nvSpPr>
          <p:cNvPr id="6" name="TextBox 5">
            <a:extLst>
              <a:ext uri="{FF2B5EF4-FFF2-40B4-BE49-F238E27FC236}">
                <a16:creationId xmlns:a16="http://schemas.microsoft.com/office/drawing/2014/main" id="{0EEFDFA7-67BC-4CAC-AE2C-E9F898EE20C7}"/>
              </a:ext>
            </a:extLst>
          </p:cNvPr>
          <p:cNvSpPr txBox="1">
            <a:spLocks noChangeArrowheads="1"/>
          </p:cNvSpPr>
          <p:nvPr userDrawn="1"/>
        </p:nvSpPr>
        <p:spPr bwMode="auto">
          <a:xfrm>
            <a:off x="8966200" y="6300788"/>
            <a:ext cx="27511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GB" altLang="en-US" sz="1200">
                <a:solidFill>
                  <a:srgbClr val="00ABB5"/>
                </a:solidFill>
              </a:rPr>
              <a:t>Transforming lives through learning</a:t>
            </a:r>
          </a:p>
        </p:txBody>
      </p:sp>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6283235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AD3F72F2-54DB-4DDB-A7AD-03611D398D1B}"/>
              </a:ext>
            </a:extLst>
          </p:cNvPr>
          <p:cNvCxnSpPr/>
          <p:nvPr userDrawn="1"/>
        </p:nvCxnSpPr>
        <p:spPr>
          <a:xfrm>
            <a:off x="666750" y="6223000"/>
            <a:ext cx="10836275"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2A4DE3FA-E44A-47A0-AAD6-B1F6388CEDBD}"/>
              </a:ext>
            </a:extLst>
          </p:cNvPr>
          <p:cNvSpPr txBox="1">
            <a:spLocks noChangeArrowheads="1"/>
          </p:cNvSpPr>
          <p:nvPr userDrawn="1"/>
        </p:nvSpPr>
        <p:spPr bwMode="auto">
          <a:xfrm>
            <a:off x="584200" y="6307138"/>
            <a:ext cx="27511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GB" altLang="en-US" sz="1200">
                <a:solidFill>
                  <a:srgbClr val="7F7F7F"/>
                </a:solidFill>
              </a:rPr>
              <a:t>Document title</a:t>
            </a:r>
          </a:p>
        </p:txBody>
      </p:sp>
      <p:sp>
        <p:nvSpPr>
          <p:cNvPr id="7" name="TextBox 6">
            <a:extLst>
              <a:ext uri="{FF2B5EF4-FFF2-40B4-BE49-F238E27FC236}">
                <a16:creationId xmlns:a16="http://schemas.microsoft.com/office/drawing/2014/main" id="{F751E375-6945-423B-9E0C-C19FC67A7BCD}"/>
              </a:ext>
            </a:extLst>
          </p:cNvPr>
          <p:cNvSpPr txBox="1">
            <a:spLocks noChangeArrowheads="1"/>
          </p:cNvSpPr>
          <p:nvPr userDrawn="1"/>
        </p:nvSpPr>
        <p:spPr bwMode="auto">
          <a:xfrm>
            <a:off x="8966200" y="6300788"/>
            <a:ext cx="27511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GB" altLang="en-US" sz="1200">
                <a:solidFill>
                  <a:srgbClr val="00ABB5"/>
                </a:solidFill>
              </a:rPr>
              <a:t>Transforming lives through learning</a:t>
            </a:r>
          </a:p>
        </p:txBody>
      </p:sp>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887538"/>
            <a:ext cx="5384800" cy="3702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273800" y="1887538"/>
            <a:ext cx="5384800" cy="3702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3994969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D56A4535-D91D-4266-8C7C-EEC57A4119EF}"/>
              </a:ext>
            </a:extLst>
          </p:cNvPr>
          <p:cNvCxnSpPr/>
          <p:nvPr userDrawn="1"/>
        </p:nvCxnSpPr>
        <p:spPr>
          <a:xfrm>
            <a:off x="666750" y="6223000"/>
            <a:ext cx="10836275"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7620342A-63A9-437E-AAA9-C46C6CCB1226}"/>
              </a:ext>
            </a:extLst>
          </p:cNvPr>
          <p:cNvSpPr txBox="1">
            <a:spLocks noChangeArrowheads="1"/>
          </p:cNvSpPr>
          <p:nvPr userDrawn="1"/>
        </p:nvSpPr>
        <p:spPr bwMode="auto">
          <a:xfrm>
            <a:off x="584200" y="6307138"/>
            <a:ext cx="27511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GB" altLang="en-US" sz="1200">
                <a:solidFill>
                  <a:srgbClr val="7F7F7F"/>
                </a:solidFill>
              </a:rPr>
              <a:t>Document title</a:t>
            </a:r>
          </a:p>
        </p:txBody>
      </p:sp>
      <p:sp>
        <p:nvSpPr>
          <p:cNvPr id="9" name="TextBox 8">
            <a:extLst>
              <a:ext uri="{FF2B5EF4-FFF2-40B4-BE49-F238E27FC236}">
                <a16:creationId xmlns:a16="http://schemas.microsoft.com/office/drawing/2014/main" id="{C7B04835-5E32-4CBC-9BBD-B8589320C28B}"/>
              </a:ext>
            </a:extLst>
          </p:cNvPr>
          <p:cNvSpPr txBox="1">
            <a:spLocks noChangeArrowheads="1"/>
          </p:cNvSpPr>
          <p:nvPr userDrawn="1"/>
        </p:nvSpPr>
        <p:spPr bwMode="auto">
          <a:xfrm>
            <a:off x="8966200" y="6300788"/>
            <a:ext cx="27511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GB" altLang="en-US" sz="1200">
                <a:solidFill>
                  <a:srgbClr val="00ABB5"/>
                </a:solidFill>
              </a:rPr>
              <a:t>Transforming lives through learning</a:t>
            </a:r>
          </a:p>
        </p:txBody>
      </p:sp>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543159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B60182F2-F121-423A-B0F9-7ED010F1B842}"/>
              </a:ext>
            </a:extLst>
          </p:cNvPr>
          <p:cNvCxnSpPr/>
          <p:nvPr userDrawn="1"/>
        </p:nvCxnSpPr>
        <p:spPr>
          <a:xfrm>
            <a:off x="666750" y="6223000"/>
            <a:ext cx="10836275"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BCCD935C-E28C-4016-8C5D-5697B285D323}"/>
              </a:ext>
            </a:extLst>
          </p:cNvPr>
          <p:cNvSpPr txBox="1">
            <a:spLocks noChangeArrowheads="1"/>
          </p:cNvSpPr>
          <p:nvPr userDrawn="1"/>
        </p:nvSpPr>
        <p:spPr bwMode="auto">
          <a:xfrm>
            <a:off x="584200" y="6307138"/>
            <a:ext cx="27511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GB" altLang="en-US" sz="1200">
                <a:solidFill>
                  <a:srgbClr val="7F7F7F"/>
                </a:solidFill>
              </a:rPr>
              <a:t>Document title</a:t>
            </a:r>
          </a:p>
        </p:txBody>
      </p:sp>
      <p:sp>
        <p:nvSpPr>
          <p:cNvPr id="5" name="TextBox 4">
            <a:extLst>
              <a:ext uri="{FF2B5EF4-FFF2-40B4-BE49-F238E27FC236}">
                <a16:creationId xmlns:a16="http://schemas.microsoft.com/office/drawing/2014/main" id="{87F507D5-29E9-4FB4-94EB-5F43D5C32C39}"/>
              </a:ext>
            </a:extLst>
          </p:cNvPr>
          <p:cNvSpPr txBox="1">
            <a:spLocks noChangeArrowheads="1"/>
          </p:cNvSpPr>
          <p:nvPr userDrawn="1"/>
        </p:nvSpPr>
        <p:spPr bwMode="auto">
          <a:xfrm>
            <a:off x="8966200" y="6300788"/>
            <a:ext cx="27511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GB" altLang="en-US" sz="1200">
                <a:solidFill>
                  <a:srgbClr val="00ABB5"/>
                </a:solidFill>
              </a:rPr>
              <a:t>Transforming lives through learning</a:t>
            </a:r>
          </a:p>
        </p:txBody>
      </p:sp>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8439800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B8A7C84E-D7BA-4417-AA93-59435AAB854E}"/>
              </a:ext>
            </a:extLst>
          </p:cNvPr>
          <p:cNvCxnSpPr/>
          <p:nvPr userDrawn="1"/>
        </p:nvCxnSpPr>
        <p:spPr>
          <a:xfrm>
            <a:off x="666750" y="6223000"/>
            <a:ext cx="10836275"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F73B0D50-C86E-4F14-B61A-8BA3B6BCFC94}"/>
              </a:ext>
            </a:extLst>
          </p:cNvPr>
          <p:cNvSpPr txBox="1">
            <a:spLocks noChangeArrowheads="1"/>
          </p:cNvSpPr>
          <p:nvPr userDrawn="1"/>
        </p:nvSpPr>
        <p:spPr bwMode="auto">
          <a:xfrm>
            <a:off x="584200" y="6307138"/>
            <a:ext cx="27511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GB" altLang="en-US" sz="1200">
                <a:solidFill>
                  <a:srgbClr val="7F7F7F"/>
                </a:solidFill>
              </a:rPr>
              <a:t>Document title</a:t>
            </a:r>
          </a:p>
        </p:txBody>
      </p:sp>
      <p:sp>
        <p:nvSpPr>
          <p:cNvPr id="4" name="TextBox 3">
            <a:extLst>
              <a:ext uri="{FF2B5EF4-FFF2-40B4-BE49-F238E27FC236}">
                <a16:creationId xmlns:a16="http://schemas.microsoft.com/office/drawing/2014/main" id="{901A9C96-E3B9-425B-8196-CD7F05C2C615}"/>
              </a:ext>
            </a:extLst>
          </p:cNvPr>
          <p:cNvSpPr txBox="1">
            <a:spLocks noChangeArrowheads="1"/>
          </p:cNvSpPr>
          <p:nvPr userDrawn="1"/>
        </p:nvSpPr>
        <p:spPr bwMode="auto">
          <a:xfrm>
            <a:off x="8966200" y="6300788"/>
            <a:ext cx="27511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GB" altLang="en-US" sz="1200">
                <a:solidFill>
                  <a:srgbClr val="00ABB5"/>
                </a:solidFill>
              </a:rPr>
              <a:t>Transforming lives through learning</a:t>
            </a:r>
          </a:p>
        </p:txBody>
      </p:sp>
    </p:spTree>
    <p:extLst>
      <p:ext uri="{BB962C8B-B14F-4D97-AF65-F5344CB8AC3E}">
        <p14:creationId xmlns:p14="http://schemas.microsoft.com/office/powerpoint/2010/main" val="10732614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143587D0-048A-4700-859E-E06C0A912C7D}"/>
              </a:ext>
            </a:extLst>
          </p:cNvPr>
          <p:cNvCxnSpPr/>
          <p:nvPr userDrawn="1"/>
        </p:nvCxnSpPr>
        <p:spPr>
          <a:xfrm>
            <a:off x="666750" y="6223000"/>
            <a:ext cx="10836275"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E1A5F0C6-5F2D-4FD9-AEE1-CC8B13BEE72A}"/>
              </a:ext>
            </a:extLst>
          </p:cNvPr>
          <p:cNvSpPr txBox="1">
            <a:spLocks noChangeArrowheads="1"/>
          </p:cNvSpPr>
          <p:nvPr userDrawn="1"/>
        </p:nvSpPr>
        <p:spPr bwMode="auto">
          <a:xfrm>
            <a:off x="584200" y="6307138"/>
            <a:ext cx="27511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GB" altLang="en-US" sz="1200">
                <a:solidFill>
                  <a:srgbClr val="7F7F7F"/>
                </a:solidFill>
              </a:rPr>
              <a:t>Document title</a:t>
            </a:r>
          </a:p>
        </p:txBody>
      </p:sp>
      <p:sp>
        <p:nvSpPr>
          <p:cNvPr id="7" name="TextBox 6">
            <a:extLst>
              <a:ext uri="{FF2B5EF4-FFF2-40B4-BE49-F238E27FC236}">
                <a16:creationId xmlns:a16="http://schemas.microsoft.com/office/drawing/2014/main" id="{82BF4B8C-FD0E-44BC-93B8-D29186745FD4}"/>
              </a:ext>
            </a:extLst>
          </p:cNvPr>
          <p:cNvSpPr txBox="1">
            <a:spLocks noChangeArrowheads="1"/>
          </p:cNvSpPr>
          <p:nvPr userDrawn="1"/>
        </p:nvSpPr>
        <p:spPr bwMode="auto">
          <a:xfrm>
            <a:off x="8966200" y="6300788"/>
            <a:ext cx="27511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GB" altLang="en-US" sz="1200">
                <a:solidFill>
                  <a:srgbClr val="00ABB5"/>
                </a:solidFill>
              </a:rPr>
              <a:t>Transforming lives through learning</a:t>
            </a:r>
          </a:p>
        </p:txBody>
      </p:sp>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2428817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818050BD-CB7E-4537-BAFF-3F3D49E7866E}"/>
              </a:ext>
            </a:extLst>
          </p:cNvPr>
          <p:cNvCxnSpPr/>
          <p:nvPr userDrawn="1"/>
        </p:nvCxnSpPr>
        <p:spPr>
          <a:xfrm>
            <a:off x="666750" y="6223000"/>
            <a:ext cx="10836275"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6EA8AEE1-D06C-4DA6-82D0-B814F35C7911}"/>
              </a:ext>
            </a:extLst>
          </p:cNvPr>
          <p:cNvSpPr txBox="1">
            <a:spLocks noChangeArrowheads="1"/>
          </p:cNvSpPr>
          <p:nvPr userDrawn="1"/>
        </p:nvSpPr>
        <p:spPr bwMode="auto">
          <a:xfrm>
            <a:off x="584200" y="6307138"/>
            <a:ext cx="27511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GB" altLang="en-US" sz="1200">
                <a:solidFill>
                  <a:srgbClr val="7F7F7F"/>
                </a:solidFill>
              </a:rPr>
              <a:t>Document title</a:t>
            </a:r>
          </a:p>
        </p:txBody>
      </p:sp>
      <p:sp>
        <p:nvSpPr>
          <p:cNvPr id="7" name="TextBox 6">
            <a:extLst>
              <a:ext uri="{FF2B5EF4-FFF2-40B4-BE49-F238E27FC236}">
                <a16:creationId xmlns:a16="http://schemas.microsoft.com/office/drawing/2014/main" id="{F918CF77-0A5B-4633-A9B0-26A417DE3257}"/>
              </a:ext>
            </a:extLst>
          </p:cNvPr>
          <p:cNvSpPr txBox="1">
            <a:spLocks noChangeArrowheads="1"/>
          </p:cNvSpPr>
          <p:nvPr userDrawn="1"/>
        </p:nvSpPr>
        <p:spPr bwMode="auto">
          <a:xfrm>
            <a:off x="8966200" y="6300788"/>
            <a:ext cx="27511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GB" altLang="en-US" sz="1200">
                <a:solidFill>
                  <a:srgbClr val="00ABB5"/>
                </a:solidFill>
              </a:rPr>
              <a:t>Transforming lives through learning</a:t>
            </a:r>
          </a:p>
        </p:txBody>
      </p:sp>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endParaRPr lang="en-GB"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4602661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26B480A4-322D-41F7-A595-C743880AEDA8}"/>
              </a:ext>
            </a:extLst>
          </p:cNvPr>
          <p:cNvCxnSpPr/>
          <p:nvPr userDrawn="1"/>
        </p:nvCxnSpPr>
        <p:spPr>
          <a:xfrm>
            <a:off x="666750" y="6223000"/>
            <a:ext cx="10836275"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8EC6D274-2BC8-4285-B911-653F4C74FD0C}"/>
              </a:ext>
            </a:extLst>
          </p:cNvPr>
          <p:cNvSpPr txBox="1">
            <a:spLocks noChangeArrowheads="1"/>
          </p:cNvSpPr>
          <p:nvPr userDrawn="1"/>
        </p:nvSpPr>
        <p:spPr bwMode="auto">
          <a:xfrm>
            <a:off x="584200" y="6307138"/>
            <a:ext cx="27511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GB" altLang="en-US" sz="1200">
                <a:solidFill>
                  <a:srgbClr val="7F7F7F"/>
                </a:solidFill>
              </a:rPr>
              <a:t>Document title</a:t>
            </a:r>
          </a:p>
        </p:txBody>
      </p:sp>
      <p:sp>
        <p:nvSpPr>
          <p:cNvPr id="6" name="TextBox 5">
            <a:extLst>
              <a:ext uri="{FF2B5EF4-FFF2-40B4-BE49-F238E27FC236}">
                <a16:creationId xmlns:a16="http://schemas.microsoft.com/office/drawing/2014/main" id="{CC94A536-D3B2-4BF2-98C7-7B39C1A77692}"/>
              </a:ext>
            </a:extLst>
          </p:cNvPr>
          <p:cNvSpPr txBox="1">
            <a:spLocks noChangeArrowheads="1"/>
          </p:cNvSpPr>
          <p:nvPr userDrawn="1"/>
        </p:nvSpPr>
        <p:spPr bwMode="auto">
          <a:xfrm>
            <a:off x="8966200" y="6300788"/>
            <a:ext cx="27511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GB" altLang="en-US" sz="1200">
                <a:solidFill>
                  <a:srgbClr val="00ABB5"/>
                </a:solidFill>
              </a:rPr>
              <a:t>Transforming lives through learning</a:t>
            </a:r>
          </a:p>
        </p:txBody>
      </p:sp>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062486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48A183F6-12FB-466A-A665-005FABAA1826}"/>
              </a:ext>
            </a:extLst>
          </p:cNvPr>
          <p:cNvCxnSpPr/>
          <p:nvPr userDrawn="1"/>
        </p:nvCxnSpPr>
        <p:spPr>
          <a:xfrm>
            <a:off x="666750" y="6223000"/>
            <a:ext cx="10836275"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4A862FC-2D72-47A0-9666-D30BEB797D09}"/>
              </a:ext>
            </a:extLst>
          </p:cNvPr>
          <p:cNvSpPr txBox="1">
            <a:spLocks noChangeArrowheads="1"/>
          </p:cNvSpPr>
          <p:nvPr userDrawn="1"/>
        </p:nvSpPr>
        <p:spPr bwMode="auto">
          <a:xfrm>
            <a:off x="584200" y="6307138"/>
            <a:ext cx="27511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GB" altLang="en-US" sz="1200">
                <a:solidFill>
                  <a:srgbClr val="7F7F7F"/>
                </a:solidFill>
              </a:rPr>
              <a:t>Document title</a:t>
            </a:r>
          </a:p>
        </p:txBody>
      </p:sp>
      <p:sp>
        <p:nvSpPr>
          <p:cNvPr id="6" name="TextBox 5">
            <a:extLst>
              <a:ext uri="{FF2B5EF4-FFF2-40B4-BE49-F238E27FC236}">
                <a16:creationId xmlns:a16="http://schemas.microsoft.com/office/drawing/2014/main" id="{A3F4DF76-CF37-470B-8402-D4E175FEE418}"/>
              </a:ext>
            </a:extLst>
          </p:cNvPr>
          <p:cNvSpPr txBox="1">
            <a:spLocks noChangeArrowheads="1"/>
          </p:cNvSpPr>
          <p:nvPr userDrawn="1"/>
        </p:nvSpPr>
        <p:spPr bwMode="auto">
          <a:xfrm>
            <a:off x="7462838" y="6300788"/>
            <a:ext cx="4144962"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spcBef>
                <a:spcPct val="50000"/>
              </a:spcBef>
              <a:defRPr/>
            </a:pPr>
            <a:r>
              <a:rPr lang="en-GB" altLang="en-US" sz="1200">
                <a:solidFill>
                  <a:srgbClr val="00ABB5"/>
                </a:solidFill>
              </a:rPr>
              <a:t>For Scotland's learners, with Scotland's educators</a:t>
            </a:r>
          </a:p>
        </p:txBody>
      </p:sp>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Tree>
    <p:extLst>
      <p:ext uri="{BB962C8B-B14F-4D97-AF65-F5344CB8AC3E}">
        <p14:creationId xmlns:p14="http://schemas.microsoft.com/office/powerpoint/2010/main" val="7498154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C26F9ABB-8586-4C10-8886-E5B0ADE08169}"/>
              </a:ext>
            </a:extLst>
          </p:cNvPr>
          <p:cNvCxnSpPr/>
          <p:nvPr userDrawn="1"/>
        </p:nvCxnSpPr>
        <p:spPr>
          <a:xfrm>
            <a:off x="666750" y="6223000"/>
            <a:ext cx="10836275"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EFFB05D8-490D-455B-BC5F-A5825BDF24E5}"/>
              </a:ext>
            </a:extLst>
          </p:cNvPr>
          <p:cNvSpPr txBox="1">
            <a:spLocks noChangeArrowheads="1"/>
          </p:cNvSpPr>
          <p:nvPr userDrawn="1"/>
        </p:nvSpPr>
        <p:spPr bwMode="auto">
          <a:xfrm>
            <a:off x="584200" y="6307138"/>
            <a:ext cx="27511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GB" altLang="en-US" sz="1200">
                <a:solidFill>
                  <a:srgbClr val="7F7F7F"/>
                </a:solidFill>
              </a:rPr>
              <a:t>Document title</a:t>
            </a:r>
          </a:p>
        </p:txBody>
      </p:sp>
      <p:sp>
        <p:nvSpPr>
          <p:cNvPr id="6" name="TextBox 5">
            <a:extLst>
              <a:ext uri="{FF2B5EF4-FFF2-40B4-BE49-F238E27FC236}">
                <a16:creationId xmlns:a16="http://schemas.microsoft.com/office/drawing/2014/main" id="{CEB0908A-41E2-45EA-AD13-7FCFC6C5E181}"/>
              </a:ext>
            </a:extLst>
          </p:cNvPr>
          <p:cNvSpPr txBox="1">
            <a:spLocks noChangeArrowheads="1"/>
          </p:cNvSpPr>
          <p:nvPr userDrawn="1"/>
        </p:nvSpPr>
        <p:spPr bwMode="auto">
          <a:xfrm>
            <a:off x="8966200" y="6300788"/>
            <a:ext cx="27511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GB" altLang="en-US" sz="1200">
                <a:solidFill>
                  <a:srgbClr val="00ABB5"/>
                </a:solidFill>
              </a:rPr>
              <a:t>Transforming lives through learning</a:t>
            </a:r>
          </a:p>
        </p:txBody>
      </p:sp>
      <p:sp>
        <p:nvSpPr>
          <p:cNvPr id="2" name="Vertical Title 1"/>
          <p:cNvSpPr>
            <a:spLocks noGrp="1"/>
          </p:cNvSpPr>
          <p:nvPr>
            <p:ph type="title" orient="vert"/>
          </p:nvPr>
        </p:nvSpPr>
        <p:spPr>
          <a:xfrm>
            <a:off x="8911168" y="830264"/>
            <a:ext cx="2747433" cy="47593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66751" y="830264"/>
            <a:ext cx="8041216" cy="47593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384079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4055569"/>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59B1B994-93EE-4766-B820-5DB58675CD86}"/>
              </a:ext>
            </a:extLst>
          </p:cNvPr>
          <p:cNvCxnSpPr/>
          <p:nvPr userDrawn="1"/>
        </p:nvCxnSpPr>
        <p:spPr>
          <a:xfrm>
            <a:off x="666750" y="6223000"/>
            <a:ext cx="10836275"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A0114BB9-BC28-4655-99F3-41753CAA8C7D}"/>
              </a:ext>
            </a:extLst>
          </p:cNvPr>
          <p:cNvSpPr txBox="1">
            <a:spLocks noChangeArrowheads="1"/>
          </p:cNvSpPr>
          <p:nvPr userDrawn="1"/>
        </p:nvSpPr>
        <p:spPr bwMode="auto">
          <a:xfrm>
            <a:off x="584200" y="6307138"/>
            <a:ext cx="27511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GB" altLang="en-US" sz="1200">
                <a:solidFill>
                  <a:srgbClr val="7F7F7F"/>
                </a:solidFill>
              </a:rPr>
              <a:t>Document title</a:t>
            </a:r>
          </a:p>
        </p:txBody>
      </p:sp>
      <p:sp>
        <p:nvSpPr>
          <p:cNvPr id="6" name="TextBox 5">
            <a:extLst>
              <a:ext uri="{FF2B5EF4-FFF2-40B4-BE49-F238E27FC236}">
                <a16:creationId xmlns:a16="http://schemas.microsoft.com/office/drawing/2014/main" id="{BF9E18A9-E95D-4387-9015-0471B43D7044}"/>
              </a:ext>
            </a:extLst>
          </p:cNvPr>
          <p:cNvSpPr txBox="1">
            <a:spLocks noChangeArrowheads="1"/>
          </p:cNvSpPr>
          <p:nvPr userDrawn="1"/>
        </p:nvSpPr>
        <p:spPr bwMode="auto">
          <a:xfrm>
            <a:off x="7400925" y="6300788"/>
            <a:ext cx="42227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spcBef>
                <a:spcPct val="50000"/>
              </a:spcBef>
              <a:defRPr/>
            </a:pPr>
            <a:r>
              <a:rPr lang="en-GB" altLang="en-US" sz="1200">
                <a:solidFill>
                  <a:srgbClr val="00ABB5"/>
                </a:solidFill>
              </a:rPr>
              <a:t>For Scotland's learners, with Scotland's educators</a:t>
            </a:r>
          </a:p>
        </p:txBody>
      </p:sp>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p:txBody>
          <a:bodyPr/>
          <a:lstStyle>
            <a:lvl1pPr>
              <a:defRPr b="0" baseline="0"/>
            </a:lvl1pPr>
            <a:lvl2pPr marL="742950" indent="-285750">
              <a:buFont typeface="Arial"/>
              <a:buChar char="•"/>
              <a:defRPr/>
            </a:lvl2pPr>
            <a:lvl3pPr marL="1257300" indent="-342900">
              <a:buFont typeface="Lucida Grande"/>
              <a:buChar char="-"/>
              <a:defRPr/>
            </a:lvl3pPr>
            <a:lvl4pPr marL="1714500" indent="-342900">
              <a:buClr>
                <a:srgbClr val="00ABB5"/>
              </a:buClr>
              <a:buFont typeface="Wingdings" charset="2"/>
              <a:buChar char="Ø"/>
              <a:defRPr/>
            </a:lvl4pPr>
            <a:lvl5pPr marL="2171700" indent="-342900">
              <a:buClr>
                <a:srgbClr val="00ABB5"/>
              </a:buClr>
              <a:buFont typeface="Lucida Grande"/>
              <a:buChar char="-"/>
              <a:defRPr/>
            </a:lvl5pPr>
            <a:lvl6pPr>
              <a:buClr>
                <a:srgbClr val="00ABB5"/>
              </a:buClr>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6233499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19E24602-D00E-4659-B6BD-A6A084C4114D}"/>
              </a:ext>
            </a:extLst>
          </p:cNvPr>
          <p:cNvCxnSpPr/>
          <p:nvPr userDrawn="1"/>
        </p:nvCxnSpPr>
        <p:spPr>
          <a:xfrm>
            <a:off x="666750" y="6223000"/>
            <a:ext cx="10836275"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D3234797-BC96-48AC-99B8-E21795889F57}"/>
              </a:ext>
            </a:extLst>
          </p:cNvPr>
          <p:cNvSpPr txBox="1">
            <a:spLocks noChangeArrowheads="1"/>
          </p:cNvSpPr>
          <p:nvPr userDrawn="1"/>
        </p:nvSpPr>
        <p:spPr bwMode="auto">
          <a:xfrm>
            <a:off x="584200" y="6307138"/>
            <a:ext cx="27511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GB" altLang="en-US" sz="1200">
                <a:solidFill>
                  <a:srgbClr val="7F7F7F"/>
                </a:solidFill>
              </a:rPr>
              <a:t>Document title</a:t>
            </a:r>
          </a:p>
        </p:txBody>
      </p:sp>
      <p:sp>
        <p:nvSpPr>
          <p:cNvPr id="6" name="TextBox 5">
            <a:extLst>
              <a:ext uri="{FF2B5EF4-FFF2-40B4-BE49-F238E27FC236}">
                <a16:creationId xmlns:a16="http://schemas.microsoft.com/office/drawing/2014/main" id="{D3AC68A1-200D-4D05-B3FF-35FFA09CFD2E}"/>
              </a:ext>
            </a:extLst>
          </p:cNvPr>
          <p:cNvSpPr txBox="1">
            <a:spLocks noChangeArrowheads="1"/>
          </p:cNvSpPr>
          <p:nvPr userDrawn="1"/>
        </p:nvSpPr>
        <p:spPr bwMode="auto">
          <a:xfrm>
            <a:off x="7462838" y="6300788"/>
            <a:ext cx="4144962"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spcBef>
                <a:spcPct val="50000"/>
              </a:spcBef>
              <a:defRPr/>
            </a:pPr>
            <a:r>
              <a:rPr lang="en-GB" altLang="en-US" sz="1200">
                <a:solidFill>
                  <a:srgbClr val="00ABB5"/>
                </a:solidFill>
              </a:rPr>
              <a:t>For Scotland's learners, with Scotland's educators</a:t>
            </a:r>
          </a:p>
        </p:txBody>
      </p:sp>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Tree>
    <p:extLst>
      <p:ext uri="{BB962C8B-B14F-4D97-AF65-F5344CB8AC3E}">
        <p14:creationId xmlns:p14="http://schemas.microsoft.com/office/powerpoint/2010/main" val="24687046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9A0E0F6F-9180-4E4B-B217-332B5D85CD6D}"/>
              </a:ext>
            </a:extLst>
          </p:cNvPr>
          <p:cNvCxnSpPr/>
          <p:nvPr userDrawn="1"/>
        </p:nvCxnSpPr>
        <p:spPr>
          <a:xfrm>
            <a:off x="666750" y="6223000"/>
            <a:ext cx="10836275"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5C30B7B1-19F2-4727-A867-D65A59155DC2}"/>
              </a:ext>
            </a:extLst>
          </p:cNvPr>
          <p:cNvSpPr txBox="1">
            <a:spLocks noChangeArrowheads="1"/>
          </p:cNvSpPr>
          <p:nvPr userDrawn="1"/>
        </p:nvSpPr>
        <p:spPr bwMode="auto">
          <a:xfrm>
            <a:off x="584200" y="6307138"/>
            <a:ext cx="27511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GB" altLang="en-US" sz="1200">
                <a:solidFill>
                  <a:srgbClr val="7F7F7F"/>
                </a:solidFill>
              </a:rPr>
              <a:t>Document title</a:t>
            </a:r>
          </a:p>
        </p:txBody>
      </p:sp>
      <p:sp>
        <p:nvSpPr>
          <p:cNvPr id="7" name="TextBox 6">
            <a:extLst>
              <a:ext uri="{FF2B5EF4-FFF2-40B4-BE49-F238E27FC236}">
                <a16:creationId xmlns:a16="http://schemas.microsoft.com/office/drawing/2014/main" id="{30469DE9-59B3-429E-B77D-58504F357E94}"/>
              </a:ext>
            </a:extLst>
          </p:cNvPr>
          <p:cNvSpPr txBox="1">
            <a:spLocks noChangeArrowheads="1"/>
          </p:cNvSpPr>
          <p:nvPr userDrawn="1"/>
        </p:nvSpPr>
        <p:spPr bwMode="auto">
          <a:xfrm>
            <a:off x="8966200" y="6300788"/>
            <a:ext cx="27511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GB" altLang="en-US" sz="1200">
                <a:solidFill>
                  <a:srgbClr val="00ABB5"/>
                </a:solidFill>
              </a:rPr>
              <a:t>Transforming lives through learning</a:t>
            </a:r>
          </a:p>
        </p:txBody>
      </p:sp>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887538"/>
            <a:ext cx="5384800" cy="3702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273800" y="1887538"/>
            <a:ext cx="5384800" cy="3702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0888495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8EBF6BE1-035E-452E-B8AF-68097958350D}"/>
              </a:ext>
            </a:extLst>
          </p:cNvPr>
          <p:cNvCxnSpPr/>
          <p:nvPr userDrawn="1"/>
        </p:nvCxnSpPr>
        <p:spPr>
          <a:xfrm>
            <a:off x="666750" y="6223000"/>
            <a:ext cx="10836275"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F5C03F49-66EE-4BE1-B9FE-3EFCA827E8A3}"/>
              </a:ext>
            </a:extLst>
          </p:cNvPr>
          <p:cNvSpPr txBox="1">
            <a:spLocks noChangeArrowheads="1"/>
          </p:cNvSpPr>
          <p:nvPr userDrawn="1"/>
        </p:nvSpPr>
        <p:spPr bwMode="auto">
          <a:xfrm>
            <a:off x="584200" y="6307138"/>
            <a:ext cx="27511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GB" altLang="en-US" sz="1200">
                <a:solidFill>
                  <a:srgbClr val="7F7F7F"/>
                </a:solidFill>
              </a:rPr>
              <a:t>Document title</a:t>
            </a:r>
          </a:p>
        </p:txBody>
      </p:sp>
      <p:sp>
        <p:nvSpPr>
          <p:cNvPr id="9" name="TextBox 8">
            <a:extLst>
              <a:ext uri="{FF2B5EF4-FFF2-40B4-BE49-F238E27FC236}">
                <a16:creationId xmlns:a16="http://schemas.microsoft.com/office/drawing/2014/main" id="{2DF7241A-AB79-4C4A-9A44-587BF23B8384}"/>
              </a:ext>
            </a:extLst>
          </p:cNvPr>
          <p:cNvSpPr txBox="1">
            <a:spLocks noChangeArrowheads="1"/>
          </p:cNvSpPr>
          <p:nvPr userDrawn="1"/>
        </p:nvSpPr>
        <p:spPr bwMode="auto">
          <a:xfrm>
            <a:off x="8966200" y="6300788"/>
            <a:ext cx="27511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GB" altLang="en-US" sz="1200">
                <a:solidFill>
                  <a:srgbClr val="00ABB5"/>
                </a:solidFill>
              </a:rPr>
              <a:t>Transforming lives through learning</a:t>
            </a:r>
          </a:p>
        </p:txBody>
      </p:sp>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663014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028FC5A7-47D0-4DBF-87C1-6D20EA9793B8}"/>
              </a:ext>
            </a:extLst>
          </p:cNvPr>
          <p:cNvCxnSpPr/>
          <p:nvPr userDrawn="1"/>
        </p:nvCxnSpPr>
        <p:spPr>
          <a:xfrm>
            <a:off x="666750" y="6223000"/>
            <a:ext cx="10836275"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93C9AE32-E3B4-46A3-9970-405EF31096A2}"/>
              </a:ext>
            </a:extLst>
          </p:cNvPr>
          <p:cNvSpPr txBox="1">
            <a:spLocks noChangeArrowheads="1"/>
          </p:cNvSpPr>
          <p:nvPr userDrawn="1"/>
        </p:nvSpPr>
        <p:spPr bwMode="auto">
          <a:xfrm>
            <a:off x="584200" y="6307138"/>
            <a:ext cx="27511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GB" altLang="en-US" sz="1200">
                <a:solidFill>
                  <a:srgbClr val="7F7F7F"/>
                </a:solidFill>
              </a:rPr>
              <a:t>Document title</a:t>
            </a:r>
          </a:p>
        </p:txBody>
      </p:sp>
      <p:sp>
        <p:nvSpPr>
          <p:cNvPr id="5" name="TextBox 4">
            <a:extLst>
              <a:ext uri="{FF2B5EF4-FFF2-40B4-BE49-F238E27FC236}">
                <a16:creationId xmlns:a16="http://schemas.microsoft.com/office/drawing/2014/main" id="{D84A1FE2-652F-4DC2-B2B5-B50815A26237}"/>
              </a:ext>
            </a:extLst>
          </p:cNvPr>
          <p:cNvSpPr txBox="1">
            <a:spLocks noChangeArrowheads="1"/>
          </p:cNvSpPr>
          <p:nvPr userDrawn="1"/>
        </p:nvSpPr>
        <p:spPr bwMode="auto">
          <a:xfrm>
            <a:off x="7446963" y="6300788"/>
            <a:ext cx="4160837"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spcBef>
                <a:spcPct val="50000"/>
              </a:spcBef>
              <a:defRPr/>
            </a:pPr>
            <a:r>
              <a:rPr lang="en-GB" altLang="en-US" sz="1200">
                <a:solidFill>
                  <a:srgbClr val="00ABB5"/>
                </a:solidFill>
              </a:rPr>
              <a:t>For Scotland's learners, with Scotland's educators</a:t>
            </a:r>
          </a:p>
        </p:txBody>
      </p:sp>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40485514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A077B5B6-595C-430B-9B21-0C8C69FF4E88}"/>
              </a:ext>
            </a:extLst>
          </p:cNvPr>
          <p:cNvCxnSpPr/>
          <p:nvPr userDrawn="1"/>
        </p:nvCxnSpPr>
        <p:spPr>
          <a:xfrm>
            <a:off x="666750" y="6223000"/>
            <a:ext cx="10836275"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AD09BE8E-7AD2-48FB-9E49-80360917849E}"/>
              </a:ext>
            </a:extLst>
          </p:cNvPr>
          <p:cNvSpPr txBox="1">
            <a:spLocks noChangeArrowheads="1"/>
          </p:cNvSpPr>
          <p:nvPr userDrawn="1"/>
        </p:nvSpPr>
        <p:spPr bwMode="auto">
          <a:xfrm>
            <a:off x="584200" y="6307138"/>
            <a:ext cx="27511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GB" altLang="en-US" sz="1200">
                <a:solidFill>
                  <a:srgbClr val="7F7F7F"/>
                </a:solidFill>
              </a:rPr>
              <a:t>Document title</a:t>
            </a:r>
          </a:p>
        </p:txBody>
      </p:sp>
      <p:sp>
        <p:nvSpPr>
          <p:cNvPr id="4" name="TextBox 3">
            <a:extLst>
              <a:ext uri="{FF2B5EF4-FFF2-40B4-BE49-F238E27FC236}">
                <a16:creationId xmlns:a16="http://schemas.microsoft.com/office/drawing/2014/main" id="{E1C7013D-0E95-49F6-8453-1271CB685BD2}"/>
              </a:ext>
            </a:extLst>
          </p:cNvPr>
          <p:cNvSpPr txBox="1">
            <a:spLocks noChangeArrowheads="1"/>
          </p:cNvSpPr>
          <p:nvPr userDrawn="1"/>
        </p:nvSpPr>
        <p:spPr bwMode="auto">
          <a:xfrm>
            <a:off x="8966200" y="6300788"/>
            <a:ext cx="27511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GB" altLang="en-US" sz="1200">
                <a:solidFill>
                  <a:srgbClr val="00ABB5"/>
                </a:solidFill>
              </a:rPr>
              <a:t>Transforming lives through learning</a:t>
            </a:r>
          </a:p>
        </p:txBody>
      </p:sp>
    </p:spTree>
    <p:extLst>
      <p:ext uri="{BB962C8B-B14F-4D97-AF65-F5344CB8AC3E}">
        <p14:creationId xmlns:p14="http://schemas.microsoft.com/office/powerpoint/2010/main" val="17416939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E38A4420-BF4B-46B6-A474-6302C47EAF58}"/>
              </a:ext>
            </a:extLst>
          </p:cNvPr>
          <p:cNvCxnSpPr/>
          <p:nvPr userDrawn="1"/>
        </p:nvCxnSpPr>
        <p:spPr>
          <a:xfrm>
            <a:off x="666750" y="6223000"/>
            <a:ext cx="10836275"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3C07CE4-7096-4EF2-B89E-177889141EAA}"/>
              </a:ext>
            </a:extLst>
          </p:cNvPr>
          <p:cNvSpPr txBox="1">
            <a:spLocks noChangeArrowheads="1"/>
          </p:cNvSpPr>
          <p:nvPr userDrawn="1"/>
        </p:nvSpPr>
        <p:spPr bwMode="auto">
          <a:xfrm>
            <a:off x="584200" y="6307138"/>
            <a:ext cx="27511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GB" altLang="en-US" sz="1200">
                <a:solidFill>
                  <a:srgbClr val="7F7F7F"/>
                </a:solidFill>
              </a:rPr>
              <a:t>Document title</a:t>
            </a:r>
          </a:p>
        </p:txBody>
      </p:sp>
      <p:sp>
        <p:nvSpPr>
          <p:cNvPr id="7" name="TextBox 6">
            <a:extLst>
              <a:ext uri="{FF2B5EF4-FFF2-40B4-BE49-F238E27FC236}">
                <a16:creationId xmlns:a16="http://schemas.microsoft.com/office/drawing/2014/main" id="{796E0E78-43BD-40CA-9DDA-B2252CF9D8A2}"/>
              </a:ext>
            </a:extLst>
          </p:cNvPr>
          <p:cNvSpPr txBox="1">
            <a:spLocks noChangeArrowheads="1"/>
          </p:cNvSpPr>
          <p:nvPr userDrawn="1"/>
        </p:nvSpPr>
        <p:spPr bwMode="auto">
          <a:xfrm>
            <a:off x="8966200" y="6300788"/>
            <a:ext cx="27511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GB" altLang="en-US" sz="1200">
                <a:solidFill>
                  <a:srgbClr val="00ABB5"/>
                </a:solidFill>
              </a:rPr>
              <a:t>Transforming lives through learning</a:t>
            </a:r>
          </a:p>
        </p:txBody>
      </p:sp>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15923951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3AB24027-77DD-4D05-A343-6744FD5B1F02}"/>
              </a:ext>
            </a:extLst>
          </p:cNvPr>
          <p:cNvCxnSpPr/>
          <p:nvPr userDrawn="1"/>
        </p:nvCxnSpPr>
        <p:spPr>
          <a:xfrm>
            <a:off x="666750" y="6223000"/>
            <a:ext cx="10836275"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E25F9936-664E-4E4C-91A2-DB66DDC76BD3}"/>
              </a:ext>
            </a:extLst>
          </p:cNvPr>
          <p:cNvSpPr txBox="1">
            <a:spLocks noChangeArrowheads="1"/>
          </p:cNvSpPr>
          <p:nvPr userDrawn="1"/>
        </p:nvSpPr>
        <p:spPr bwMode="auto">
          <a:xfrm>
            <a:off x="584200" y="6307138"/>
            <a:ext cx="27511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GB" altLang="en-US" sz="1200">
                <a:solidFill>
                  <a:srgbClr val="7F7F7F"/>
                </a:solidFill>
              </a:rPr>
              <a:t>Document title</a:t>
            </a:r>
          </a:p>
        </p:txBody>
      </p:sp>
      <p:sp>
        <p:nvSpPr>
          <p:cNvPr id="7" name="TextBox 6">
            <a:extLst>
              <a:ext uri="{FF2B5EF4-FFF2-40B4-BE49-F238E27FC236}">
                <a16:creationId xmlns:a16="http://schemas.microsoft.com/office/drawing/2014/main" id="{F20C76D3-04FB-45B8-A6C1-6EDB9DE66F7F}"/>
              </a:ext>
            </a:extLst>
          </p:cNvPr>
          <p:cNvSpPr txBox="1">
            <a:spLocks noChangeArrowheads="1"/>
          </p:cNvSpPr>
          <p:nvPr userDrawn="1"/>
        </p:nvSpPr>
        <p:spPr bwMode="auto">
          <a:xfrm>
            <a:off x="8966200" y="6300788"/>
            <a:ext cx="27511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GB" altLang="en-US" sz="1200">
                <a:solidFill>
                  <a:srgbClr val="00ABB5"/>
                </a:solidFill>
              </a:rPr>
              <a:t>Transforming lives through learning</a:t>
            </a:r>
          </a:p>
        </p:txBody>
      </p:sp>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2913569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B7CB7162-3483-45C0-BEA8-6B0230EAE157}"/>
              </a:ext>
            </a:extLst>
          </p:cNvPr>
          <p:cNvCxnSpPr/>
          <p:nvPr userDrawn="1"/>
        </p:nvCxnSpPr>
        <p:spPr>
          <a:xfrm>
            <a:off x="666750" y="6223000"/>
            <a:ext cx="10836275"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E619481D-C517-487C-B4DE-0CC17EDDD949}"/>
              </a:ext>
            </a:extLst>
          </p:cNvPr>
          <p:cNvSpPr txBox="1">
            <a:spLocks noChangeArrowheads="1"/>
          </p:cNvSpPr>
          <p:nvPr userDrawn="1"/>
        </p:nvSpPr>
        <p:spPr bwMode="auto">
          <a:xfrm>
            <a:off x="584200" y="6307138"/>
            <a:ext cx="27511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GB" altLang="en-US" sz="1200">
                <a:solidFill>
                  <a:srgbClr val="7F7F7F"/>
                </a:solidFill>
              </a:rPr>
              <a:t>Document title</a:t>
            </a:r>
          </a:p>
        </p:txBody>
      </p:sp>
      <p:sp>
        <p:nvSpPr>
          <p:cNvPr id="7" name="TextBox 6">
            <a:extLst>
              <a:ext uri="{FF2B5EF4-FFF2-40B4-BE49-F238E27FC236}">
                <a16:creationId xmlns:a16="http://schemas.microsoft.com/office/drawing/2014/main" id="{6CA9F8C5-9E52-4003-BF55-F6915EC931A6}"/>
              </a:ext>
            </a:extLst>
          </p:cNvPr>
          <p:cNvSpPr txBox="1">
            <a:spLocks noChangeArrowheads="1"/>
          </p:cNvSpPr>
          <p:nvPr userDrawn="1"/>
        </p:nvSpPr>
        <p:spPr bwMode="auto">
          <a:xfrm>
            <a:off x="8966200" y="6300788"/>
            <a:ext cx="27511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GB" altLang="en-US" sz="1200">
                <a:solidFill>
                  <a:srgbClr val="00ABB5"/>
                </a:solidFill>
              </a:rPr>
              <a:t>Transforming lives through learning</a:t>
            </a:r>
          </a:p>
        </p:txBody>
      </p:sp>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887538"/>
            <a:ext cx="5384800" cy="3702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273800" y="1887538"/>
            <a:ext cx="5384800" cy="3702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8042948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6AB816AA-AD5E-4D0A-B46A-971B7698B2C0}"/>
              </a:ext>
            </a:extLst>
          </p:cNvPr>
          <p:cNvCxnSpPr/>
          <p:nvPr userDrawn="1"/>
        </p:nvCxnSpPr>
        <p:spPr>
          <a:xfrm>
            <a:off x="666750" y="6223000"/>
            <a:ext cx="10836275"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33280F1-AE12-4E03-9FF5-3D11DDBF7E80}"/>
              </a:ext>
            </a:extLst>
          </p:cNvPr>
          <p:cNvSpPr txBox="1">
            <a:spLocks noChangeArrowheads="1"/>
          </p:cNvSpPr>
          <p:nvPr userDrawn="1"/>
        </p:nvSpPr>
        <p:spPr bwMode="auto">
          <a:xfrm>
            <a:off x="584200" y="6307138"/>
            <a:ext cx="27511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GB" altLang="en-US" sz="1200">
                <a:solidFill>
                  <a:srgbClr val="7F7F7F"/>
                </a:solidFill>
              </a:rPr>
              <a:t>Document title</a:t>
            </a:r>
          </a:p>
        </p:txBody>
      </p:sp>
      <p:sp>
        <p:nvSpPr>
          <p:cNvPr id="6" name="TextBox 5">
            <a:extLst>
              <a:ext uri="{FF2B5EF4-FFF2-40B4-BE49-F238E27FC236}">
                <a16:creationId xmlns:a16="http://schemas.microsoft.com/office/drawing/2014/main" id="{DCC376EE-D83E-46AE-BBAD-58BFDF49B0E5}"/>
              </a:ext>
            </a:extLst>
          </p:cNvPr>
          <p:cNvSpPr txBox="1">
            <a:spLocks noChangeArrowheads="1"/>
          </p:cNvSpPr>
          <p:nvPr userDrawn="1"/>
        </p:nvSpPr>
        <p:spPr bwMode="auto">
          <a:xfrm>
            <a:off x="8966200" y="6300788"/>
            <a:ext cx="27511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GB" altLang="en-US" sz="1200">
                <a:solidFill>
                  <a:srgbClr val="00ABB5"/>
                </a:solidFill>
              </a:rPr>
              <a:t>Transforming lives through learning</a:t>
            </a:r>
          </a:p>
        </p:txBody>
      </p:sp>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72998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780F31F9-89EB-404D-A39C-C8B884749951}"/>
              </a:ext>
            </a:extLst>
          </p:cNvPr>
          <p:cNvCxnSpPr/>
          <p:nvPr userDrawn="1"/>
        </p:nvCxnSpPr>
        <p:spPr>
          <a:xfrm>
            <a:off x="666750" y="6223000"/>
            <a:ext cx="10836275"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DAB4E4AF-FC9A-49ED-9F75-F8E32AF50856}"/>
              </a:ext>
            </a:extLst>
          </p:cNvPr>
          <p:cNvSpPr txBox="1">
            <a:spLocks noChangeArrowheads="1"/>
          </p:cNvSpPr>
          <p:nvPr userDrawn="1"/>
        </p:nvSpPr>
        <p:spPr bwMode="auto">
          <a:xfrm>
            <a:off x="584200" y="6307138"/>
            <a:ext cx="27511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GB" altLang="en-US" sz="1200">
                <a:solidFill>
                  <a:srgbClr val="7F7F7F"/>
                </a:solidFill>
              </a:rPr>
              <a:t>Document title</a:t>
            </a:r>
          </a:p>
        </p:txBody>
      </p:sp>
      <p:sp>
        <p:nvSpPr>
          <p:cNvPr id="6" name="TextBox 5">
            <a:extLst>
              <a:ext uri="{FF2B5EF4-FFF2-40B4-BE49-F238E27FC236}">
                <a16:creationId xmlns:a16="http://schemas.microsoft.com/office/drawing/2014/main" id="{5A440339-AACF-4AF8-B103-81B986865E16}"/>
              </a:ext>
            </a:extLst>
          </p:cNvPr>
          <p:cNvSpPr txBox="1">
            <a:spLocks noChangeArrowheads="1"/>
          </p:cNvSpPr>
          <p:nvPr userDrawn="1"/>
        </p:nvSpPr>
        <p:spPr bwMode="auto">
          <a:xfrm>
            <a:off x="8966200" y="6300788"/>
            <a:ext cx="27511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GB" altLang="en-US" sz="1200">
                <a:solidFill>
                  <a:srgbClr val="00ABB5"/>
                </a:solidFill>
              </a:rPr>
              <a:t>Transforming lives through learning</a:t>
            </a:r>
          </a:p>
        </p:txBody>
      </p:sp>
      <p:sp>
        <p:nvSpPr>
          <p:cNvPr id="2" name="Vertical Title 1"/>
          <p:cNvSpPr>
            <a:spLocks noGrp="1"/>
          </p:cNvSpPr>
          <p:nvPr>
            <p:ph type="title" orient="vert"/>
          </p:nvPr>
        </p:nvSpPr>
        <p:spPr>
          <a:xfrm>
            <a:off x="8911168" y="830264"/>
            <a:ext cx="2747433" cy="47593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66751" y="830264"/>
            <a:ext cx="8041216" cy="47593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6193312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9EB8ED92-0BAB-4E69-A929-D154264A285D}"/>
              </a:ext>
            </a:extLst>
          </p:cNvPr>
          <p:cNvCxnSpPr/>
          <p:nvPr userDrawn="1"/>
        </p:nvCxnSpPr>
        <p:spPr>
          <a:xfrm>
            <a:off x="666750" y="6223000"/>
            <a:ext cx="10836275" cy="0"/>
          </a:xfrm>
          <a:prstGeom prst="line">
            <a:avLst/>
          </a:prstGeom>
          <a:ln>
            <a:solidFill>
              <a:srgbClr val="7B207F"/>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47644F2F-25BA-4B4E-A9D0-90B4E33F1ABF}"/>
              </a:ext>
            </a:extLst>
          </p:cNvPr>
          <p:cNvSpPr txBox="1">
            <a:spLocks noChangeArrowheads="1"/>
          </p:cNvSpPr>
          <p:nvPr userDrawn="1"/>
        </p:nvSpPr>
        <p:spPr bwMode="auto">
          <a:xfrm>
            <a:off x="7400925" y="6300788"/>
            <a:ext cx="422275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spcBef>
                <a:spcPct val="50000"/>
              </a:spcBef>
              <a:defRPr/>
            </a:pPr>
            <a:r>
              <a:rPr lang="en-GB" altLang="en-US" sz="900">
                <a:solidFill>
                  <a:srgbClr val="00ABB5"/>
                </a:solidFill>
              </a:rPr>
              <a:t>For Scotland's learners, with Scotland's educators</a:t>
            </a:r>
          </a:p>
        </p:txBody>
      </p:sp>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p:txBody>
          <a:bodyPr/>
          <a:lstStyle>
            <a:lvl1pPr>
              <a:defRPr b="0" baseline="0"/>
            </a:lvl1pPr>
            <a:lvl2pPr marL="557213" indent="-214313">
              <a:buFont typeface="Arial"/>
              <a:buChar char="•"/>
              <a:defRPr/>
            </a:lvl2pPr>
            <a:lvl3pPr marL="942975" indent="-257175">
              <a:buFont typeface="Lucida Grande"/>
              <a:buChar char="-"/>
              <a:defRPr/>
            </a:lvl3pPr>
            <a:lvl4pPr marL="1285875" indent="-257175">
              <a:buClr>
                <a:srgbClr val="00ABB5"/>
              </a:buClr>
              <a:buFont typeface="Wingdings" charset="2"/>
              <a:buChar char="Ø"/>
              <a:defRPr/>
            </a:lvl4pPr>
            <a:lvl5pPr marL="1628775" indent="-257175">
              <a:buClr>
                <a:srgbClr val="00ABB5"/>
              </a:buClr>
              <a:buFont typeface="Lucida Grande"/>
              <a:buChar char="-"/>
              <a:defRPr/>
            </a:lvl5pPr>
            <a:lvl6pPr>
              <a:buClr>
                <a:srgbClr val="00ABB5"/>
              </a:buClr>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97229986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F6083393-9650-4543-A1BA-7197DE682EED}"/>
              </a:ext>
            </a:extLst>
          </p:cNvPr>
          <p:cNvCxnSpPr/>
          <p:nvPr userDrawn="1"/>
        </p:nvCxnSpPr>
        <p:spPr>
          <a:xfrm>
            <a:off x="666750" y="6223000"/>
            <a:ext cx="10836275" cy="0"/>
          </a:xfrm>
          <a:prstGeom prst="line">
            <a:avLst/>
          </a:prstGeom>
          <a:ln>
            <a:solidFill>
              <a:srgbClr val="7B207F"/>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E3E8B8DA-8F34-4BCC-946F-BDC25159AE87}"/>
              </a:ext>
            </a:extLst>
          </p:cNvPr>
          <p:cNvSpPr txBox="1">
            <a:spLocks noChangeArrowheads="1"/>
          </p:cNvSpPr>
          <p:nvPr userDrawn="1"/>
        </p:nvSpPr>
        <p:spPr bwMode="auto">
          <a:xfrm>
            <a:off x="584200" y="6307138"/>
            <a:ext cx="2751138"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GB" altLang="en-US" sz="900">
                <a:solidFill>
                  <a:srgbClr val="7F7F7F"/>
                </a:solidFill>
              </a:rPr>
              <a:t>Document title</a:t>
            </a:r>
          </a:p>
        </p:txBody>
      </p:sp>
      <p:sp>
        <p:nvSpPr>
          <p:cNvPr id="6" name="TextBox 5">
            <a:extLst>
              <a:ext uri="{FF2B5EF4-FFF2-40B4-BE49-F238E27FC236}">
                <a16:creationId xmlns:a16="http://schemas.microsoft.com/office/drawing/2014/main" id="{5D3C49F0-D2D1-4132-876A-E44A50648CDD}"/>
              </a:ext>
            </a:extLst>
          </p:cNvPr>
          <p:cNvSpPr txBox="1">
            <a:spLocks noChangeArrowheads="1"/>
          </p:cNvSpPr>
          <p:nvPr userDrawn="1"/>
        </p:nvSpPr>
        <p:spPr bwMode="auto">
          <a:xfrm>
            <a:off x="7462838" y="6300788"/>
            <a:ext cx="4144962"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spcBef>
                <a:spcPct val="50000"/>
              </a:spcBef>
              <a:defRPr/>
            </a:pPr>
            <a:r>
              <a:rPr lang="en-GB" altLang="en-US" sz="900">
                <a:solidFill>
                  <a:srgbClr val="00ABB5"/>
                </a:solidFill>
              </a:rPr>
              <a:t>For Scotland's learners, with Scotland's educators</a:t>
            </a:r>
          </a:p>
        </p:txBody>
      </p:sp>
      <p:sp>
        <p:nvSpPr>
          <p:cNvPr id="2" name="Title 1"/>
          <p:cNvSpPr>
            <a:spLocks noGrp="1"/>
          </p:cNvSpPr>
          <p:nvPr>
            <p:ph type="title"/>
          </p:nvPr>
        </p:nvSpPr>
        <p:spPr>
          <a:xfrm>
            <a:off x="963084" y="4406903"/>
            <a:ext cx="10363200" cy="1362075"/>
          </a:xfrm>
        </p:spPr>
        <p:txBody>
          <a:bodyPr anchor="t"/>
          <a:lstStyle>
            <a:lvl1pPr algn="l">
              <a:defRPr sz="3000" b="1" cap="all"/>
            </a:lvl1pPr>
          </a:lstStyle>
          <a:p>
            <a:r>
              <a:rPr lang="en-US"/>
              <a:t>Click to edit Master title style</a:t>
            </a:r>
            <a:endParaRPr lang="en-GB"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Edit Master text styles</a:t>
            </a:r>
          </a:p>
        </p:txBody>
      </p:sp>
    </p:spTree>
    <p:extLst>
      <p:ext uri="{BB962C8B-B14F-4D97-AF65-F5344CB8AC3E}">
        <p14:creationId xmlns:p14="http://schemas.microsoft.com/office/powerpoint/2010/main" val="330674792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9A625591-BD42-4196-8390-AC9F9783DB1B}"/>
              </a:ext>
            </a:extLst>
          </p:cNvPr>
          <p:cNvCxnSpPr/>
          <p:nvPr userDrawn="1"/>
        </p:nvCxnSpPr>
        <p:spPr>
          <a:xfrm>
            <a:off x="666750" y="6223000"/>
            <a:ext cx="10836275" cy="0"/>
          </a:xfrm>
          <a:prstGeom prst="line">
            <a:avLst/>
          </a:prstGeom>
          <a:ln>
            <a:solidFill>
              <a:srgbClr val="7B207F"/>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78A5E239-12F7-483E-9EF8-8EC64272664C}"/>
              </a:ext>
            </a:extLst>
          </p:cNvPr>
          <p:cNvSpPr txBox="1">
            <a:spLocks noChangeArrowheads="1"/>
          </p:cNvSpPr>
          <p:nvPr userDrawn="1"/>
        </p:nvSpPr>
        <p:spPr bwMode="auto">
          <a:xfrm>
            <a:off x="7513638" y="6300788"/>
            <a:ext cx="420370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spcBef>
                <a:spcPct val="50000"/>
              </a:spcBef>
              <a:defRPr/>
            </a:pPr>
            <a:r>
              <a:rPr lang="en-GB" altLang="en-US" sz="900">
                <a:solidFill>
                  <a:srgbClr val="00ABB5"/>
                </a:solidFill>
              </a:rPr>
              <a:t>For Scotland's learners, with Scotland's educators</a:t>
            </a:r>
          </a:p>
        </p:txBody>
      </p:sp>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887538"/>
            <a:ext cx="5384800" cy="370205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273800" y="1887538"/>
            <a:ext cx="5384800" cy="370205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1688955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32F66CA8-5AB0-4BFD-98D1-4FEAE4B3E266}"/>
              </a:ext>
            </a:extLst>
          </p:cNvPr>
          <p:cNvCxnSpPr/>
          <p:nvPr userDrawn="1"/>
        </p:nvCxnSpPr>
        <p:spPr>
          <a:xfrm>
            <a:off x="666750" y="6223000"/>
            <a:ext cx="10836275" cy="0"/>
          </a:xfrm>
          <a:prstGeom prst="line">
            <a:avLst/>
          </a:prstGeom>
          <a:ln>
            <a:solidFill>
              <a:srgbClr val="7B207F"/>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A00490C1-B6A7-4B94-AAF6-39107A358B51}"/>
              </a:ext>
            </a:extLst>
          </p:cNvPr>
          <p:cNvSpPr txBox="1">
            <a:spLocks noChangeArrowheads="1"/>
          </p:cNvSpPr>
          <p:nvPr userDrawn="1"/>
        </p:nvSpPr>
        <p:spPr bwMode="auto">
          <a:xfrm>
            <a:off x="7299325" y="6300788"/>
            <a:ext cx="4418013"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spcBef>
                <a:spcPct val="50000"/>
              </a:spcBef>
              <a:defRPr/>
            </a:pPr>
            <a:r>
              <a:rPr lang="en-GB" altLang="en-US" sz="900">
                <a:solidFill>
                  <a:srgbClr val="00ABB5"/>
                </a:solidFill>
              </a:rPr>
              <a:t>For Scotland's learners, with Scotland's educators</a:t>
            </a:r>
          </a:p>
        </p:txBody>
      </p:sp>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2034702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0322412B-88C4-4EA4-A107-66C0D3A6204C}"/>
              </a:ext>
            </a:extLst>
          </p:cNvPr>
          <p:cNvCxnSpPr/>
          <p:nvPr userDrawn="1"/>
        </p:nvCxnSpPr>
        <p:spPr>
          <a:xfrm>
            <a:off x="666750" y="6223000"/>
            <a:ext cx="10836275" cy="0"/>
          </a:xfrm>
          <a:prstGeom prst="line">
            <a:avLst/>
          </a:prstGeom>
          <a:ln>
            <a:solidFill>
              <a:srgbClr val="7B207F"/>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0E061F81-76A3-4C47-97E1-00FB846C9265}"/>
              </a:ext>
            </a:extLst>
          </p:cNvPr>
          <p:cNvSpPr txBox="1">
            <a:spLocks noChangeArrowheads="1"/>
          </p:cNvSpPr>
          <p:nvPr userDrawn="1"/>
        </p:nvSpPr>
        <p:spPr bwMode="auto">
          <a:xfrm>
            <a:off x="7446963" y="6300788"/>
            <a:ext cx="4160837"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spcBef>
                <a:spcPct val="50000"/>
              </a:spcBef>
              <a:defRPr/>
            </a:pPr>
            <a:r>
              <a:rPr lang="en-GB" altLang="en-US" sz="900">
                <a:solidFill>
                  <a:srgbClr val="00ABB5"/>
                </a:solidFill>
              </a:rPr>
              <a:t>For Scotland's learners, with Scotland's educators</a:t>
            </a:r>
          </a:p>
        </p:txBody>
      </p:sp>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58765199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706CA69B-0933-49BA-BE41-6F9BC7209ADA}"/>
              </a:ext>
            </a:extLst>
          </p:cNvPr>
          <p:cNvCxnSpPr/>
          <p:nvPr userDrawn="1"/>
        </p:nvCxnSpPr>
        <p:spPr>
          <a:xfrm>
            <a:off x="666750" y="6223000"/>
            <a:ext cx="10836275" cy="0"/>
          </a:xfrm>
          <a:prstGeom prst="line">
            <a:avLst/>
          </a:prstGeom>
          <a:ln>
            <a:solidFill>
              <a:srgbClr val="7B207F"/>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BFC12B4B-AE6C-488A-847A-991CCEA870D0}"/>
              </a:ext>
            </a:extLst>
          </p:cNvPr>
          <p:cNvSpPr txBox="1">
            <a:spLocks noChangeArrowheads="1"/>
          </p:cNvSpPr>
          <p:nvPr userDrawn="1"/>
        </p:nvSpPr>
        <p:spPr bwMode="auto">
          <a:xfrm>
            <a:off x="7446963" y="6300788"/>
            <a:ext cx="427037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spcBef>
                <a:spcPct val="50000"/>
              </a:spcBef>
              <a:defRPr/>
            </a:pPr>
            <a:r>
              <a:rPr lang="en-GB" altLang="en-US" sz="900">
                <a:solidFill>
                  <a:srgbClr val="00ABB5"/>
                </a:solidFill>
              </a:rPr>
              <a:t>For Scotland's learners, with Scotland's educators</a:t>
            </a:r>
          </a:p>
        </p:txBody>
      </p:sp>
    </p:spTree>
    <p:extLst>
      <p:ext uri="{BB962C8B-B14F-4D97-AF65-F5344CB8AC3E}">
        <p14:creationId xmlns:p14="http://schemas.microsoft.com/office/powerpoint/2010/main" val="346663973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EEE3532F-B402-452E-9169-1F00CB88D3C9}"/>
              </a:ext>
            </a:extLst>
          </p:cNvPr>
          <p:cNvCxnSpPr/>
          <p:nvPr userDrawn="1"/>
        </p:nvCxnSpPr>
        <p:spPr>
          <a:xfrm>
            <a:off x="666750" y="6223000"/>
            <a:ext cx="10836275" cy="0"/>
          </a:xfrm>
          <a:prstGeom prst="line">
            <a:avLst/>
          </a:prstGeom>
          <a:ln>
            <a:solidFill>
              <a:srgbClr val="7B207F"/>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6B603F61-B14E-40B0-9F36-A10DA49B4483}"/>
              </a:ext>
            </a:extLst>
          </p:cNvPr>
          <p:cNvSpPr txBox="1">
            <a:spLocks noChangeArrowheads="1"/>
          </p:cNvSpPr>
          <p:nvPr userDrawn="1"/>
        </p:nvSpPr>
        <p:spPr bwMode="auto">
          <a:xfrm>
            <a:off x="6731000" y="6300788"/>
            <a:ext cx="4986338"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spcBef>
                <a:spcPct val="50000"/>
              </a:spcBef>
              <a:defRPr/>
            </a:pPr>
            <a:r>
              <a:rPr lang="en-GB" altLang="en-US" sz="900">
                <a:solidFill>
                  <a:srgbClr val="00ABB5"/>
                </a:solidFill>
              </a:rPr>
              <a:t>For Scotland's learners, with Scotland's educators</a:t>
            </a:r>
          </a:p>
        </p:txBody>
      </p:sp>
      <p:sp>
        <p:nvSpPr>
          <p:cNvPr id="2" name="Title 1"/>
          <p:cNvSpPr>
            <a:spLocks noGrp="1"/>
          </p:cNvSpPr>
          <p:nvPr>
            <p:ph type="title"/>
          </p:nvPr>
        </p:nvSpPr>
        <p:spPr>
          <a:xfrm>
            <a:off x="609602" y="273050"/>
            <a:ext cx="4011084" cy="1162050"/>
          </a:xfrm>
        </p:spPr>
        <p:txBody>
          <a:bodyPr anchor="b"/>
          <a:lstStyle>
            <a:lvl1pPr algn="l">
              <a:defRPr sz="1500" b="1"/>
            </a:lvl1pPr>
          </a:lstStyle>
          <a:p>
            <a:r>
              <a:rPr lang="en-US"/>
              <a:t>Click to edit Master title style</a:t>
            </a:r>
            <a:endParaRPr lang="en-GB"/>
          </a:p>
        </p:txBody>
      </p:sp>
      <p:sp>
        <p:nvSpPr>
          <p:cNvPr id="3" name="Content Placeholder 2"/>
          <p:cNvSpPr>
            <a:spLocks noGrp="1"/>
          </p:cNvSpPr>
          <p:nvPr>
            <p:ph idx="1"/>
          </p:nvPr>
        </p:nvSpPr>
        <p:spPr>
          <a:xfrm>
            <a:off x="4766733" y="273053"/>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Tree>
    <p:extLst>
      <p:ext uri="{BB962C8B-B14F-4D97-AF65-F5344CB8AC3E}">
        <p14:creationId xmlns:p14="http://schemas.microsoft.com/office/powerpoint/2010/main" val="175516389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00E6D9F0-D410-4BC4-A039-E603E62C54A5}"/>
              </a:ext>
            </a:extLst>
          </p:cNvPr>
          <p:cNvCxnSpPr/>
          <p:nvPr userDrawn="1"/>
        </p:nvCxnSpPr>
        <p:spPr>
          <a:xfrm>
            <a:off x="666750" y="6223000"/>
            <a:ext cx="10836275" cy="0"/>
          </a:xfrm>
          <a:prstGeom prst="line">
            <a:avLst/>
          </a:prstGeom>
          <a:ln>
            <a:solidFill>
              <a:srgbClr val="7B207F"/>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CEBCEB7D-A440-4136-9FBE-65C9C2E46283}"/>
              </a:ext>
            </a:extLst>
          </p:cNvPr>
          <p:cNvSpPr txBox="1">
            <a:spLocks noChangeArrowheads="1"/>
          </p:cNvSpPr>
          <p:nvPr userDrawn="1"/>
        </p:nvSpPr>
        <p:spPr bwMode="auto">
          <a:xfrm>
            <a:off x="7092950" y="6300788"/>
            <a:ext cx="4624388"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spcBef>
                <a:spcPct val="50000"/>
              </a:spcBef>
              <a:defRPr/>
            </a:pPr>
            <a:r>
              <a:rPr lang="en-GB" altLang="en-US" sz="900">
                <a:solidFill>
                  <a:srgbClr val="00ABB5"/>
                </a:solidFill>
              </a:rPr>
              <a:t>For Scotland's learners, with Scotland's educators</a:t>
            </a:r>
          </a:p>
        </p:txBody>
      </p:sp>
      <p:sp>
        <p:nvSpPr>
          <p:cNvPr id="2" name="Title 1"/>
          <p:cNvSpPr>
            <a:spLocks noGrp="1"/>
          </p:cNvSpPr>
          <p:nvPr>
            <p:ph type="title"/>
          </p:nvPr>
        </p:nvSpPr>
        <p:spPr>
          <a:xfrm>
            <a:off x="2389717" y="4800600"/>
            <a:ext cx="7315200" cy="566738"/>
          </a:xfrm>
        </p:spPr>
        <p:txBody>
          <a:bodyPr anchor="b"/>
          <a:lstStyle>
            <a:lvl1pPr algn="l">
              <a:defRPr sz="15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Tree>
    <p:extLst>
      <p:ext uri="{BB962C8B-B14F-4D97-AF65-F5344CB8AC3E}">
        <p14:creationId xmlns:p14="http://schemas.microsoft.com/office/powerpoint/2010/main" val="42425898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D5AF9F52-012B-4069-A070-9CD27646F08F}"/>
              </a:ext>
            </a:extLst>
          </p:cNvPr>
          <p:cNvCxnSpPr/>
          <p:nvPr userDrawn="1"/>
        </p:nvCxnSpPr>
        <p:spPr>
          <a:xfrm>
            <a:off x="666750" y="6223000"/>
            <a:ext cx="10836275"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2218F4B1-BE8F-4BD7-A69F-80D8154E7BFE}"/>
              </a:ext>
            </a:extLst>
          </p:cNvPr>
          <p:cNvSpPr txBox="1">
            <a:spLocks noChangeArrowheads="1"/>
          </p:cNvSpPr>
          <p:nvPr userDrawn="1"/>
        </p:nvSpPr>
        <p:spPr bwMode="auto">
          <a:xfrm>
            <a:off x="584200" y="6307138"/>
            <a:ext cx="27511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GB" altLang="en-US" sz="1200">
                <a:solidFill>
                  <a:srgbClr val="7F7F7F"/>
                </a:solidFill>
              </a:rPr>
              <a:t>Document title</a:t>
            </a:r>
          </a:p>
        </p:txBody>
      </p:sp>
      <p:sp>
        <p:nvSpPr>
          <p:cNvPr id="9" name="TextBox 8">
            <a:extLst>
              <a:ext uri="{FF2B5EF4-FFF2-40B4-BE49-F238E27FC236}">
                <a16:creationId xmlns:a16="http://schemas.microsoft.com/office/drawing/2014/main" id="{1F22B83B-E450-42E3-8455-728945230BE3}"/>
              </a:ext>
            </a:extLst>
          </p:cNvPr>
          <p:cNvSpPr txBox="1">
            <a:spLocks noChangeArrowheads="1"/>
          </p:cNvSpPr>
          <p:nvPr userDrawn="1"/>
        </p:nvSpPr>
        <p:spPr bwMode="auto">
          <a:xfrm>
            <a:off x="8966200" y="6300788"/>
            <a:ext cx="27511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GB" altLang="en-US" sz="1200">
                <a:solidFill>
                  <a:srgbClr val="00ABB5"/>
                </a:solidFill>
              </a:rPr>
              <a:t>Transforming lives through learning</a:t>
            </a:r>
          </a:p>
        </p:txBody>
      </p:sp>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3164674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E3B4F092-60CF-4E7D-A6BD-B5253280BC0F}"/>
              </a:ext>
            </a:extLst>
          </p:cNvPr>
          <p:cNvCxnSpPr/>
          <p:nvPr userDrawn="1"/>
        </p:nvCxnSpPr>
        <p:spPr>
          <a:xfrm>
            <a:off x="666750" y="6223000"/>
            <a:ext cx="10836275" cy="0"/>
          </a:xfrm>
          <a:prstGeom prst="line">
            <a:avLst/>
          </a:prstGeom>
          <a:ln>
            <a:solidFill>
              <a:srgbClr val="7B207F"/>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237CAB3A-622F-4179-B7A5-ECC49088931A}"/>
              </a:ext>
            </a:extLst>
          </p:cNvPr>
          <p:cNvSpPr txBox="1">
            <a:spLocks noChangeArrowheads="1"/>
          </p:cNvSpPr>
          <p:nvPr userDrawn="1"/>
        </p:nvSpPr>
        <p:spPr bwMode="auto">
          <a:xfrm>
            <a:off x="7891463" y="6300788"/>
            <a:ext cx="382587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spcBef>
                <a:spcPct val="50000"/>
              </a:spcBef>
              <a:defRPr/>
            </a:pPr>
            <a:r>
              <a:rPr lang="en-GB" altLang="en-US" sz="900">
                <a:solidFill>
                  <a:srgbClr val="00ABB5"/>
                </a:solidFill>
              </a:rPr>
              <a:t>For Scotland's learners, with Scotland's educators</a:t>
            </a:r>
          </a:p>
        </p:txBody>
      </p:sp>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3638926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D5412B5B-CC70-47F1-ABAE-D7E46105F5C8}"/>
              </a:ext>
            </a:extLst>
          </p:cNvPr>
          <p:cNvCxnSpPr/>
          <p:nvPr userDrawn="1"/>
        </p:nvCxnSpPr>
        <p:spPr>
          <a:xfrm>
            <a:off x="666750" y="6223000"/>
            <a:ext cx="10836275" cy="0"/>
          </a:xfrm>
          <a:prstGeom prst="line">
            <a:avLst/>
          </a:prstGeom>
          <a:ln>
            <a:solidFill>
              <a:srgbClr val="7B207F"/>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6248F37E-EC7D-480E-B897-7B2D09DC08EA}"/>
              </a:ext>
            </a:extLst>
          </p:cNvPr>
          <p:cNvSpPr txBox="1">
            <a:spLocks noChangeArrowheads="1"/>
          </p:cNvSpPr>
          <p:nvPr userDrawn="1"/>
        </p:nvSpPr>
        <p:spPr bwMode="auto">
          <a:xfrm>
            <a:off x="8056563" y="6300788"/>
            <a:ext cx="366077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spcBef>
                <a:spcPct val="50000"/>
              </a:spcBef>
              <a:defRPr/>
            </a:pPr>
            <a:r>
              <a:rPr lang="en-GB" altLang="en-US" sz="900">
                <a:solidFill>
                  <a:srgbClr val="00ABB5"/>
                </a:solidFill>
              </a:rPr>
              <a:t>For Scotland's learners, with Scotland's educators</a:t>
            </a:r>
          </a:p>
        </p:txBody>
      </p:sp>
      <p:sp>
        <p:nvSpPr>
          <p:cNvPr id="2" name="Vertical Title 1"/>
          <p:cNvSpPr>
            <a:spLocks noGrp="1"/>
          </p:cNvSpPr>
          <p:nvPr>
            <p:ph type="title" orient="vert"/>
          </p:nvPr>
        </p:nvSpPr>
        <p:spPr>
          <a:xfrm>
            <a:off x="8911169" y="830266"/>
            <a:ext cx="2747433" cy="47593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66751" y="830266"/>
            <a:ext cx="8041216" cy="47593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584954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31D2083A-91FD-4909-8B3F-869679E4EA49}"/>
              </a:ext>
            </a:extLst>
          </p:cNvPr>
          <p:cNvCxnSpPr/>
          <p:nvPr userDrawn="1"/>
        </p:nvCxnSpPr>
        <p:spPr>
          <a:xfrm>
            <a:off x="666750" y="6223000"/>
            <a:ext cx="10836275"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25AB24FE-B0CB-441F-BAAB-5781985D058B}"/>
              </a:ext>
            </a:extLst>
          </p:cNvPr>
          <p:cNvSpPr txBox="1">
            <a:spLocks noChangeArrowheads="1"/>
          </p:cNvSpPr>
          <p:nvPr userDrawn="1"/>
        </p:nvSpPr>
        <p:spPr bwMode="auto">
          <a:xfrm>
            <a:off x="584200" y="6307138"/>
            <a:ext cx="27511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GB" altLang="en-US" sz="1200">
                <a:solidFill>
                  <a:srgbClr val="7F7F7F"/>
                </a:solidFill>
              </a:rPr>
              <a:t>Document title</a:t>
            </a:r>
          </a:p>
        </p:txBody>
      </p:sp>
      <p:sp>
        <p:nvSpPr>
          <p:cNvPr id="5" name="TextBox 4">
            <a:extLst>
              <a:ext uri="{FF2B5EF4-FFF2-40B4-BE49-F238E27FC236}">
                <a16:creationId xmlns:a16="http://schemas.microsoft.com/office/drawing/2014/main" id="{71D412E4-5762-4C5D-B9AD-7019A8A41F20}"/>
              </a:ext>
            </a:extLst>
          </p:cNvPr>
          <p:cNvSpPr txBox="1">
            <a:spLocks noChangeArrowheads="1"/>
          </p:cNvSpPr>
          <p:nvPr userDrawn="1"/>
        </p:nvSpPr>
        <p:spPr bwMode="auto">
          <a:xfrm>
            <a:off x="7446963" y="6300788"/>
            <a:ext cx="4160837"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spcBef>
                <a:spcPct val="50000"/>
              </a:spcBef>
              <a:defRPr/>
            </a:pPr>
            <a:r>
              <a:rPr lang="en-GB" altLang="en-US" sz="1200">
                <a:solidFill>
                  <a:srgbClr val="00ABB5"/>
                </a:solidFill>
              </a:rPr>
              <a:t>For Scotland's learners, with Scotland's educators</a:t>
            </a:r>
          </a:p>
        </p:txBody>
      </p:sp>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5229060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1FCD4E59-BD68-4C75-82F0-937E67687CD7}"/>
              </a:ext>
            </a:extLst>
          </p:cNvPr>
          <p:cNvCxnSpPr/>
          <p:nvPr userDrawn="1"/>
        </p:nvCxnSpPr>
        <p:spPr>
          <a:xfrm>
            <a:off x="666750" y="6223000"/>
            <a:ext cx="10836275"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E82B1074-8865-4CBD-BD2A-C792AA0AF74D}"/>
              </a:ext>
            </a:extLst>
          </p:cNvPr>
          <p:cNvSpPr txBox="1">
            <a:spLocks noChangeArrowheads="1"/>
          </p:cNvSpPr>
          <p:nvPr userDrawn="1"/>
        </p:nvSpPr>
        <p:spPr bwMode="auto">
          <a:xfrm>
            <a:off x="584200" y="6307138"/>
            <a:ext cx="27511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GB" altLang="en-US" sz="1200">
                <a:solidFill>
                  <a:srgbClr val="7F7F7F"/>
                </a:solidFill>
              </a:rPr>
              <a:t>Document title</a:t>
            </a:r>
          </a:p>
        </p:txBody>
      </p:sp>
      <p:sp>
        <p:nvSpPr>
          <p:cNvPr id="4" name="TextBox 3">
            <a:extLst>
              <a:ext uri="{FF2B5EF4-FFF2-40B4-BE49-F238E27FC236}">
                <a16:creationId xmlns:a16="http://schemas.microsoft.com/office/drawing/2014/main" id="{4E0BDE74-D518-4FA4-9158-EF4E4252B085}"/>
              </a:ext>
            </a:extLst>
          </p:cNvPr>
          <p:cNvSpPr txBox="1">
            <a:spLocks noChangeArrowheads="1"/>
          </p:cNvSpPr>
          <p:nvPr userDrawn="1"/>
        </p:nvSpPr>
        <p:spPr bwMode="auto">
          <a:xfrm>
            <a:off x="8966200" y="6300788"/>
            <a:ext cx="27511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GB" altLang="en-US" sz="1200">
                <a:solidFill>
                  <a:srgbClr val="00ABB5"/>
                </a:solidFill>
              </a:rPr>
              <a:t>Transforming lives through learning</a:t>
            </a:r>
          </a:p>
        </p:txBody>
      </p:sp>
    </p:spTree>
    <p:extLst>
      <p:ext uri="{BB962C8B-B14F-4D97-AF65-F5344CB8AC3E}">
        <p14:creationId xmlns:p14="http://schemas.microsoft.com/office/powerpoint/2010/main" val="25646778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D60F2692-4F48-489B-83E2-FDB833F19EF8}"/>
              </a:ext>
            </a:extLst>
          </p:cNvPr>
          <p:cNvCxnSpPr/>
          <p:nvPr userDrawn="1"/>
        </p:nvCxnSpPr>
        <p:spPr>
          <a:xfrm>
            <a:off x="666750" y="6223000"/>
            <a:ext cx="10836275"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873FCA48-CDC1-48BE-A038-9F9C28FF7D9E}"/>
              </a:ext>
            </a:extLst>
          </p:cNvPr>
          <p:cNvSpPr txBox="1">
            <a:spLocks noChangeArrowheads="1"/>
          </p:cNvSpPr>
          <p:nvPr userDrawn="1"/>
        </p:nvSpPr>
        <p:spPr bwMode="auto">
          <a:xfrm>
            <a:off x="584200" y="6307138"/>
            <a:ext cx="27511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GB" altLang="en-US" sz="1200">
                <a:solidFill>
                  <a:srgbClr val="7F7F7F"/>
                </a:solidFill>
              </a:rPr>
              <a:t>Document title</a:t>
            </a:r>
          </a:p>
        </p:txBody>
      </p:sp>
      <p:sp>
        <p:nvSpPr>
          <p:cNvPr id="7" name="TextBox 6">
            <a:extLst>
              <a:ext uri="{FF2B5EF4-FFF2-40B4-BE49-F238E27FC236}">
                <a16:creationId xmlns:a16="http://schemas.microsoft.com/office/drawing/2014/main" id="{A75F3885-2C75-426E-98DD-A6A0AC01FE83}"/>
              </a:ext>
            </a:extLst>
          </p:cNvPr>
          <p:cNvSpPr txBox="1">
            <a:spLocks noChangeArrowheads="1"/>
          </p:cNvSpPr>
          <p:nvPr userDrawn="1"/>
        </p:nvSpPr>
        <p:spPr bwMode="auto">
          <a:xfrm>
            <a:off x="8966200" y="6300788"/>
            <a:ext cx="27511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GB" altLang="en-US" sz="1200">
                <a:solidFill>
                  <a:srgbClr val="00ABB5"/>
                </a:solidFill>
              </a:rPr>
              <a:t>Transforming lives through learning</a:t>
            </a:r>
          </a:p>
        </p:txBody>
      </p:sp>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489815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5DB7548A-212F-405A-9938-A1AEC76C6244}"/>
              </a:ext>
            </a:extLst>
          </p:cNvPr>
          <p:cNvCxnSpPr/>
          <p:nvPr userDrawn="1"/>
        </p:nvCxnSpPr>
        <p:spPr>
          <a:xfrm>
            <a:off x="666750" y="6223000"/>
            <a:ext cx="10836275"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9FC16F5B-8C91-4C50-ADB1-ACCD9457529D}"/>
              </a:ext>
            </a:extLst>
          </p:cNvPr>
          <p:cNvSpPr txBox="1">
            <a:spLocks noChangeArrowheads="1"/>
          </p:cNvSpPr>
          <p:nvPr userDrawn="1"/>
        </p:nvSpPr>
        <p:spPr bwMode="auto">
          <a:xfrm>
            <a:off x="584200" y="6307138"/>
            <a:ext cx="27511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GB" altLang="en-US" sz="1200">
                <a:solidFill>
                  <a:srgbClr val="7F7F7F"/>
                </a:solidFill>
              </a:rPr>
              <a:t>Document title</a:t>
            </a:r>
          </a:p>
        </p:txBody>
      </p:sp>
      <p:sp>
        <p:nvSpPr>
          <p:cNvPr id="7" name="TextBox 6">
            <a:extLst>
              <a:ext uri="{FF2B5EF4-FFF2-40B4-BE49-F238E27FC236}">
                <a16:creationId xmlns:a16="http://schemas.microsoft.com/office/drawing/2014/main" id="{00845F98-A30B-40EE-9693-5BC10FD192A9}"/>
              </a:ext>
            </a:extLst>
          </p:cNvPr>
          <p:cNvSpPr txBox="1">
            <a:spLocks noChangeArrowheads="1"/>
          </p:cNvSpPr>
          <p:nvPr userDrawn="1"/>
        </p:nvSpPr>
        <p:spPr bwMode="auto">
          <a:xfrm>
            <a:off x="8966200" y="6300788"/>
            <a:ext cx="27511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GB" altLang="en-US" sz="1200">
                <a:solidFill>
                  <a:srgbClr val="00ABB5"/>
                </a:solidFill>
              </a:rPr>
              <a:t>Transforming lives through learning</a:t>
            </a:r>
          </a:p>
        </p:txBody>
      </p:sp>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38138965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43781D85-D68C-41FB-A72D-FFAAECB724D8}"/>
              </a:ext>
            </a:extLst>
          </p:cNvPr>
          <p:cNvCxnSpPr/>
          <p:nvPr userDrawn="1"/>
        </p:nvCxnSpPr>
        <p:spPr>
          <a:xfrm>
            <a:off x="666750" y="6223000"/>
            <a:ext cx="10836275"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26CEA226-495B-4172-BBDA-F98166E815C3}"/>
              </a:ext>
            </a:extLst>
          </p:cNvPr>
          <p:cNvSpPr txBox="1">
            <a:spLocks noChangeArrowheads="1"/>
          </p:cNvSpPr>
          <p:nvPr userDrawn="1"/>
        </p:nvSpPr>
        <p:spPr bwMode="auto">
          <a:xfrm>
            <a:off x="584200" y="6307138"/>
            <a:ext cx="27511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GB" altLang="en-US" sz="1200">
                <a:solidFill>
                  <a:srgbClr val="7F7F7F"/>
                </a:solidFill>
              </a:rPr>
              <a:t>Document title</a:t>
            </a:r>
          </a:p>
        </p:txBody>
      </p:sp>
      <p:sp>
        <p:nvSpPr>
          <p:cNvPr id="6" name="TextBox 5">
            <a:extLst>
              <a:ext uri="{FF2B5EF4-FFF2-40B4-BE49-F238E27FC236}">
                <a16:creationId xmlns:a16="http://schemas.microsoft.com/office/drawing/2014/main" id="{18CC60E7-ABE4-41A8-B7AE-4841879C808C}"/>
              </a:ext>
            </a:extLst>
          </p:cNvPr>
          <p:cNvSpPr txBox="1">
            <a:spLocks noChangeArrowheads="1"/>
          </p:cNvSpPr>
          <p:nvPr userDrawn="1"/>
        </p:nvSpPr>
        <p:spPr bwMode="auto">
          <a:xfrm>
            <a:off x="8966200" y="6300788"/>
            <a:ext cx="27511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GB" altLang="en-US" sz="1200">
                <a:solidFill>
                  <a:srgbClr val="00ABB5"/>
                </a:solidFill>
              </a:rPr>
              <a:t>Transforming lives through learning</a:t>
            </a:r>
          </a:p>
        </p:txBody>
      </p:sp>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204145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theme" Target="../theme/theme3.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theme" Target="../theme/theme4.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5D18ED57-8843-4F4E-B990-C32107D3FF75}"/>
              </a:ext>
            </a:extLst>
          </p:cNvPr>
          <p:cNvSpPr>
            <a:spLocks noGrp="1" noChangeArrowheads="1"/>
          </p:cNvSpPr>
          <p:nvPr>
            <p:ph type="title"/>
          </p:nvPr>
        </p:nvSpPr>
        <p:spPr bwMode="auto">
          <a:xfrm>
            <a:off x="666750" y="830263"/>
            <a:ext cx="10836275"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8" name="Rectangle 3">
            <a:extLst>
              <a:ext uri="{FF2B5EF4-FFF2-40B4-BE49-F238E27FC236}">
                <a16:creationId xmlns:a16="http://schemas.microsoft.com/office/drawing/2014/main" id="{8A27ECF8-2A17-4452-AAFE-70F1E1C847C3}"/>
              </a:ext>
            </a:extLst>
          </p:cNvPr>
          <p:cNvSpPr>
            <a:spLocks noGrp="1" noChangeArrowheads="1"/>
          </p:cNvSpPr>
          <p:nvPr>
            <p:ph type="body" idx="1"/>
          </p:nvPr>
        </p:nvSpPr>
        <p:spPr bwMode="auto">
          <a:xfrm>
            <a:off x="685800" y="1887538"/>
            <a:ext cx="10817225" cy="3702050"/>
          </a:xfrm>
          <a:prstGeom prst="rect">
            <a:avLst/>
          </a:prstGeom>
          <a:noFill/>
          <a:ln>
            <a:noFill/>
          </a:ln>
        </p:spPr>
        <p:txBody>
          <a:bodyPr vert="horz" wrap="square" lIns="91440" tIns="45720" rIns="91440" bIns="45720" numCol="1" anchor="t" anchorCtr="0" compatLnSpc="1">
            <a:prstTxWarp prst="textNoShape">
              <a:avLst/>
            </a:prstTxWarp>
          </a:bodyPr>
          <a:lstStyle/>
          <a:p>
            <a:pPr lvl="0"/>
            <a:r>
              <a:rPr lang="en-US"/>
              <a:t>Main body style like this and leading into bullets:</a:t>
            </a:r>
          </a:p>
          <a:p>
            <a:pPr lvl="1"/>
            <a:r>
              <a:rPr lang="en-US"/>
              <a:t>First level bullet</a:t>
            </a:r>
          </a:p>
          <a:p>
            <a:pPr lvl="2"/>
            <a:r>
              <a:rPr lang="en-US"/>
              <a:t>Second level bullet</a:t>
            </a:r>
          </a:p>
          <a:p>
            <a:pPr lvl="3"/>
            <a:r>
              <a:rPr lang="en-US"/>
              <a:t>Third level bullet</a:t>
            </a:r>
          </a:p>
          <a:p>
            <a:pPr lvl="4"/>
            <a:r>
              <a:rPr lang="en-US"/>
              <a:t>Fourth level</a:t>
            </a:r>
          </a:p>
          <a:p>
            <a:pPr lvl="5"/>
            <a:r>
              <a:rPr lang="en-US"/>
              <a:t>Fifth level</a:t>
            </a:r>
            <a:endParaRPr lang="en-GB"/>
          </a:p>
        </p:txBody>
      </p:sp>
      <p:sp>
        <p:nvSpPr>
          <p:cNvPr id="1029" name="Text Box 7">
            <a:extLst>
              <a:ext uri="{FF2B5EF4-FFF2-40B4-BE49-F238E27FC236}">
                <a16:creationId xmlns:a16="http://schemas.microsoft.com/office/drawing/2014/main" id="{6D974D44-A6A7-47BB-A82F-933436351CAE}"/>
              </a:ext>
            </a:extLst>
          </p:cNvPr>
          <p:cNvSpPr txBox="1">
            <a:spLocks noChangeArrowheads="1"/>
          </p:cNvSpPr>
          <p:nvPr/>
        </p:nvSpPr>
        <p:spPr bwMode="auto">
          <a:xfrm>
            <a:off x="7127875" y="6303963"/>
            <a:ext cx="4511675" cy="274637"/>
          </a:xfrm>
          <a:prstGeom prst="rect">
            <a:avLst/>
          </a:prstGeom>
          <a:noFill/>
          <a:ln>
            <a:noFill/>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fontAlgn="auto" hangingPunct="1">
              <a:spcBef>
                <a:spcPct val="50000"/>
              </a:spcBef>
              <a:spcAft>
                <a:spcPts val="0"/>
              </a:spcAft>
              <a:defRPr/>
            </a:pPr>
            <a:r>
              <a:rPr lang="en-GB" sz="1200">
                <a:solidFill>
                  <a:srgbClr val="00ABB5"/>
                </a:solidFill>
              </a:rPr>
              <a:t>For Scotland's learners, with Scotland's educators</a:t>
            </a:r>
          </a:p>
        </p:txBody>
      </p:sp>
      <p:sp>
        <p:nvSpPr>
          <p:cNvPr id="1030" name="Picture 9" descr="Education Scotland White (higher res)">
            <a:extLst>
              <a:ext uri="{FF2B5EF4-FFF2-40B4-BE49-F238E27FC236}">
                <a16:creationId xmlns:a16="http://schemas.microsoft.com/office/drawing/2014/main" id="{21DFB59A-FA10-4E95-A09F-FA0DD9482624}"/>
              </a:ext>
            </a:extLst>
          </p:cNvPr>
          <p:cNvSpPr>
            <a:spLocks noChangeAspect="1" noChangeArrowheads="1"/>
          </p:cNvSpPr>
          <p:nvPr/>
        </p:nvSpPr>
        <p:spPr bwMode="auto">
          <a:xfrm>
            <a:off x="9359900" y="5892800"/>
            <a:ext cx="2159000" cy="647700"/>
          </a:xfrm>
          <a:prstGeom prst="rect">
            <a:avLst/>
          </a:prstGeom>
          <a:noFill/>
          <a:ln>
            <a:noFill/>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auto" hangingPunct="1">
              <a:spcBef>
                <a:spcPts val="0"/>
              </a:spcBef>
              <a:spcAft>
                <a:spcPts val="0"/>
              </a:spcAft>
              <a:defRPr/>
            </a:pPr>
            <a:endParaRPr lang="en-US"/>
          </a:p>
        </p:txBody>
      </p:sp>
      <p:cxnSp>
        <p:nvCxnSpPr>
          <p:cNvPr id="3" name="Straight Connector 2">
            <a:extLst>
              <a:ext uri="{FF2B5EF4-FFF2-40B4-BE49-F238E27FC236}">
                <a16:creationId xmlns:a16="http://schemas.microsoft.com/office/drawing/2014/main" id="{1D111BD4-7F30-4AB4-AEA8-1FC75192B7A5}"/>
              </a:ext>
            </a:extLst>
          </p:cNvPr>
          <p:cNvCxnSpPr>
            <a:endCxn id="1030" idx="3"/>
          </p:cNvCxnSpPr>
          <p:nvPr/>
        </p:nvCxnSpPr>
        <p:spPr>
          <a:xfrm flipV="1">
            <a:off x="676275" y="6216650"/>
            <a:ext cx="10842625" cy="41275"/>
          </a:xfrm>
          <a:prstGeom prst="line">
            <a:avLst/>
          </a:prstGeom>
          <a:ln w="12700" cmpd="sng">
            <a:solidFill>
              <a:srgbClr val="B3D236"/>
            </a:solidFill>
          </a:ln>
          <a:effectLst/>
        </p:spPr>
        <p:style>
          <a:lnRef idx="2">
            <a:schemeClr val="accent1"/>
          </a:lnRef>
          <a:fillRef idx="0">
            <a:schemeClr val="accent1"/>
          </a:fillRef>
          <a:effectRef idx="1">
            <a:schemeClr val="accent1"/>
          </a:effectRef>
          <a:fontRef idx="minor">
            <a:schemeClr val="tx1"/>
          </a:fontRef>
        </p:style>
      </p:cxnSp>
      <p:sp>
        <p:nvSpPr>
          <p:cNvPr id="8" name="Text Box 7">
            <a:extLst>
              <a:ext uri="{FF2B5EF4-FFF2-40B4-BE49-F238E27FC236}">
                <a16:creationId xmlns:a16="http://schemas.microsoft.com/office/drawing/2014/main" id="{48CA726F-4CC4-45FD-89F0-33A7215F546C}"/>
              </a:ext>
            </a:extLst>
          </p:cNvPr>
          <p:cNvSpPr txBox="1">
            <a:spLocks noChangeArrowheads="1"/>
          </p:cNvSpPr>
          <p:nvPr/>
        </p:nvSpPr>
        <p:spPr bwMode="auto">
          <a:xfrm>
            <a:off x="587375" y="6303963"/>
            <a:ext cx="4513263" cy="274637"/>
          </a:xfrm>
          <a:prstGeom prst="rect">
            <a:avLst/>
          </a:prstGeom>
          <a:noFill/>
          <a:ln>
            <a:noFill/>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auto" hangingPunct="1">
              <a:spcBef>
                <a:spcPct val="50000"/>
              </a:spcBef>
              <a:spcAft>
                <a:spcPts val="0"/>
              </a:spcAft>
              <a:defRPr/>
            </a:pPr>
            <a:r>
              <a:rPr lang="en-GB" sz="1200">
                <a:solidFill>
                  <a:schemeClr val="tx1">
                    <a:lumMod val="50000"/>
                    <a:lumOff val="50000"/>
                  </a:schemeClr>
                </a:solidFill>
              </a:rPr>
              <a:t>Document title</a:t>
            </a:r>
          </a:p>
        </p:txBody>
      </p:sp>
    </p:spTree>
  </p:cSld>
  <p:clrMap bg1="lt1" tx1="dk1" bg2="lt2" tx2="dk2" accent1="accent1" accent2="accent2" accent3="accent3" accent4="accent4" accent5="accent5" accent6="accent6" hlink="hlink" folHlink="folHlink"/>
  <p:sldLayoutIdLst>
    <p:sldLayoutId id="2147484126" r:id="rId1"/>
    <p:sldLayoutId id="2147484127" r:id="rId2"/>
    <p:sldLayoutId id="2147484128" r:id="rId3"/>
    <p:sldLayoutId id="2147484129" r:id="rId4"/>
    <p:sldLayoutId id="2147484130" r:id="rId5"/>
    <p:sldLayoutId id="2147484131" r:id="rId6"/>
    <p:sldLayoutId id="2147484132" r:id="rId7"/>
    <p:sldLayoutId id="2147484133" r:id="rId8"/>
    <p:sldLayoutId id="2147484134" r:id="rId9"/>
    <p:sldLayoutId id="2147484135" r:id="rId10"/>
  </p:sldLayoutIdLst>
  <p:txStyles>
    <p:titleStyle>
      <a:lvl1pPr algn="l" rtl="0" eaLnBrk="0" fontAlgn="base" hangingPunct="0">
        <a:spcBef>
          <a:spcPct val="0"/>
        </a:spcBef>
        <a:spcAft>
          <a:spcPct val="0"/>
        </a:spcAft>
        <a:defRPr sz="3000" b="1">
          <a:solidFill>
            <a:srgbClr val="00ABB5"/>
          </a:solidFill>
          <a:latin typeface="+mj-lt"/>
          <a:ea typeface="+mj-ea"/>
          <a:cs typeface="+mj-cs"/>
        </a:defRPr>
      </a:lvl1pPr>
      <a:lvl2pPr algn="l" rtl="0" eaLnBrk="0" fontAlgn="base" hangingPunct="0">
        <a:spcBef>
          <a:spcPct val="0"/>
        </a:spcBef>
        <a:spcAft>
          <a:spcPct val="0"/>
        </a:spcAft>
        <a:defRPr sz="3000" b="1">
          <a:solidFill>
            <a:srgbClr val="00ABB5"/>
          </a:solidFill>
          <a:latin typeface="Arial" charset="0"/>
          <a:cs typeface="Arial" charset="0"/>
        </a:defRPr>
      </a:lvl2pPr>
      <a:lvl3pPr algn="l" rtl="0" eaLnBrk="0" fontAlgn="base" hangingPunct="0">
        <a:spcBef>
          <a:spcPct val="0"/>
        </a:spcBef>
        <a:spcAft>
          <a:spcPct val="0"/>
        </a:spcAft>
        <a:defRPr sz="3000" b="1">
          <a:solidFill>
            <a:srgbClr val="00ABB5"/>
          </a:solidFill>
          <a:latin typeface="Arial" charset="0"/>
          <a:cs typeface="Arial" charset="0"/>
        </a:defRPr>
      </a:lvl3pPr>
      <a:lvl4pPr algn="l" rtl="0" eaLnBrk="0" fontAlgn="base" hangingPunct="0">
        <a:spcBef>
          <a:spcPct val="0"/>
        </a:spcBef>
        <a:spcAft>
          <a:spcPct val="0"/>
        </a:spcAft>
        <a:defRPr sz="3000" b="1">
          <a:solidFill>
            <a:srgbClr val="00ABB5"/>
          </a:solidFill>
          <a:latin typeface="Arial" charset="0"/>
          <a:cs typeface="Arial" charset="0"/>
        </a:defRPr>
      </a:lvl4pPr>
      <a:lvl5pPr algn="l" rtl="0" eaLnBrk="0" fontAlgn="base" hangingPunct="0">
        <a:spcBef>
          <a:spcPct val="0"/>
        </a:spcBef>
        <a:spcAft>
          <a:spcPct val="0"/>
        </a:spcAft>
        <a:defRPr sz="3000" b="1">
          <a:solidFill>
            <a:srgbClr val="00ABB5"/>
          </a:solidFill>
          <a:latin typeface="Arial" charset="0"/>
          <a:cs typeface="Arial" charset="0"/>
        </a:defRPr>
      </a:lvl5pPr>
      <a:lvl6pPr marL="457200" algn="l" rtl="0" eaLnBrk="1" fontAlgn="base" hangingPunct="1">
        <a:spcBef>
          <a:spcPct val="0"/>
        </a:spcBef>
        <a:spcAft>
          <a:spcPct val="0"/>
        </a:spcAft>
        <a:defRPr sz="3000" b="1">
          <a:solidFill>
            <a:srgbClr val="000000"/>
          </a:solidFill>
          <a:latin typeface="Arial" charset="0"/>
          <a:cs typeface="Arial" charset="0"/>
        </a:defRPr>
      </a:lvl6pPr>
      <a:lvl7pPr marL="914400" algn="l" rtl="0" eaLnBrk="1" fontAlgn="base" hangingPunct="1">
        <a:spcBef>
          <a:spcPct val="0"/>
        </a:spcBef>
        <a:spcAft>
          <a:spcPct val="0"/>
        </a:spcAft>
        <a:defRPr sz="3000" b="1">
          <a:solidFill>
            <a:srgbClr val="000000"/>
          </a:solidFill>
          <a:latin typeface="Arial" charset="0"/>
          <a:cs typeface="Arial" charset="0"/>
        </a:defRPr>
      </a:lvl7pPr>
      <a:lvl8pPr marL="1371600" algn="l" rtl="0" eaLnBrk="1" fontAlgn="base" hangingPunct="1">
        <a:spcBef>
          <a:spcPct val="0"/>
        </a:spcBef>
        <a:spcAft>
          <a:spcPct val="0"/>
        </a:spcAft>
        <a:defRPr sz="3000" b="1">
          <a:solidFill>
            <a:srgbClr val="000000"/>
          </a:solidFill>
          <a:latin typeface="Arial" charset="0"/>
          <a:cs typeface="Arial" charset="0"/>
        </a:defRPr>
      </a:lvl8pPr>
      <a:lvl9pPr marL="1828800" algn="l" rtl="0" eaLnBrk="1" fontAlgn="base" hangingPunct="1">
        <a:spcBef>
          <a:spcPct val="0"/>
        </a:spcBef>
        <a:spcAft>
          <a:spcPct val="0"/>
        </a:spcAft>
        <a:defRPr sz="3000" b="1">
          <a:solidFill>
            <a:srgbClr val="000000"/>
          </a:solidFill>
          <a:latin typeface="Arial" charset="0"/>
          <a:cs typeface="Arial" charset="0"/>
        </a:defRPr>
      </a:lvl9pPr>
    </p:titleStyle>
    <p:bodyStyle>
      <a:lvl1pPr algn="l" rtl="0" eaLnBrk="0" fontAlgn="base" hangingPunct="0">
        <a:spcBef>
          <a:spcPct val="20000"/>
        </a:spcBef>
        <a:spcAft>
          <a:spcPct val="0"/>
        </a:spcAft>
        <a:buFont typeface="Arial" panose="020B0604020202020204" pitchFamily="34" charset="0"/>
        <a:defRPr sz="2000">
          <a:solidFill>
            <a:srgbClr val="595959"/>
          </a:solidFill>
          <a:latin typeface="+mn-lt"/>
          <a:ea typeface="+mn-ea"/>
          <a:cs typeface="+mn-cs"/>
        </a:defRPr>
      </a:lvl1pPr>
      <a:lvl2pPr marL="742950" indent="-285750" algn="l" rtl="0" eaLnBrk="0" fontAlgn="base" hangingPunct="0">
        <a:spcBef>
          <a:spcPct val="20000"/>
        </a:spcBef>
        <a:spcAft>
          <a:spcPct val="0"/>
        </a:spcAft>
        <a:buClr>
          <a:srgbClr val="00ABB5"/>
        </a:buClr>
        <a:buFont typeface="Arial" panose="020B0604020202020204" pitchFamily="34" charset="0"/>
        <a:buChar char="•"/>
        <a:defRPr sz="2000">
          <a:solidFill>
            <a:srgbClr val="595959"/>
          </a:solidFill>
          <a:latin typeface="+mn-lt"/>
          <a:cs typeface="+mn-cs"/>
        </a:defRPr>
      </a:lvl2pPr>
      <a:lvl3pPr marL="1257300" indent="-342900" algn="l" rtl="0" eaLnBrk="0" fontAlgn="base" hangingPunct="0">
        <a:spcBef>
          <a:spcPct val="20000"/>
        </a:spcBef>
        <a:spcAft>
          <a:spcPct val="0"/>
        </a:spcAft>
        <a:buClr>
          <a:srgbClr val="00ABB5"/>
        </a:buClr>
        <a:buFont typeface="Lucida Grande"/>
        <a:buChar char="-"/>
        <a:defRPr sz="2000">
          <a:solidFill>
            <a:srgbClr val="595959"/>
          </a:solidFill>
          <a:latin typeface="+mn-lt"/>
          <a:cs typeface="+mn-cs"/>
        </a:defRPr>
      </a:lvl3pPr>
      <a:lvl4pPr marL="1714500" indent="-342900" algn="l" rtl="0" eaLnBrk="0" fontAlgn="base" hangingPunct="0">
        <a:spcBef>
          <a:spcPct val="20000"/>
        </a:spcBef>
        <a:spcAft>
          <a:spcPct val="0"/>
        </a:spcAft>
        <a:buClr>
          <a:srgbClr val="00ABB5"/>
        </a:buClr>
        <a:buFont typeface="Wingdings" panose="05000000000000000000" pitchFamily="2" charset="2"/>
        <a:buChar char="Ø"/>
        <a:defRPr sz="2000">
          <a:solidFill>
            <a:srgbClr val="595959"/>
          </a:solidFill>
          <a:latin typeface="+mn-lt"/>
          <a:cs typeface="+mn-cs"/>
        </a:defRPr>
      </a:lvl4pPr>
      <a:lvl5pPr marL="2171700" indent="-342900" algn="l" rtl="0" eaLnBrk="0" fontAlgn="base" hangingPunct="0">
        <a:spcBef>
          <a:spcPct val="20000"/>
        </a:spcBef>
        <a:spcAft>
          <a:spcPct val="0"/>
        </a:spcAft>
        <a:buClr>
          <a:srgbClr val="00ABB5"/>
        </a:buClr>
        <a:buFont typeface="Lucida Grande"/>
        <a:buChar char="-"/>
        <a:defRPr sz="2000">
          <a:solidFill>
            <a:srgbClr val="595959"/>
          </a:solidFill>
          <a:latin typeface="+mn-lt"/>
          <a:cs typeface="+mn-cs"/>
        </a:defRPr>
      </a:lvl5pPr>
      <a:lvl6pPr marL="2514600" indent="-228600" algn="l" rtl="0" eaLnBrk="1" fontAlgn="base" hangingPunct="1">
        <a:spcBef>
          <a:spcPct val="20000"/>
        </a:spcBef>
        <a:spcAft>
          <a:spcPct val="0"/>
        </a:spcAft>
        <a:buClr>
          <a:srgbClr val="00ABB5"/>
        </a:buClr>
        <a:buFontTx/>
        <a:buChar char="»"/>
        <a:defRPr sz="2000">
          <a:solidFill>
            <a:schemeClr val="tx1">
              <a:lumMod val="65000"/>
              <a:lumOff val="35000"/>
            </a:schemeClr>
          </a:solidFill>
          <a:latin typeface="+mn-lt"/>
          <a:cs typeface="+mn-cs"/>
        </a:defRPr>
      </a:lvl6pPr>
      <a:lvl7pPr marL="2971800" indent="-228600" algn="l" rtl="0" eaLnBrk="1" fontAlgn="base" hangingPunct="1">
        <a:spcBef>
          <a:spcPct val="20000"/>
        </a:spcBef>
        <a:spcAft>
          <a:spcPct val="0"/>
        </a:spcAft>
        <a:buChar char="»"/>
        <a:defRPr sz="2000">
          <a:solidFill>
            <a:srgbClr val="000000"/>
          </a:solidFill>
          <a:latin typeface="+mn-lt"/>
          <a:cs typeface="+mn-cs"/>
        </a:defRPr>
      </a:lvl7pPr>
      <a:lvl8pPr marL="3429000" indent="-228600" algn="l" rtl="0" eaLnBrk="1" fontAlgn="base" hangingPunct="1">
        <a:spcBef>
          <a:spcPct val="20000"/>
        </a:spcBef>
        <a:spcAft>
          <a:spcPct val="0"/>
        </a:spcAft>
        <a:buChar char="»"/>
        <a:defRPr sz="2000">
          <a:solidFill>
            <a:srgbClr val="000000"/>
          </a:solidFill>
          <a:latin typeface="+mn-lt"/>
          <a:cs typeface="+mn-cs"/>
        </a:defRPr>
      </a:lvl8pPr>
      <a:lvl9pPr marL="3886200" indent="-228600" algn="l" rtl="0" eaLnBrk="1" fontAlgn="base" hangingPunct="1">
        <a:spcBef>
          <a:spcPct val="20000"/>
        </a:spcBef>
        <a:spcAft>
          <a:spcPct val="0"/>
        </a:spcAft>
        <a:buChar char="»"/>
        <a:defRPr sz="20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9988468E-FF5C-49D4-8396-BBFEE2F0B03E}"/>
              </a:ext>
            </a:extLst>
          </p:cNvPr>
          <p:cNvSpPr>
            <a:spLocks noGrp="1" noChangeArrowheads="1"/>
          </p:cNvSpPr>
          <p:nvPr>
            <p:ph type="title"/>
          </p:nvPr>
        </p:nvSpPr>
        <p:spPr bwMode="auto">
          <a:xfrm>
            <a:off x="666750" y="830263"/>
            <a:ext cx="10836275"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8" name="Rectangle 3">
            <a:extLst>
              <a:ext uri="{FF2B5EF4-FFF2-40B4-BE49-F238E27FC236}">
                <a16:creationId xmlns:a16="http://schemas.microsoft.com/office/drawing/2014/main" id="{7FBEBAA3-0752-4893-B52C-6FD716BB17FD}"/>
              </a:ext>
            </a:extLst>
          </p:cNvPr>
          <p:cNvSpPr>
            <a:spLocks noGrp="1" noChangeArrowheads="1"/>
          </p:cNvSpPr>
          <p:nvPr>
            <p:ph type="body" idx="1"/>
          </p:nvPr>
        </p:nvSpPr>
        <p:spPr bwMode="auto">
          <a:xfrm>
            <a:off x="685800" y="1887538"/>
            <a:ext cx="10817225" cy="370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Main body style like this and leading into bullets:</a:t>
            </a:r>
          </a:p>
          <a:p>
            <a:pPr lvl="1"/>
            <a:r>
              <a:rPr lang="en-US"/>
              <a:t>First level bullet</a:t>
            </a:r>
          </a:p>
          <a:p>
            <a:pPr lvl="2"/>
            <a:r>
              <a:rPr lang="en-US"/>
              <a:t>Second level bullet</a:t>
            </a:r>
          </a:p>
          <a:p>
            <a:pPr lvl="3"/>
            <a:r>
              <a:rPr lang="en-US"/>
              <a:t>Third level bullet</a:t>
            </a:r>
          </a:p>
          <a:p>
            <a:pPr lvl="4"/>
            <a:r>
              <a:rPr lang="en-US"/>
              <a:t>Fourth level</a:t>
            </a:r>
          </a:p>
          <a:p>
            <a:pPr lvl="5"/>
            <a:r>
              <a:rPr lang="en-US"/>
              <a:t>Fifth level</a:t>
            </a:r>
            <a:endParaRPr lang="en-GB"/>
          </a:p>
        </p:txBody>
      </p:sp>
      <p:sp>
        <p:nvSpPr>
          <p:cNvPr id="1029" name="Text Box 7">
            <a:extLst>
              <a:ext uri="{FF2B5EF4-FFF2-40B4-BE49-F238E27FC236}">
                <a16:creationId xmlns:a16="http://schemas.microsoft.com/office/drawing/2014/main" id="{0278959D-0ADE-4D5C-8865-87A232AF6E3B}"/>
              </a:ext>
            </a:extLst>
          </p:cNvPr>
          <p:cNvSpPr txBox="1">
            <a:spLocks noChangeArrowheads="1"/>
          </p:cNvSpPr>
          <p:nvPr/>
        </p:nvSpPr>
        <p:spPr bwMode="auto">
          <a:xfrm>
            <a:off x="7002463" y="6303963"/>
            <a:ext cx="45116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spcBef>
                <a:spcPct val="50000"/>
              </a:spcBef>
              <a:defRPr/>
            </a:pPr>
            <a:r>
              <a:rPr lang="en-GB" sz="1200" dirty="0">
                <a:solidFill>
                  <a:srgbClr val="00ABB5"/>
                </a:solidFill>
              </a:rPr>
              <a:t>Transforming lives through learning</a:t>
            </a:r>
          </a:p>
        </p:txBody>
      </p:sp>
      <p:sp>
        <p:nvSpPr>
          <p:cNvPr id="1030" name="Picture 9" descr="Education Scotland White (higher res)">
            <a:extLst>
              <a:ext uri="{FF2B5EF4-FFF2-40B4-BE49-F238E27FC236}">
                <a16:creationId xmlns:a16="http://schemas.microsoft.com/office/drawing/2014/main" id="{BE2F065E-44E4-44F1-A9BD-57003C469770}"/>
              </a:ext>
            </a:extLst>
          </p:cNvPr>
          <p:cNvSpPr>
            <a:spLocks noChangeAspect="1" noChangeArrowheads="1"/>
          </p:cNvSpPr>
          <p:nvPr/>
        </p:nvSpPr>
        <p:spPr bwMode="auto">
          <a:xfrm>
            <a:off x="9359900" y="5892800"/>
            <a:ext cx="2159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dirty="0"/>
          </a:p>
        </p:txBody>
      </p:sp>
      <p:cxnSp>
        <p:nvCxnSpPr>
          <p:cNvPr id="3" name="Straight Connector 2">
            <a:extLst>
              <a:ext uri="{FF2B5EF4-FFF2-40B4-BE49-F238E27FC236}">
                <a16:creationId xmlns:a16="http://schemas.microsoft.com/office/drawing/2014/main" id="{B25CA158-C9B6-40EA-8C99-CDB8CEC2E832}"/>
              </a:ext>
            </a:extLst>
          </p:cNvPr>
          <p:cNvCxnSpPr>
            <a:endCxn id="1030" idx="3"/>
          </p:cNvCxnSpPr>
          <p:nvPr/>
        </p:nvCxnSpPr>
        <p:spPr>
          <a:xfrm flipV="1">
            <a:off x="676275" y="6216650"/>
            <a:ext cx="10842625" cy="41275"/>
          </a:xfrm>
          <a:prstGeom prst="line">
            <a:avLst/>
          </a:prstGeom>
          <a:ln w="12700" cmpd="sng">
            <a:solidFill>
              <a:srgbClr val="B3D236"/>
            </a:solidFill>
          </a:ln>
          <a:effectLst/>
        </p:spPr>
        <p:style>
          <a:lnRef idx="2">
            <a:schemeClr val="accent1"/>
          </a:lnRef>
          <a:fillRef idx="0">
            <a:schemeClr val="accent1"/>
          </a:fillRef>
          <a:effectRef idx="1">
            <a:schemeClr val="accent1"/>
          </a:effectRef>
          <a:fontRef idx="minor">
            <a:schemeClr val="tx1"/>
          </a:fontRef>
        </p:style>
      </p:cxnSp>
      <p:sp>
        <p:nvSpPr>
          <p:cNvPr id="8" name="Text Box 7">
            <a:extLst>
              <a:ext uri="{FF2B5EF4-FFF2-40B4-BE49-F238E27FC236}">
                <a16:creationId xmlns:a16="http://schemas.microsoft.com/office/drawing/2014/main" id="{CCC4D35B-32FB-4A1E-B262-AC177C831BF1}"/>
              </a:ext>
            </a:extLst>
          </p:cNvPr>
          <p:cNvSpPr txBox="1">
            <a:spLocks noChangeArrowheads="1"/>
          </p:cNvSpPr>
          <p:nvPr/>
        </p:nvSpPr>
        <p:spPr bwMode="auto">
          <a:xfrm>
            <a:off x="587375" y="6303963"/>
            <a:ext cx="451326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defRPr/>
            </a:pPr>
            <a:r>
              <a:rPr lang="en-GB" sz="1200" dirty="0">
                <a:solidFill>
                  <a:schemeClr val="tx1">
                    <a:lumMod val="50000"/>
                    <a:lumOff val="50000"/>
                  </a:schemeClr>
                </a:solidFill>
              </a:rPr>
              <a:t>Document title</a:t>
            </a:r>
          </a:p>
        </p:txBody>
      </p:sp>
    </p:spTree>
  </p:cSld>
  <p:clrMap bg1="lt1" tx1="dk1" bg2="lt2" tx2="dk2" accent1="accent1" accent2="accent2" accent3="accent3" accent4="accent4" accent5="accent5" accent6="accent6" hlink="hlink" folHlink="folHlink"/>
  <p:sldLayoutIdLst>
    <p:sldLayoutId id="2147484136" r:id="rId1"/>
    <p:sldLayoutId id="2147484137" r:id="rId2"/>
    <p:sldLayoutId id="2147484138" r:id="rId3"/>
    <p:sldLayoutId id="2147484139" r:id="rId4"/>
    <p:sldLayoutId id="2147484140" r:id="rId5"/>
    <p:sldLayoutId id="2147484141" r:id="rId6"/>
    <p:sldLayoutId id="2147484142" r:id="rId7"/>
    <p:sldLayoutId id="2147484143" r:id="rId8"/>
    <p:sldLayoutId id="2147484144" r:id="rId9"/>
    <p:sldLayoutId id="2147484145" r:id="rId10"/>
    <p:sldLayoutId id="2147484146" r:id="rId11"/>
  </p:sldLayoutIdLst>
  <p:txStyles>
    <p:titleStyle>
      <a:lvl1pPr algn="l" rtl="0" eaLnBrk="0" fontAlgn="base" hangingPunct="0">
        <a:spcBef>
          <a:spcPct val="0"/>
        </a:spcBef>
        <a:spcAft>
          <a:spcPct val="0"/>
        </a:spcAft>
        <a:defRPr sz="3000" b="1">
          <a:solidFill>
            <a:srgbClr val="00ABB5"/>
          </a:solidFill>
          <a:latin typeface="+mj-lt"/>
          <a:ea typeface="+mj-ea"/>
          <a:cs typeface="+mj-cs"/>
        </a:defRPr>
      </a:lvl1pPr>
      <a:lvl2pPr algn="l" rtl="0" eaLnBrk="0" fontAlgn="base" hangingPunct="0">
        <a:spcBef>
          <a:spcPct val="0"/>
        </a:spcBef>
        <a:spcAft>
          <a:spcPct val="0"/>
        </a:spcAft>
        <a:defRPr sz="3000" b="1">
          <a:solidFill>
            <a:srgbClr val="00ABB5"/>
          </a:solidFill>
          <a:latin typeface="Arial" charset="0"/>
          <a:cs typeface="Arial" charset="0"/>
        </a:defRPr>
      </a:lvl2pPr>
      <a:lvl3pPr algn="l" rtl="0" eaLnBrk="0" fontAlgn="base" hangingPunct="0">
        <a:spcBef>
          <a:spcPct val="0"/>
        </a:spcBef>
        <a:spcAft>
          <a:spcPct val="0"/>
        </a:spcAft>
        <a:defRPr sz="3000" b="1">
          <a:solidFill>
            <a:srgbClr val="00ABB5"/>
          </a:solidFill>
          <a:latin typeface="Arial" charset="0"/>
          <a:cs typeface="Arial" charset="0"/>
        </a:defRPr>
      </a:lvl3pPr>
      <a:lvl4pPr algn="l" rtl="0" eaLnBrk="0" fontAlgn="base" hangingPunct="0">
        <a:spcBef>
          <a:spcPct val="0"/>
        </a:spcBef>
        <a:spcAft>
          <a:spcPct val="0"/>
        </a:spcAft>
        <a:defRPr sz="3000" b="1">
          <a:solidFill>
            <a:srgbClr val="00ABB5"/>
          </a:solidFill>
          <a:latin typeface="Arial" charset="0"/>
          <a:cs typeface="Arial" charset="0"/>
        </a:defRPr>
      </a:lvl4pPr>
      <a:lvl5pPr algn="l" rtl="0" eaLnBrk="0" fontAlgn="base" hangingPunct="0">
        <a:spcBef>
          <a:spcPct val="0"/>
        </a:spcBef>
        <a:spcAft>
          <a:spcPct val="0"/>
        </a:spcAft>
        <a:defRPr sz="3000" b="1">
          <a:solidFill>
            <a:srgbClr val="00ABB5"/>
          </a:solidFill>
          <a:latin typeface="Arial" charset="0"/>
          <a:cs typeface="Arial" charset="0"/>
        </a:defRPr>
      </a:lvl5pPr>
      <a:lvl6pPr marL="457200" algn="l" rtl="0" eaLnBrk="1" fontAlgn="base" hangingPunct="1">
        <a:spcBef>
          <a:spcPct val="0"/>
        </a:spcBef>
        <a:spcAft>
          <a:spcPct val="0"/>
        </a:spcAft>
        <a:defRPr sz="3000" b="1">
          <a:solidFill>
            <a:srgbClr val="000000"/>
          </a:solidFill>
          <a:latin typeface="Arial" charset="0"/>
          <a:cs typeface="Arial" charset="0"/>
        </a:defRPr>
      </a:lvl6pPr>
      <a:lvl7pPr marL="914400" algn="l" rtl="0" eaLnBrk="1" fontAlgn="base" hangingPunct="1">
        <a:spcBef>
          <a:spcPct val="0"/>
        </a:spcBef>
        <a:spcAft>
          <a:spcPct val="0"/>
        </a:spcAft>
        <a:defRPr sz="3000" b="1">
          <a:solidFill>
            <a:srgbClr val="000000"/>
          </a:solidFill>
          <a:latin typeface="Arial" charset="0"/>
          <a:cs typeface="Arial" charset="0"/>
        </a:defRPr>
      </a:lvl7pPr>
      <a:lvl8pPr marL="1371600" algn="l" rtl="0" eaLnBrk="1" fontAlgn="base" hangingPunct="1">
        <a:spcBef>
          <a:spcPct val="0"/>
        </a:spcBef>
        <a:spcAft>
          <a:spcPct val="0"/>
        </a:spcAft>
        <a:defRPr sz="3000" b="1">
          <a:solidFill>
            <a:srgbClr val="000000"/>
          </a:solidFill>
          <a:latin typeface="Arial" charset="0"/>
          <a:cs typeface="Arial" charset="0"/>
        </a:defRPr>
      </a:lvl8pPr>
      <a:lvl9pPr marL="1828800" algn="l" rtl="0" eaLnBrk="1" fontAlgn="base" hangingPunct="1">
        <a:spcBef>
          <a:spcPct val="0"/>
        </a:spcBef>
        <a:spcAft>
          <a:spcPct val="0"/>
        </a:spcAft>
        <a:defRPr sz="3000" b="1">
          <a:solidFill>
            <a:srgbClr val="000000"/>
          </a:solidFill>
          <a:latin typeface="Arial" charset="0"/>
          <a:cs typeface="Arial" charset="0"/>
        </a:defRPr>
      </a:lvl9pPr>
    </p:titleStyle>
    <p:bodyStyle>
      <a:lvl1pPr algn="l" rtl="0" eaLnBrk="0" fontAlgn="base" hangingPunct="0">
        <a:spcBef>
          <a:spcPct val="20000"/>
        </a:spcBef>
        <a:spcAft>
          <a:spcPct val="0"/>
        </a:spcAft>
        <a:buFont typeface="Arial" panose="020B0604020202020204" pitchFamily="34" charset="0"/>
        <a:defRPr sz="2000">
          <a:solidFill>
            <a:srgbClr val="595959"/>
          </a:solidFill>
          <a:latin typeface="+mn-lt"/>
          <a:ea typeface="+mn-ea"/>
          <a:cs typeface="+mn-cs"/>
        </a:defRPr>
      </a:lvl1pPr>
      <a:lvl2pPr marL="742950" indent="-285750" algn="l" rtl="0" eaLnBrk="0" fontAlgn="base" hangingPunct="0">
        <a:spcBef>
          <a:spcPct val="20000"/>
        </a:spcBef>
        <a:spcAft>
          <a:spcPct val="0"/>
        </a:spcAft>
        <a:buClr>
          <a:srgbClr val="00ABB5"/>
        </a:buClr>
        <a:buFont typeface="Arial" panose="020B0604020202020204" pitchFamily="34" charset="0"/>
        <a:buChar char="•"/>
        <a:defRPr sz="2000">
          <a:solidFill>
            <a:srgbClr val="595959"/>
          </a:solidFill>
          <a:latin typeface="+mn-lt"/>
          <a:cs typeface="+mn-cs"/>
        </a:defRPr>
      </a:lvl2pPr>
      <a:lvl3pPr marL="1257300" indent="-342900" algn="l" rtl="0" eaLnBrk="0" fontAlgn="base" hangingPunct="0">
        <a:spcBef>
          <a:spcPct val="20000"/>
        </a:spcBef>
        <a:spcAft>
          <a:spcPct val="0"/>
        </a:spcAft>
        <a:buClr>
          <a:srgbClr val="00ABB5"/>
        </a:buClr>
        <a:buFont typeface="Lucida Grande"/>
        <a:buChar char="-"/>
        <a:defRPr sz="2000">
          <a:solidFill>
            <a:srgbClr val="595959"/>
          </a:solidFill>
          <a:latin typeface="+mn-lt"/>
          <a:cs typeface="+mn-cs"/>
        </a:defRPr>
      </a:lvl3pPr>
      <a:lvl4pPr marL="1714500" indent="-342900" algn="l" rtl="0" eaLnBrk="0" fontAlgn="base" hangingPunct="0">
        <a:spcBef>
          <a:spcPct val="20000"/>
        </a:spcBef>
        <a:spcAft>
          <a:spcPct val="0"/>
        </a:spcAft>
        <a:buClr>
          <a:srgbClr val="00ABB5"/>
        </a:buClr>
        <a:buFont typeface="Wingdings" panose="05000000000000000000" pitchFamily="2" charset="2"/>
        <a:buChar char="Ø"/>
        <a:defRPr sz="2000">
          <a:solidFill>
            <a:srgbClr val="595959"/>
          </a:solidFill>
          <a:latin typeface="+mn-lt"/>
          <a:cs typeface="+mn-cs"/>
        </a:defRPr>
      </a:lvl4pPr>
      <a:lvl5pPr marL="2171700" indent="-342900" algn="l" rtl="0" eaLnBrk="0" fontAlgn="base" hangingPunct="0">
        <a:spcBef>
          <a:spcPct val="20000"/>
        </a:spcBef>
        <a:spcAft>
          <a:spcPct val="0"/>
        </a:spcAft>
        <a:buClr>
          <a:srgbClr val="00ABB5"/>
        </a:buClr>
        <a:buFont typeface="Lucida Grande"/>
        <a:buChar char="-"/>
        <a:defRPr sz="2000">
          <a:solidFill>
            <a:srgbClr val="595959"/>
          </a:solidFill>
          <a:latin typeface="+mn-lt"/>
          <a:cs typeface="+mn-cs"/>
        </a:defRPr>
      </a:lvl5pPr>
      <a:lvl6pPr marL="2514600" indent="-228600" algn="l" rtl="0" eaLnBrk="1" fontAlgn="base" hangingPunct="1">
        <a:spcBef>
          <a:spcPct val="20000"/>
        </a:spcBef>
        <a:spcAft>
          <a:spcPct val="0"/>
        </a:spcAft>
        <a:buClr>
          <a:srgbClr val="00ABB5"/>
        </a:buClr>
        <a:buFontTx/>
        <a:buChar char="»"/>
        <a:defRPr sz="2000">
          <a:solidFill>
            <a:schemeClr val="tx1">
              <a:lumMod val="65000"/>
              <a:lumOff val="35000"/>
            </a:schemeClr>
          </a:solidFill>
          <a:latin typeface="+mn-lt"/>
          <a:cs typeface="+mn-cs"/>
        </a:defRPr>
      </a:lvl6pPr>
      <a:lvl7pPr marL="2971800" indent="-228600" algn="l" rtl="0" eaLnBrk="1" fontAlgn="base" hangingPunct="1">
        <a:spcBef>
          <a:spcPct val="20000"/>
        </a:spcBef>
        <a:spcAft>
          <a:spcPct val="0"/>
        </a:spcAft>
        <a:buChar char="»"/>
        <a:defRPr sz="2000">
          <a:solidFill>
            <a:srgbClr val="000000"/>
          </a:solidFill>
          <a:latin typeface="+mn-lt"/>
          <a:cs typeface="+mn-cs"/>
        </a:defRPr>
      </a:lvl7pPr>
      <a:lvl8pPr marL="3429000" indent="-228600" algn="l" rtl="0" eaLnBrk="1" fontAlgn="base" hangingPunct="1">
        <a:spcBef>
          <a:spcPct val="20000"/>
        </a:spcBef>
        <a:spcAft>
          <a:spcPct val="0"/>
        </a:spcAft>
        <a:buChar char="»"/>
        <a:defRPr sz="2000">
          <a:solidFill>
            <a:srgbClr val="000000"/>
          </a:solidFill>
          <a:latin typeface="+mn-lt"/>
          <a:cs typeface="+mn-cs"/>
        </a:defRPr>
      </a:lvl8pPr>
      <a:lvl9pPr marL="3886200" indent="-228600" algn="l" rtl="0" eaLnBrk="1" fontAlgn="base" hangingPunct="1">
        <a:spcBef>
          <a:spcPct val="20000"/>
        </a:spcBef>
        <a:spcAft>
          <a:spcPct val="0"/>
        </a:spcAft>
        <a:buChar char="»"/>
        <a:defRPr sz="20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400C963F-482B-4FBA-99EE-58DABC622A37}"/>
              </a:ext>
            </a:extLst>
          </p:cNvPr>
          <p:cNvSpPr>
            <a:spLocks noGrp="1" noChangeArrowheads="1"/>
          </p:cNvSpPr>
          <p:nvPr>
            <p:ph type="title"/>
          </p:nvPr>
        </p:nvSpPr>
        <p:spPr bwMode="auto">
          <a:xfrm>
            <a:off x="666750" y="830263"/>
            <a:ext cx="10836275"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8" name="Rectangle 3">
            <a:extLst>
              <a:ext uri="{FF2B5EF4-FFF2-40B4-BE49-F238E27FC236}">
                <a16:creationId xmlns:a16="http://schemas.microsoft.com/office/drawing/2014/main" id="{391A7955-C967-47CA-8D00-F919F5A6B0D0}"/>
              </a:ext>
            </a:extLst>
          </p:cNvPr>
          <p:cNvSpPr>
            <a:spLocks noGrp="1" noChangeArrowheads="1"/>
          </p:cNvSpPr>
          <p:nvPr>
            <p:ph type="body" idx="1"/>
          </p:nvPr>
        </p:nvSpPr>
        <p:spPr bwMode="auto">
          <a:xfrm>
            <a:off x="685800" y="1887538"/>
            <a:ext cx="10817225" cy="370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Main body style like this and leading into bullets:</a:t>
            </a:r>
          </a:p>
          <a:p>
            <a:pPr lvl="1"/>
            <a:r>
              <a:rPr lang="en-US" dirty="0"/>
              <a:t>First level bullet</a:t>
            </a:r>
          </a:p>
          <a:p>
            <a:pPr lvl="2"/>
            <a:r>
              <a:rPr lang="en-US" dirty="0"/>
              <a:t>Second level bullet</a:t>
            </a:r>
          </a:p>
          <a:p>
            <a:pPr lvl="3"/>
            <a:r>
              <a:rPr lang="en-US" dirty="0"/>
              <a:t>Third level bullet</a:t>
            </a:r>
          </a:p>
          <a:p>
            <a:pPr lvl="4"/>
            <a:r>
              <a:rPr lang="en-US" dirty="0"/>
              <a:t>Fourth level</a:t>
            </a:r>
          </a:p>
          <a:p>
            <a:pPr lvl="5"/>
            <a:r>
              <a:rPr lang="en-US" dirty="0"/>
              <a:t>Fifth level</a:t>
            </a:r>
            <a:endParaRPr lang="en-GB" dirty="0"/>
          </a:p>
        </p:txBody>
      </p:sp>
      <p:sp>
        <p:nvSpPr>
          <p:cNvPr id="1029" name="Text Box 7">
            <a:extLst>
              <a:ext uri="{FF2B5EF4-FFF2-40B4-BE49-F238E27FC236}">
                <a16:creationId xmlns:a16="http://schemas.microsoft.com/office/drawing/2014/main" id="{D8DE0214-8781-4683-B9A7-EA15176B9373}"/>
              </a:ext>
            </a:extLst>
          </p:cNvPr>
          <p:cNvSpPr txBox="1">
            <a:spLocks noChangeArrowheads="1"/>
          </p:cNvSpPr>
          <p:nvPr/>
        </p:nvSpPr>
        <p:spPr bwMode="auto">
          <a:xfrm>
            <a:off x="7127875" y="6303963"/>
            <a:ext cx="45116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spcBef>
                <a:spcPct val="50000"/>
              </a:spcBef>
              <a:defRPr/>
            </a:pPr>
            <a:r>
              <a:rPr lang="en-GB" sz="1200" dirty="0">
                <a:solidFill>
                  <a:srgbClr val="00ABB5"/>
                </a:solidFill>
              </a:rPr>
              <a:t>For Scotland's learners, with Scotland's educators</a:t>
            </a:r>
          </a:p>
        </p:txBody>
      </p:sp>
      <p:sp>
        <p:nvSpPr>
          <p:cNvPr id="1030" name="Picture 9" descr="Education Scotland White (higher res)">
            <a:extLst>
              <a:ext uri="{FF2B5EF4-FFF2-40B4-BE49-F238E27FC236}">
                <a16:creationId xmlns:a16="http://schemas.microsoft.com/office/drawing/2014/main" id="{1DD0312B-FF6E-4ED0-A9C6-84C22F44CE07}"/>
              </a:ext>
            </a:extLst>
          </p:cNvPr>
          <p:cNvSpPr>
            <a:spLocks noChangeAspect="1" noChangeArrowheads="1"/>
          </p:cNvSpPr>
          <p:nvPr/>
        </p:nvSpPr>
        <p:spPr bwMode="auto">
          <a:xfrm>
            <a:off x="9359900" y="5892800"/>
            <a:ext cx="2159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p>
        </p:txBody>
      </p:sp>
      <p:cxnSp>
        <p:nvCxnSpPr>
          <p:cNvPr id="3" name="Straight Connector 2">
            <a:extLst>
              <a:ext uri="{FF2B5EF4-FFF2-40B4-BE49-F238E27FC236}">
                <a16:creationId xmlns:a16="http://schemas.microsoft.com/office/drawing/2014/main" id="{0F756B77-D3B8-4C9C-AC32-3A9A2C936598}"/>
              </a:ext>
            </a:extLst>
          </p:cNvPr>
          <p:cNvCxnSpPr>
            <a:endCxn id="1030" idx="3"/>
          </p:cNvCxnSpPr>
          <p:nvPr/>
        </p:nvCxnSpPr>
        <p:spPr>
          <a:xfrm flipV="1">
            <a:off x="676275" y="6216650"/>
            <a:ext cx="10842625" cy="41275"/>
          </a:xfrm>
          <a:prstGeom prst="line">
            <a:avLst/>
          </a:prstGeom>
          <a:ln w="12700" cmpd="sng">
            <a:solidFill>
              <a:srgbClr val="B3D236"/>
            </a:solidFill>
          </a:ln>
          <a:effectLst/>
        </p:spPr>
        <p:style>
          <a:lnRef idx="2">
            <a:schemeClr val="accent1"/>
          </a:lnRef>
          <a:fillRef idx="0">
            <a:schemeClr val="accent1"/>
          </a:fillRef>
          <a:effectRef idx="1">
            <a:schemeClr val="accent1"/>
          </a:effectRef>
          <a:fontRef idx="minor">
            <a:schemeClr val="tx1"/>
          </a:fontRef>
        </p:style>
      </p:cxnSp>
      <p:sp>
        <p:nvSpPr>
          <p:cNvPr id="8" name="Text Box 7">
            <a:extLst>
              <a:ext uri="{FF2B5EF4-FFF2-40B4-BE49-F238E27FC236}">
                <a16:creationId xmlns:a16="http://schemas.microsoft.com/office/drawing/2014/main" id="{9F61AC54-DBB0-40AC-B4C1-616E1342782C}"/>
              </a:ext>
            </a:extLst>
          </p:cNvPr>
          <p:cNvSpPr txBox="1">
            <a:spLocks noChangeArrowheads="1"/>
          </p:cNvSpPr>
          <p:nvPr/>
        </p:nvSpPr>
        <p:spPr bwMode="auto">
          <a:xfrm>
            <a:off x="587375" y="6303963"/>
            <a:ext cx="451326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defRPr/>
            </a:pPr>
            <a:r>
              <a:rPr lang="en-GB" sz="1200" dirty="0">
                <a:solidFill>
                  <a:schemeClr val="tx1">
                    <a:lumMod val="50000"/>
                    <a:lumOff val="50000"/>
                  </a:schemeClr>
                </a:solidFill>
              </a:rPr>
              <a:t>Document title</a:t>
            </a:r>
          </a:p>
        </p:txBody>
      </p:sp>
    </p:spTree>
  </p:cSld>
  <p:clrMap bg1="lt1" tx1="dk1" bg2="lt2" tx2="dk2" accent1="accent1" accent2="accent2" accent3="accent3" accent4="accent4" accent5="accent5" accent6="accent6" hlink="hlink" folHlink="folHlink"/>
  <p:sldLayoutIdLst>
    <p:sldLayoutId id="2147484147" r:id="rId1"/>
    <p:sldLayoutId id="2147484148" r:id="rId2"/>
    <p:sldLayoutId id="2147484149" r:id="rId3"/>
    <p:sldLayoutId id="2147484150" r:id="rId4"/>
    <p:sldLayoutId id="2147484151" r:id="rId5"/>
    <p:sldLayoutId id="2147484152" r:id="rId6"/>
    <p:sldLayoutId id="2147484153" r:id="rId7"/>
    <p:sldLayoutId id="2147484154" r:id="rId8"/>
    <p:sldLayoutId id="2147484155" r:id="rId9"/>
    <p:sldLayoutId id="2147484156" r:id="rId10"/>
  </p:sldLayoutIdLst>
  <p:txStyles>
    <p:titleStyle>
      <a:lvl1pPr algn="l" rtl="0" eaLnBrk="0" fontAlgn="base" hangingPunct="0">
        <a:spcBef>
          <a:spcPct val="0"/>
        </a:spcBef>
        <a:spcAft>
          <a:spcPct val="0"/>
        </a:spcAft>
        <a:defRPr sz="3000" b="1">
          <a:solidFill>
            <a:srgbClr val="00ABB5"/>
          </a:solidFill>
          <a:latin typeface="+mj-lt"/>
          <a:ea typeface="+mj-ea"/>
          <a:cs typeface="+mj-cs"/>
        </a:defRPr>
      </a:lvl1pPr>
      <a:lvl2pPr algn="l" rtl="0" eaLnBrk="0" fontAlgn="base" hangingPunct="0">
        <a:spcBef>
          <a:spcPct val="0"/>
        </a:spcBef>
        <a:spcAft>
          <a:spcPct val="0"/>
        </a:spcAft>
        <a:defRPr sz="3000" b="1">
          <a:solidFill>
            <a:srgbClr val="00ABB5"/>
          </a:solidFill>
          <a:latin typeface="Arial" charset="0"/>
          <a:cs typeface="Arial" charset="0"/>
        </a:defRPr>
      </a:lvl2pPr>
      <a:lvl3pPr algn="l" rtl="0" eaLnBrk="0" fontAlgn="base" hangingPunct="0">
        <a:spcBef>
          <a:spcPct val="0"/>
        </a:spcBef>
        <a:spcAft>
          <a:spcPct val="0"/>
        </a:spcAft>
        <a:defRPr sz="3000" b="1">
          <a:solidFill>
            <a:srgbClr val="00ABB5"/>
          </a:solidFill>
          <a:latin typeface="Arial" charset="0"/>
          <a:cs typeface="Arial" charset="0"/>
        </a:defRPr>
      </a:lvl3pPr>
      <a:lvl4pPr algn="l" rtl="0" eaLnBrk="0" fontAlgn="base" hangingPunct="0">
        <a:spcBef>
          <a:spcPct val="0"/>
        </a:spcBef>
        <a:spcAft>
          <a:spcPct val="0"/>
        </a:spcAft>
        <a:defRPr sz="3000" b="1">
          <a:solidFill>
            <a:srgbClr val="00ABB5"/>
          </a:solidFill>
          <a:latin typeface="Arial" charset="0"/>
          <a:cs typeface="Arial" charset="0"/>
        </a:defRPr>
      </a:lvl4pPr>
      <a:lvl5pPr algn="l" rtl="0" eaLnBrk="0" fontAlgn="base" hangingPunct="0">
        <a:spcBef>
          <a:spcPct val="0"/>
        </a:spcBef>
        <a:spcAft>
          <a:spcPct val="0"/>
        </a:spcAft>
        <a:defRPr sz="3000" b="1">
          <a:solidFill>
            <a:srgbClr val="00ABB5"/>
          </a:solidFill>
          <a:latin typeface="Arial" charset="0"/>
          <a:cs typeface="Arial" charset="0"/>
        </a:defRPr>
      </a:lvl5pPr>
      <a:lvl6pPr marL="457200" algn="l" rtl="0" eaLnBrk="1" fontAlgn="base" hangingPunct="1">
        <a:spcBef>
          <a:spcPct val="0"/>
        </a:spcBef>
        <a:spcAft>
          <a:spcPct val="0"/>
        </a:spcAft>
        <a:defRPr sz="3000" b="1">
          <a:solidFill>
            <a:srgbClr val="000000"/>
          </a:solidFill>
          <a:latin typeface="Arial" charset="0"/>
          <a:cs typeface="Arial" charset="0"/>
        </a:defRPr>
      </a:lvl6pPr>
      <a:lvl7pPr marL="914400" algn="l" rtl="0" eaLnBrk="1" fontAlgn="base" hangingPunct="1">
        <a:spcBef>
          <a:spcPct val="0"/>
        </a:spcBef>
        <a:spcAft>
          <a:spcPct val="0"/>
        </a:spcAft>
        <a:defRPr sz="3000" b="1">
          <a:solidFill>
            <a:srgbClr val="000000"/>
          </a:solidFill>
          <a:latin typeface="Arial" charset="0"/>
          <a:cs typeface="Arial" charset="0"/>
        </a:defRPr>
      </a:lvl7pPr>
      <a:lvl8pPr marL="1371600" algn="l" rtl="0" eaLnBrk="1" fontAlgn="base" hangingPunct="1">
        <a:spcBef>
          <a:spcPct val="0"/>
        </a:spcBef>
        <a:spcAft>
          <a:spcPct val="0"/>
        </a:spcAft>
        <a:defRPr sz="3000" b="1">
          <a:solidFill>
            <a:srgbClr val="000000"/>
          </a:solidFill>
          <a:latin typeface="Arial" charset="0"/>
          <a:cs typeface="Arial" charset="0"/>
        </a:defRPr>
      </a:lvl8pPr>
      <a:lvl9pPr marL="1828800" algn="l" rtl="0" eaLnBrk="1" fontAlgn="base" hangingPunct="1">
        <a:spcBef>
          <a:spcPct val="0"/>
        </a:spcBef>
        <a:spcAft>
          <a:spcPct val="0"/>
        </a:spcAft>
        <a:defRPr sz="3000" b="1">
          <a:solidFill>
            <a:srgbClr val="000000"/>
          </a:solidFill>
          <a:latin typeface="Arial" charset="0"/>
          <a:cs typeface="Arial" charset="0"/>
        </a:defRPr>
      </a:lvl9pPr>
    </p:titleStyle>
    <p:bodyStyle>
      <a:lvl1pPr algn="l" rtl="0" eaLnBrk="0" fontAlgn="base" hangingPunct="0">
        <a:spcBef>
          <a:spcPct val="20000"/>
        </a:spcBef>
        <a:spcAft>
          <a:spcPct val="0"/>
        </a:spcAft>
        <a:buFont typeface="Arial" panose="020B0604020202020204" pitchFamily="34" charset="0"/>
        <a:defRPr sz="2000">
          <a:solidFill>
            <a:srgbClr val="595959"/>
          </a:solidFill>
          <a:latin typeface="+mn-lt"/>
          <a:ea typeface="+mn-ea"/>
          <a:cs typeface="+mn-cs"/>
        </a:defRPr>
      </a:lvl1pPr>
      <a:lvl2pPr marL="742950" indent="-285750" algn="l" rtl="0" eaLnBrk="0" fontAlgn="base" hangingPunct="0">
        <a:spcBef>
          <a:spcPct val="20000"/>
        </a:spcBef>
        <a:spcAft>
          <a:spcPct val="0"/>
        </a:spcAft>
        <a:buClr>
          <a:srgbClr val="00ABB5"/>
        </a:buClr>
        <a:buFont typeface="Arial" panose="020B0604020202020204" pitchFamily="34" charset="0"/>
        <a:buChar char="•"/>
        <a:defRPr sz="2000">
          <a:solidFill>
            <a:srgbClr val="595959"/>
          </a:solidFill>
          <a:latin typeface="+mn-lt"/>
          <a:cs typeface="+mn-cs"/>
        </a:defRPr>
      </a:lvl2pPr>
      <a:lvl3pPr marL="1257300" indent="-342900" algn="l" rtl="0" eaLnBrk="0" fontAlgn="base" hangingPunct="0">
        <a:spcBef>
          <a:spcPct val="20000"/>
        </a:spcBef>
        <a:spcAft>
          <a:spcPct val="0"/>
        </a:spcAft>
        <a:buClr>
          <a:srgbClr val="00ABB5"/>
        </a:buClr>
        <a:buFont typeface="Lucida Grande"/>
        <a:buChar char="-"/>
        <a:defRPr sz="2000">
          <a:solidFill>
            <a:srgbClr val="595959"/>
          </a:solidFill>
          <a:latin typeface="+mn-lt"/>
          <a:cs typeface="+mn-cs"/>
        </a:defRPr>
      </a:lvl3pPr>
      <a:lvl4pPr marL="1714500" indent="-342900" algn="l" rtl="0" eaLnBrk="0" fontAlgn="base" hangingPunct="0">
        <a:spcBef>
          <a:spcPct val="20000"/>
        </a:spcBef>
        <a:spcAft>
          <a:spcPct val="0"/>
        </a:spcAft>
        <a:buClr>
          <a:srgbClr val="00ABB5"/>
        </a:buClr>
        <a:buFont typeface="Wingdings" panose="05000000000000000000" pitchFamily="2" charset="2"/>
        <a:buChar char="Ø"/>
        <a:defRPr sz="2000">
          <a:solidFill>
            <a:srgbClr val="595959"/>
          </a:solidFill>
          <a:latin typeface="+mn-lt"/>
          <a:cs typeface="+mn-cs"/>
        </a:defRPr>
      </a:lvl4pPr>
      <a:lvl5pPr marL="2171700" indent="-342900" algn="l" rtl="0" eaLnBrk="0" fontAlgn="base" hangingPunct="0">
        <a:spcBef>
          <a:spcPct val="20000"/>
        </a:spcBef>
        <a:spcAft>
          <a:spcPct val="0"/>
        </a:spcAft>
        <a:buClr>
          <a:srgbClr val="00ABB5"/>
        </a:buClr>
        <a:buFont typeface="Lucida Grande"/>
        <a:buChar char="-"/>
        <a:defRPr sz="2000">
          <a:solidFill>
            <a:srgbClr val="595959"/>
          </a:solidFill>
          <a:latin typeface="+mn-lt"/>
          <a:cs typeface="+mn-cs"/>
        </a:defRPr>
      </a:lvl5pPr>
      <a:lvl6pPr marL="2514600" indent="-228600" algn="l" rtl="0" eaLnBrk="1" fontAlgn="base" hangingPunct="1">
        <a:spcBef>
          <a:spcPct val="20000"/>
        </a:spcBef>
        <a:spcAft>
          <a:spcPct val="0"/>
        </a:spcAft>
        <a:buClr>
          <a:srgbClr val="00ABB5"/>
        </a:buClr>
        <a:buFontTx/>
        <a:buChar char="»"/>
        <a:defRPr sz="2000">
          <a:solidFill>
            <a:schemeClr val="tx1">
              <a:lumMod val="65000"/>
              <a:lumOff val="35000"/>
            </a:schemeClr>
          </a:solidFill>
          <a:latin typeface="+mn-lt"/>
          <a:cs typeface="+mn-cs"/>
        </a:defRPr>
      </a:lvl6pPr>
      <a:lvl7pPr marL="2971800" indent="-228600" algn="l" rtl="0" eaLnBrk="1" fontAlgn="base" hangingPunct="1">
        <a:spcBef>
          <a:spcPct val="20000"/>
        </a:spcBef>
        <a:spcAft>
          <a:spcPct val="0"/>
        </a:spcAft>
        <a:buChar char="»"/>
        <a:defRPr sz="2000">
          <a:solidFill>
            <a:srgbClr val="000000"/>
          </a:solidFill>
          <a:latin typeface="+mn-lt"/>
          <a:cs typeface="+mn-cs"/>
        </a:defRPr>
      </a:lvl7pPr>
      <a:lvl8pPr marL="3429000" indent="-228600" algn="l" rtl="0" eaLnBrk="1" fontAlgn="base" hangingPunct="1">
        <a:spcBef>
          <a:spcPct val="20000"/>
        </a:spcBef>
        <a:spcAft>
          <a:spcPct val="0"/>
        </a:spcAft>
        <a:buChar char="»"/>
        <a:defRPr sz="2000">
          <a:solidFill>
            <a:srgbClr val="000000"/>
          </a:solidFill>
          <a:latin typeface="+mn-lt"/>
          <a:cs typeface="+mn-cs"/>
        </a:defRPr>
      </a:lvl8pPr>
      <a:lvl9pPr marL="3886200" indent="-228600" algn="l" rtl="0" eaLnBrk="1" fontAlgn="base" hangingPunct="1">
        <a:spcBef>
          <a:spcPct val="20000"/>
        </a:spcBef>
        <a:spcAft>
          <a:spcPct val="0"/>
        </a:spcAft>
        <a:buChar char="»"/>
        <a:defRPr sz="20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732075C0-F66E-409E-9217-5B29F0ED9660}"/>
              </a:ext>
            </a:extLst>
          </p:cNvPr>
          <p:cNvSpPr>
            <a:spLocks noGrp="1" noChangeArrowheads="1"/>
          </p:cNvSpPr>
          <p:nvPr>
            <p:ph type="title"/>
          </p:nvPr>
        </p:nvSpPr>
        <p:spPr bwMode="auto">
          <a:xfrm>
            <a:off x="666750" y="830263"/>
            <a:ext cx="10836275"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8" name="Rectangle 3">
            <a:extLst>
              <a:ext uri="{FF2B5EF4-FFF2-40B4-BE49-F238E27FC236}">
                <a16:creationId xmlns:a16="http://schemas.microsoft.com/office/drawing/2014/main" id="{B6B092F6-C282-4FE9-B7CD-0BA5158F5C40}"/>
              </a:ext>
            </a:extLst>
          </p:cNvPr>
          <p:cNvSpPr>
            <a:spLocks noGrp="1" noChangeArrowheads="1"/>
          </p:cNvSpPr>
          <p:nvPr>
            <p:ph type="body" idx="1"/>
          </p:nvPr>
        </p:nvSpPr>
        <p:spPr bwMode="auto">
          <a:xfrm>
            <a:off x="685800" y="1887538"/>
            <a:ext cx="10817225" cy="3702050"/>
          </a:xfrm>
          <a:prstGeom prst="rect">
            <a:avLst/>
          </a:prstGeom>
          <a:noFill/>
          <a:ln>
            <a:noFill/>
          </a:ln>
          <a:extLst>
            <a:ext uri="{909E8E84-426E-40dd-AFC4-6F175D3DCCD1}"/>
            <a:ext uri="{91240B29-F687-4f45-9708-019B960494DF}"/>
          </a:extLst>
        </p:spPr>
        <p:txBody>
          <a:bodyPr vert="horz" wrap="square" lIns="91440" tIns="45720" rIns="91440" bIns="45720" numCol="1" anchor="t" anchorCtr="0" compatLnSpc="1">
            <a:prstTxWarp prst="textNoShape">
              <a:avLst/>
            </a:prstTxWarp>
          </a:bodyPr>
          <a:lstStyle/>
          <a:p>
            <a:pPr lvl="0"/>
            <a:r>
              <a:rPr lang="en-US" dirty="0"/>
              <a:t>Main body style like this and leading into bullets:</a:t>
            </a:r>
          </a:p>
          <a:p>
            <a:pPr lvl="1"/>
            <a:r>
              <a:rPr lang="en-US" dirty="0"/>
              <a:t>First level bullet</a:t>
            </a:r>
          </a:p>
          <a:p>
            <a:pPr lvl="2"/>
            <a:r>
              <a:rPr lang="en-US" dirty="0"/>
              <a:t>Second level bullet</a:t>
            </a:r>
          </a:p>
          <a:p>
            <a:pPr lvl="3"/>
            <a:r>
              <a:rPr lang="en-US" dirty="0"/>
              <a:t>Third level bullet</a:t>
            </a:r>
          </a:p>
          <a:p>
            <a:pPr lvl="4"/>
            <a:r>
              <a:rPr lang="en-US" dirty="0"/>
              <a:t>Fourth level</a:t>
            </a:r>
          </a:p>
          <a:p>
            <a:pPr lvl="5"/>
            <a:r>
              <a:rPr lang="en-US" dirty="0"/>
              <a:t>Fifth level</a:t>
            </a:r>
            <a:endParaRPr lang="en-GB" dirty="0"/>
          </a:p>
        </p:txBody>
      </p:sp>
      <p:sp>
        <p:nvSpPr>
          <p:cNvPr id="1029" name="Text Box 7">
            <a:extLst>
              <a:ext uri="{FF2B5EF4-FFF2-40B4-BE49-F238E27FC236}">
                <a16:creationId xmlns:a16="http://schemas.microsoft.com/office/drawing/2014/main" id="{7A060B17-B868-4A84-9E09-939CF19FFB19}"/>
              </a:ext>
            </a:extLst>
          </p:cNvPr>
          <p:cNvSpPr txBox="1">
            <a:spLocks noChangeArrowheads="1"/>
          </p:cNvSpPr>
          <p:nvPr/>
        </p:nvSpPr>
        <p:spPr bwMode="auto">
          <a:xfrm>
            <a:off x="7127875" y="6303963"/>
            <a:ext cx="4511675" cy="231775"/>
          </a:xfrm>
          <a:prstGeom prst="rect">
            <a:avLst/>
          </a:prstGeom>
          <a:noFill/>
          <a:ln>
            <a:noFill/>
          </a:ln>
          <a:extLst>
            <a:ext uri="{909E8E84-426E-40dd-AFC4-6F175D3DCCD1}"/>
            <a:ext uri="{91240B29-F687-4f45-9708-019B960494DF}"/>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spcBef>
                <a:spcPct val="50000"/>
              </a:spcBef>
              <a:defRPr/>
            </a:pPr>
            <a:r>
              <a:rPr lang="en-GB" sz="900" dirty="0">
                <a:solidFill>
                  <a:srgbClr val="00ABB5"/>
                </a:solidFill>
              </a:rPr>
              <a:t>For Scotland's learners, with Scotland's educators</a:t>
            </a:r>
          </a:p>
        </p:txBody>
      </p:sp>
      <p:sp>
        <p:nvSpPr>
          <p:cNvPr id="1030" name="Picture 9" descr="Education Scotland White (higher res)">
            <a:extLst>
              <a:ext uri="{FF2B5EF4-FFF2-40B4-BE49-F238E27FC236}">
                <a16:creationId xmlns:a16="http://schemas.microsoft.com/office/drawing/2014/main" id="{C6D012AC-6D84-4CF9-A2D3-0A29F1B1327A}"/>
              </a:ext>
            </a:extLst>
          </p:cNvPr>
          <p:cNvSpPr>
            <a:spLocks noChangeAspect="1" noChangeArrowheads="1"/>
          </p:cNvSpPr>
          <p:nvPr/>
        </p:nvSpPr>
        <p:spPr bwMode="auto">
          <a:xfrm>
            <a:off x="9359900" y="5892800"/>
            <a:ext cx="2159000" cy="647700"/>
          </a:xfrm>
          <a:prstGeom prst="rect">
            <a:avLst/>
          </a:prstGeom>
          <a:noFill/>
          <a:ln>
            <a:noFill/>
          </a:ln>
          <a:extLst>
            <a:ext uri="{909E8E84-426E-40dd-AFC4-6F175D3DCCD1}"/>
            <a:ext uri="{91240B29-F687-4f45-9708-019B960494DF}"/>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sz="1350"/>
          </a:p>
        </p:txBody>
      </p:sp>
      <p:cxnSp>
        <p:nvCxnSpPr>
          <p:cNvPr id="3" name="Straight Connector 2">
            <a:extLst>
              <a:ext uri="{FF2B5EF4-FFF2-40B4-BE49-F238E27FC236}">
                <a16:creationId xmlns:a16="http://schemas.microsoft.com/office/drawing/2014/main" id="{989CD106-F2CC-4964-9457-A0B82C254D31}"/>
              </a:ext>
            </a:extLst>
          </p:cNvPr>
          <p:cNvCxnSpPr>
            <a:endCxn id="1030" idx="3"/>
          </p:cNvCxnSpPr>
          <p:nvPr/>
        </p:nvCxnSpPr>
        <p:spPr>
          <a:xfrm flipV="1">
            <a:off x="676275" y="6216650"/>
            <a:ext cx="10842625" cy="41275"/>
          </a:xfrm>
          <a:prstGeom prst="line">
            <a:avLst/>
          </a:prstGeom>
          <a:ln w="12700" cmpd="sng">
            <a:solidFill>
              <a:srgbClr val="7B207F"/>
            </a:solidFill>
          </a:ln>
          <a:effectLst/>
        </p:spPr>
        <p:style>
          <a:lnRef idx="2">
            <a:schemeClr val="accent1"/>
          </a:lnRef>
          <a:fillRef idx="0">
            <a:schemeClr val="accent1"/>
          </a:fillRef>
          <a:effectRef idx="1">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4157" r:id="rId1"/>
    <p:sldLayoutId id="2147484158" r:id="rId2"/>
    <p:sldLayoutId id="2147484159" r:id="rId3"/>
    <p:sldLayoutId id="2147484160" r:id="rId4"/>
    <p:sldLayoutId id="2147484161" r:id="rId5"/>
    <p:sldLayoutId id="2147484162" r:id="rId6"/>
    <p:sldLayoutId id="2147484163" r:id="rId7"/>
    <p:sldLayoutId id="2147484164" r:id="rId8"/>
    <p:sldLayoutId id="2147484165" r:id="rId9"/>
    <p:sldLayoutId id="2147484166" r:id="rId10"/>
  </p:sldLayoutIdLst>
  <p:txStyles>
    <p:titleStyle>
      <a:lvl1pPr algn="l" rtl="0" eaLnBrk="0" fontAlgn="base" hangingPunct="0">
        <a:spcBef>
          <a:spcPct val="0"/>
        </a:spcBef>
        <a:spcAft>
          <a:spcPct val="0"/>
        </a:spcAft>
        <a:defRPr sz="2200" b="1">
          <a:solidFill>
            <a:srgbClr val="512178"/>
          </a:solidFill>
          <a:latin typeface="+mj-lt"/>
          <a:ea typeface="+mj-ea"/>
          <a:cs typeface="+mj-cs"/>
        </a:defRPr>
      </a:lvl1pPr>
      <a:lvl2pPr algn="l" rtl="0" eaLnBrk="0" fontAlgn="base" hangingPunct="0">
        <a:spcBef>
          <a:spcPct val="0"/>
        </a:spcBef>
        <a:spcAft>
          <a:spcPct val="0"/>
        </a:spcAft>
        <a:defRPr sz="2200" b="1">
          <a:solidFill>
            <a:srgbClr val="512178"/>
          </a:solidFill>
          <a:latin typeface="Arial" charset="0"/>
          <a:cs typeface="Arial" charset="0"/>
        </a:defRPr>
      </a:lvl2pPr>
      <a:lvl3pPr algn="l" rtl="0" eaLnBrk="0" fontAlgn="base" hangingPunct="0">
        <a:spcBef>
          <a:spcPct val="0"/>
        </a:spcBef>
        <a:spcAft>
          <a:spcPct val="0"/>
        </a:spcAft>
        <a:defRPr sz="2200" b="1">
          <a:solidFill>
            <a:srgbClr val="512178"/>
          </a:solidFill>
          <a:latin typeface="Arial" charset="0"/>
          <a:cs typeface="Arial" charset="0"/>
        </a:defRPr>
      </a:lvl3pPr>
      <a:lvl4pPr algn="l" rtl="0" eaLnBrk="0" fontAlgn="base" hangingPunct="0">
        <a:spcBef>
          <a:spcPct val="0"/>
        </a:spcBef>
        <a:spcAft>
          <a:spcPct val="0"/>
        </a:spcAft>
        <a:defRPr sz="2200" b="1">
          <a:solidFill>
            <a:srgbClr val="512178"/>
          </a:solidFill>
          <a:latin typeface="Arial" charset="0"/>
          <a:cs typeface="Arial" charset="0"/>
        </a:defRPr>
      </a:lvl4pPr>
      <a:lvl5pPr algn="l" rtl="0" eaLnBrk="0" fontAlgn="base" hangingPunct="0">
        <a:spcBef>
          <a:spcPct val="0"/>
        </a:spcBef>
        <a:spcAft>
          <a:spcPct val="0"/>
        </a:spcAft>
        <a:defRPr sz="2200" b="1">
          <a:solidFill>
            <a:srgbClr val="512178"/>
          </a:solidFill>
          <a:latin typeface="Arial" charset="0"/>
          <a:cs typeface="Arial" charset="0"/>
        </a:defRPr>
      </a:lvl5pPr>
      <a:lvl6pPr marL="342900" algn="l" rtl="0" eaLnBrk="1" fontAlgn="base" hangingPunct="1">
        <a:spcBef>
          <a:spcPct val="0"/>
        </a:spcBef>
        <a:spcAft>
          <a:spcPct val="0"/>
        </a:spcAft>
        <a:defRPr sz="2250" b="1">
          <a:solidFill>
            <a:srgbClr val="000000"/>
          </a:solidFill>
          <a:latin typeface="Arial" charset="0"/>
          <a:cs typeface="Arial" charset="0"/>
        </a:defRPr>
      </a:lvl6pPr>
      <a:lvl7pPr marL="685800" algn="l" rtl="0" eaLnBrk="1" fontAlgn="base" hangingPunct="1">
        <a:spcBef>
          <a:spcPct val="0"/>
        </a:spcBef>
        <a:spcAft>
          <a:spcPct val="0"/>
        </a:spcAft>
        <a:defRPr sz="2250" b="1">
          <a:solidFill>
            <a:srgbClr val="000000"/>
          </a:solidFill>
          <a:latin typeface="Arial" charset="0"/>
          <a:cs typeface="Arial" charset="0"/>
        </a:defRPr>
      </a:lvl7pPr>
      <a:lvl8pPr marL="1028700" algn="l" rtl="0" eaLnBrk="1" fontAlgn="base" hangingPunct="1">
        <a:spcBef>
          <a:spcPct val="0"/>
        </a:spcBef>
        <a:spcAft>
          <a:spcPct val="0"/>
        </a:spcAft>
        <a:defRPr sz="2250" b="1">
          <a:solidFill>
            <a:srgbClr val="000000"/>
          </a:solidFill>
          <a:latin typeface="Arial" charset="0"/>
          <a:cs typeface="Arial" charset="0"/>
        </a:defRPr>
      </a:lvl8pPr>
      <a:lvl9pPr marL="1371600" algn="l" rtl="0" eaLnBrk="1" fontAlgn="base" hangingPunct="1">
        <a:spcBef>
          <a:spcPct val="0"/>
        </a:spcBef>
        <a:spcAft>
          <a:spcPct val="0"/>
        </a:spcAft>
        <a:defRPr sz="2250" b="1">
          <a:solidFill>
            <a:srgbClr val="000000"/>
          </a:solidFill>
          <a:latin typeface="Arial" charset="0"/>
          <a:cs typeface="Arial" charset="0"/>
        </a:defRPr>
      </a:lvl9pPr>
    </p:titleStyle>
    <p:bodyStyle>
      <a:lvl1pPr algn="l" rtl="0" eaLnBrk="0" fontAlgn="base" hangingPunct="0">
        <a:spcBef>
          <a:spcPct val="20000"/>
        </a:spcBef>
        <a:spcAft>
          <a:spcPct val="0"/>
        </a:spcAft>
        <a:buFont typeface="Arial" panose="020B0604020202020204" pitchFamily="34" charset="0"/>
        <a:defRPr sz="1500">
          <a:solidFill>
            <a:srgbClr val="595959"/>
          </a:solidFill>
          <a:latin typeface="+mn-lt"/>
          <a:ea typeface="+mn-ea"/>
          <a:cs typeface="+mn-cs"/>
        </a:defRPr>
      </a:lvl1pPr>
      <a:lvl2pPr marL="557213" indent="-214313" algn="l" rtl="0" eaLnBrk="0" fontAlgn="base" hangingPunct="0">
        <a:spcBef>
          <a:spcPct val="20000"/>
        </a:spcBef>
        <a:spcAft>
          <a:spcPct val="0"/>
        </a:spcAft>
        <a:buClr>
          <a:srgbClr val="00ABB5"/>
        </a:buClr>
        <a:buFont typeface="Arial" panose="020B0604020202020204" pitchFamily="34" charset="0"/>
        <a:buChar char="•"/>
        <a:defRPr sz="1500">
          <a:solidFill>
            <a:srgbClr val="595959"/>
          </a:solidFill>
          <a:latin typeface="+mn-lt"/>
          <a:cs typeface="+mn-cs"/>
        </a:defRPr>
      </a:lvl2pPr>
      <a:lvl3pPr marL="942975" indent="-257175" algn="l" defTabSz="685800" rtl="0" eaLnBrk="0" fontAlgn="base" hangingPunct="0">
        <a:spcBef>
          <a:spcPct val="20000"/>
        </a:spcBef>
        <a:spcAft>
          <a:spcPct val="0"/>
        </a:spcAft>
        <a:buClr>
          <a:srgbClr val="00ABB5"/>
        </a:buClr>
        <a:buFont typeface="Lucida Grande"/>
        <a:buChar char="-"/>
        <a:defRPr sz="1500">
          <a:solidFill>
            <a:srgbClr val="595959"/>
          </a:solidFill>
          <a:latin typeface="+mn-lt"/>
          <a:cs typeface="+mn-cs"/>
        </a:defRPr>
      </a:lvl3pPr>
      <a:lvl4pPr marL="1285875" indent="-257175" algn="l" rtl="0" eaLnBrk="0" fontAlgn="base" hangingPunct="0">
        <a:spcBef>
          <a:spcPct val="20000"/>
        </a:spcBef>
        <a:spcAft>
          <a:spcPct val="0"/>
        </a:spcAft>
        <a:buClr>
          <a:srgbClr val="00ABB5"/>
        </a:buClr>
        <a:buFont typeface="Wingdings" panose="05000000000000000000" pitchFamily="2" charset="2"/>
        <a:buChar char="Ø"/>
        <a:defRPr sz="1500">
          <a:solidFill>
            <a:srgbClr val="595959"/>
          </a:solidFill>
          <a:latin typeface="+mn-lt"/>
          <a:cs typeface="+mn-cs"/>
        </a:defRPr>
      </a:lvl4pPr>
      <a:lvl5pPr marL="1628775" indent="-257175" algn="l" rtl="0" eaLnBrk="0" fontAlgn="base" hangingPunct="0">
        <a:spcBef>
          <a:spcPct val="20000"/>
        </a:spcBef>
        <a:spcAft>
          <a:spcPct val="0"/>
        </a:spcAft>
        <a:buClr>
          <a:srgbClr val="00ABB5"/>
        </a:buClr>
        <a:buFont typeface="Lucida Grande"/>
        <a:buChar char="-"/>
        <a:defRPr sz="1500">
          <a:solidFill>
            <a:srgbClr val="595959"/>
          </a:solidFill>
          <a:latin typeface="+mn-lt"/>
          <a:cs typeface="+mn-cs"/>
        </a:defRPr>
      </a:lvl5pPr>
      <a:lvl6pPr marL="1885950" indent="-171450" algn="l" rtl="0" eaLnBrk="1" fontAlgn="base" hangingPunct="1">
        <a:spcBef>
          <a:spcPct val="20000"/>
        </a:spcBef>
        <a:spcAft>
          <a:spcPct val="0"/>
        </a:spcAft>
        <a:buClr>
          <a:srgbClr val="00ABB5"/>
        </a:buClr>
        <a:buFontTx/>
        <a:buChar char="»"/>
        <a:defRPr sz="1500">
          <a:solidFill>
            <a:schemeClr val="tx1">
              <a:lumMod val="65000"/>
              <a:lumOff val="35000"/>
            </a:schemeClr>
          </a:solidFill>
          <a:latin typeface="+mn-lt"/>
          <a:cs typeface="+mn-cs"/>
        </a:defRPr>
      </a:lvl6pPr>
      <a:lvl7pPr marL="2228850" indent="-171450" algn="l" rtl="0" eaLnBrk="1" fontAlgn="base" hangingPunct="1">
        <a:spcBef>
          <a:spcPct val="20000"/>
        </a:spcBef>
        <a:spcAft>
          <a:spcPct val="0"/>
        </a:spcAft>
        <a:buChar char="»"/>
        <a:defRPr sz="1500">
          <a:solidFill>
            <a:srgbClr val="000000"/>
          </a:solidFill>
          <a:latin typeface="+mn-lt"/>
          <a:cs typeface="+mn-cs"/>
        </a:defRPr>
      </a:lvl7pPr>
      <a:lvl8pPr marL="2571750" indent="-171450" algn="l" rtl="0" eaLnBrk="1" fontAlgn="base" hangingPunct="1">
        <a:spcBef>
          <a:spcPct val="20000"/>
        </a:spcBef>
        <a:spcAft>
          <a:spcPct val="0"/>
        </a:spcAft>
        <a:buChar char="»"/>
        <a:defRPr sz="1500">
          <a:solidFill>
            <a:srgbClr val="000000"/>
          </a:solidFill>
          <a:latin typeface="+mn-lt"/>
          <a:cs typeface="+mn-cs"/>
        </a:defRPr>
      </a:lvl8pPr>
      <a:lvl9pPr marL="2914650" indent="-171450" algn="l" rtl="0" eaLnBrk="1" fontAlgn="base" hangingPunct="1">
        <a:spcBef>
          <a:spcPct val="20000"/>
        </a:spcBef>
        <a:spcAft>
          <a:spcPct val="0"/>
        </a:spcAft>
        <a:buChar char="»"/>
        <a:defRPr sz="1500">
          <a:solidFill>
            <a:srgbClr val="000000"/>
          </a:solidFill>
          <a:latin typeface="+mn-lt"/>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10.xml"/><Relationship Id="rId1" Type="http://schemas.openxmlformats.org/officeDocument/2006/relationships/slideLayout" Target="../slideLayouts/slideLayout26.xml"/><Relationship Id="rId5" Type="http://schemas.openxmlformats.org/officeDocument/2006/relationships/image" Target="../media/image3.emf"/><Relationship Id="rId4" Type="http://schemas.openxmlformats.org/officeDocument/2006/relationships/image" Target="../media/image11.emf"/></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7.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2.xml"/><Relationship Id="rId1" Type="http://schemas.openxmlformats.org/officeDocument/2006/relationships/slideLayout" Target="../slideLayouts/slideLayout2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3.xml"/><Relationship Id="rId1" Type="http://schemas.openxmlformats.org/officeDocument/2006/relationships/slideLayout" Target="../slideLayouts/slideLayout22.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4.xml"/><Relationship Id="rId1" Type="http://schemas.openxmlformats.org/officeDocument/2006/relationships/slideLayout" Target="../slideLayouts/slideLayout22.xml"/><Relationship Id="rId6" Type="http://schemas.openxmlformats.org/officeDocument/2006/relationships/image" Target="../media/image13.png"/><Relationship Id="rId5" Type="http://schemas.openxmlformats.org/officeDocument/2006/relationships/image" Target="../media/image12.jfif"/><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6.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5.xml"/><Relationship Id="rId1" Type="http://schemas.openxmlformats.org/officeDocument/2006/relationships/slideLayout" Target="../slideLayouts/slideLayout11.xml"/><Relationship Id="rId5" Type="http://schemas.openxmlformats.org/officeDocument/2006/relationships/image" Target="../media/image7.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6.xml"/><Relationship Id="rId1" Type="http://schemas.openxmlformats.org/officeDocument/2006/relationships/slideLayout" Target="../slideLayouts/slideLayout3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7.xml"/><Relationship Id="rId1" Type="http://schemas.openxmlformats.org/officeDocument/2006/relationships/slideLayout" Target="../slideLayouts/slideLayout3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8.xml"/><Relationship Id="rId1" Type="http://schemas.openxmlformats.org/officeDocument/2006/relationships/slideLayout" Target="../slideLayouts/slideLayout22.xml"/><Relationship Id="rId5" Type="http://schemas.openxmlformats.org/officeDocument/2006/relationships/image" Target="../media/image8.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9.xml"/><Relationship Id="rId1" Type="http://schemas.openxmlformats.org/officeDocument/2006/relationships/slideLayout" Target="../slideLayouts/slideLayout22.xml"/><Relationship Id="rId5" Type="http://schemas.openxmlformats.org/officeDocument/2006/relationships/image" Target="../media/image9.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4" descr="ES_alllogos_colour-01.png"/>
          <p:cNvPicPr>
            <a:picLocks noChangeAspect="1"/>
          </p:cNvPicPr>
          <p:nvPr/>
        </p:nvPicPr>
        <p:blipFill>
          <a:blip r:embed="rId3" cstate="hqprint">
            <a:extLst>
              <a:ext uri="{28A0092B-C50C-407E-A947-70E740481C1C}">
                <a14:useLocalDpi xmlns:a14="http://schemas.microsoft.com/office/drawing/2010/main" val="0"/>
              </a:ext>
            </a:extLst>
          </a:blip>
          <a:srcRect l="10040" t="16808" r="10529" b="28484"/>
          <a:stretch>
            <a:fillRect/>
          </a:stretch>
        </p:blipFill>
        <p:spPr bwMode="auto">
          <a:xfrm>
            <a:off x="9677400" y="344488"/>
            <a:ext cx="1958975"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Rectangle 6"/>
          <p:cNvSpPr>
            <a:spLocks noChangeArrowheads="1"/>
          </p:cNvSpPr>
          <p:nvPr/>
        </p:nvSpPr>
        <p:spPr bwMode="auto">
          <a:xfrm>
            <a:off x="541338" y="1395413"/>
            <a:ext cx="10633075"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en-US" sz="3600" b="1" dirty="0">
                <a:solidFill>
                  <a:srgbClr val="00ABB5"/>
                </a:solidFill>
              </a:rPr>
              <a:t>Falkirk Learning to Achieve Moderation Support Programme</a:t>
            </a:r>
          </a:p>
          <a:p>
            <a:r>
              <a:rPr lang="en-GB" altLang="en-US" sz="3600" b="1" dirty="0">
                <a:solidFill>
                  <a:srgbClr val="00ABB5"/>
                </a:solidFill>
              </a:rPr>
              <a:t>Session 3</a:t>
            </a:r>
            <a:r>
              <a:rPr lang="en-GB" altLang="en-US" sz="3600" b="1" dirty="0" smtClean="0">
                <a:solidFill>
                  <a:srgbClr val="00ABB5"/>
                </a:solidFill>
              </a:rPr>
              <a:t> Cohort 1</a:t>
            </a:r>
            <a:endParaRPr lang="en-GB" altLang="en-US" sz="3600" b="1" dirty="0">
              <a:solidFill>
                <a:srgbClr val="00ABB5"/>
              </a:solidFill>
            </a:endParaRPr>
          </a:p>
        </p:txBody>
      </p:sp>
      <p:pic>
        <p:nvPicPr>
          <p:cNvPr id="60420" name="Picture 11" descr="1.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4781550"/>
            <a:ext cx="12209463" cy="207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8">
            <a:extLst>
              <a:ext uri="{FF2B5EF4-FFF2-40B4-BE49-F238E27FC236}">
                <a16:creationId xmlns:a16="http://schemas.microsoft.com/office/drawing/2014/main" id="{8A11A4BD-3B3C-4713-9C90-017D47A9A22E}"/>
              </a:ext>
            </a:extLst>
          </p:cNvPr>
          <p:cNvSpPr txBox="1"/>
          <p:nvPr/>
        </p:nvSpPr>
        <p:spPr>
          <a:xfrm>
            <a:off x="7162800" y="6057900"/>
            <a:ext cx="5029200" cy="800100"/>
          </a:xfrm>
          <a:prstGeom prst="rect">
            <a:avLst/>
          </a:prstGeom>
          <a:noFill/>
          <a:ln>
            <a:noFill/>
          </a:ln>
          <a:effectLst/>
          <a:extLst>
            <a:ext uri="{C572A759-6A51-4108-AA02-DFA0A04FC94B}"/>
          </a:extLst>
        </p:spPr>
        <p:style>
          <a:lnRef idx="0">
            <a:schemeClr val="accent1"/>
          </a:lnRef>
          <a:fillRef idx="0">
            <a:schemeClr val="accent1"/>
          </a:fillRef>
          <a:effectRef idx="0">
            <a:schemeClr val="accent1"/>
          </a:effectRef>
          <a:fontRef idx="minor">
            <a:schemeClr val="dk1"/>
          </a:fontRef>
        </p:style>
        <p:txBody>
          <a:bodyPr/>
          <a:lstStyle>
            <a:lvl1pPr>
              <a:tabLst>
                <a:tab pos="3330575" algn="l"/>
              </a:tabLst>
              <a:defRPr>
                <a:solidFill>
                  <a:schemeClr val="tx1"/>
                </a:solidFill>
                <a:latin typeface="Arial" panose="020B0604020202020204" pitchFamily="34" charset="0"/>
                <a:cs typeface="Arial" panose="020B0604020202020204" pitchFamily="34" charset="0"/>
              </a:defRPr>
            </a:lvl1pPr>
            <a:lvl2pPr marL="742950" indent="-285750">
              <a:tabLst>
                <a:tab pos="3330575" algn="l"/>
              </a:tabLst>
              <a:defRPr>
                <a:solidFill>
                  <a:schemeClr val="tx1"/>
                </a:solidFill>
                <a:latin typeface="Arial" panose="020B0604020202020204" pitchFamily="34" charset="0"/>
                <a:cs typeface="Arial" panose="020B0604020202020204" pitchFamily="34" charset="0"/>
              </a:defRPr>
            </a:lvl2pPr>
            <a:lvl3pPr marL="1143000" indent="-228600">
              <a:tabLst>
                <a:tab pos="3330575" algn="l"/>
              </a:tabLst>
              <a:defRPr>
                <a:solidFill>
                  <a:schemeClr val="tx1"/>
                </a:solidFill>
                <a:latin typeface="Arial" panose="020B0604020202020204" pitchFamily="34" charset="0"/>
                <a:cs typeface="Arial" panose="020B0604020202020204" pitchFamily="34" charset="0"/>
              </a:defRPr>
            </a:lvl3pPr>
            <a:lvl4pPr marL="1600200" indent="-228600">
              <a:tabLst>
                <a:tab pos="3330575" algn="l"/>
              </a:tabLst>
              <a:defRPr>
                <a:solidFill>
                  <a:schemeClr val="tx1"/>
                </a:solidFill>
                <a:latin typeface="Arial" panose="020B0604020202020204" pitchFamily="34" charset="0"/>
                <a:cs typeface="Arial" panose="020B0604020202020204" pitchFamily="34" charset="0"/>
              </a:defRPr>
            </a:lvl4pPr>
            <a:lvl5pPr marL="2057400" indent="-228600">
              <a:tabLst>
                <a:tab pos="333057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9pPr>
          </a:lstStyle>
          <a:p>
            <a:pPr algn="r">
              <a:defRPr/>
            </a:pPr>
            <a:r>
              <a:rPr lang="en-GB" altLang="en-US" sz="1400">
                <a:solidFill>
                  <a:srgbClr val="FFFFFF"/>
                </a:solidFill>
                <a:latin typeface="Arial Bold" panose="020B0704020202020204" pitchFamily="34" charset="0"/>
                <a:ea typeface="ＭＳ 明朝" pitchFamily="49" charset="-128"/>
                <a:cs typeface="Times New Roman" panose="02020603050405020304" pitchFamily="18" charset="0"/>
              </a:rPr>
              <a:t>For Scotland's learners, with Scotland's educators</a:t>
            </a:r>
            <a:endParaRPr lang="en-GB" altLang="en-US" sz="1200">
              <a:solidFill>
                <a:srgbClr val="595959"/>
              </a:solidFill>
              <a:ea typeface="ＭＳ 明朝" pitchFamily="49" charset="-128"/>
              <a:cs typeface="Times New Roman" panose="02020603050405020304" pitchFamily="18" charset="0"/>
            </a:endParaRPr>
          </a:p>
        </p:txBody>
      </p:sp>
      <p:sp>
        <p:nvSpPr>
          <p:cNvPr id="9" name="Text Box 8">
            <a:extLst>
              <a:ext uri="{FF2B5EF4-FFF2-40B4-BE49-F238E27FC236}">
                <a16:creationId xmlns:a16="http://schemas.microsoft.com/office/drawing/2014/main" id="{BB8CCC8B-4BBF-449B-912F-6D7DE64CE73A}"/>
              </a:ext>
            </a:extLst>
          </p:cNvPr>
          <p:cNvSpPr txBox="1"/>
          <p:nvPr/>
        </p:nvSpPr>
        <p:spPr>
          <a:xfrm>
            <a:off x="6711950" y="6275388"/>
            <a:ext cx="5497513" cy="800100"/>
          </a:xfrm>
          <a:prstGeom prst="rect">
            <a:avLst/>
          </a:prstGeom>
          <a:noFill/>
          <a:ln>
            <a:noFill/>
          </a:ln>
          <a:effectLst/>
          <a:extLst>
            <a:ext uri="{C572A759-6A51-4108-AA02-DFA0A04FC94B}"/>
          </a:extLst>
        </p:spPr>
        <p:style>
          <a:lnRef idx="0">
            <a:schemeClr val="accent1"/>
          </a:lnRef>
          <a:fillRef idx="0">
            <a:schemeClr val="accent1"/>
          </a:fillRef>
          <a:effectRef idx="0">
            <a:schemeClr val="accent1"/>
          </a:effectRef>
          <a:fontRef idx="minor">
            <a:schemeClr val="dk1"/>
          </a:fontRef>
        </p:style>
        <p:txBody>
          <a:bodyPr/>
          <a:lstStyle>
            <a:lvl1pPr>
              <a:tabLst>
                <a:tab pos="3330575" algn="l"/>
              </a:tabLst>
              <a:defRPr>
                <a:solidFill>
                  <a:schemeClr val="tx1"/>
                </a:solidFill>
                <a:latin typeface="Arial" panose="020B0604020202020204" pitchFamily="34" charset="0"/>
                <a:cs typeface="Arial" panose="020B0604020202020204" pitchFamily="34" charset="0"/>
              </a:defRPr>
            </a:lvl1pPr>
            <a:lvl2pPr marL="742950" indent="-285750">
              <a:tabLst>
                <a:tab pos="3330575" algn="l"/>
              </a:tabLst>
              <a:defRPr>
                <a:solidFill>
                  <a:schemeClr val="tx1"/>
                </a:solidFill>
                <a:latin typeface="Arial" panose="020B0604020202020204" pitchFamily="34" charset="0"/>
                <a:cs typeface="Arial" panose="020B0604020202020204" pitchFamily="34" charset="0"/>
              </a:defRPr>
            </a:lvl2pPr>
            <a:lvl3pPr marL="1143000" indent="-228600">
              <a:tabLst>
                <a:tab pos="3330575" algn="l"/>
              </a:tabLst>
              <a:defRPr>
                <a:solidFill>
                  <a:schemeClr val="tx1"/>
                </a:solidFill>
                <a:latin typeface="Arial" panose="020B0604020202020204" pitchFamily="34" charset="0"/>
                <a:cs typeface="Arial" panose="020B0604020202020204" pitchFamily="34" charset="0"/>
              </a:defRPr>
            </a:lvl3pPr>
            <a:lvl4pPr marL="1600200" indent="-228600">
              <a:tabLst>
                <a:tab pos="3330575" algn="l"/>
              </a:tabLst>
              <a:defRPr>
                <a:solidFill>
                  <a:schemeClr val="tx1"/>
                </a:solidFill>
                <a:latin typeface="Arial" panose="020B0604020202020204" pitchFamily="34" charset="0"/>
                <a:cs typeface="Arial" panose="020B0604020202020204" pitchFamily="34" charset="0"/>
              </a:defRPr>
            </a:lvl4pPr>
            <a:lvl5pPr marL="2057400" indent="-228600">
              <a:tabLst>
                <a:tab pos="333057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9pPr>
          </a:lstStyle>
          <a:p>
            <a:pPr algn="r">
              <a:defRPr/>
            </a:pPr>
            <a:r>
              <a:rPr lang="en-GB" altLang="en-US" sz="1400" b="1">
                <a:solidFill>
                  <a:schemeClr val="bg1"/>
                </a:solidFill>
              </a:rPr>
              <a:t>Do luchd-ionnsachaidh na h-Alba, le luchd-foghlaim Alba </a:t>
            </a:r>
          </a:p>
        </p:txBody>
      </p:sp>
      <p:sp>
        <p:nvSpPr>
          <p:cNvPr id="98312" name="Rectangle 1">
            <a:extLst>
              <a:ext uri="{FF2B5EF4-FFF2-40B4-BE49-F238E27FC236}">
                <a16:creationId xmlns:a16="http://schemas.microsoft.com/office/drawing/2014/main" id="{ADE8F7C3-7ACD-4424-A741-18B6098EBA2F}"/>
              </a:ext>
            </a:extLst>
          </p:cNvPr>
          <p:cNvSpPr>
            <a:spLocks noChangeArrowheads="1"/>
          </p:cNvSpPr>
          <p:nvPr/>
        </p:nvSpPr>
        <p:spPr bwMode="auto">
          <a:xfrm>
            <a:off x="539750" y="3778250"/>
            <a:ext cx="10634663"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GB" altLang="en-US" sz="3000" dirty="0">
                <a:solidFill>
                  <a:schemeClr val="tx1">
                    <a:lumMod val="65000"/>
                    <a:lumOff val="35000"/>
                  </a:schemeClr>
                </a:solidFill>
              </a:rPr>
              <a:t>We will begin at </a:t>
            </a:r>
            <a:r>
              <a:rPr lang="en-GB" altLang="en-US" sz="3000" dirty="0" err="1">
                <a:solidFill>
                  <a:schemeClr val="tx1">
                    <a:lumMod val="65000"/>
                    <a:lumOff val="35000"/>
                  </a:schemeClr>
                </a:solidFill>
              </a:rPr>
              <a:t>3:45pm</a:t>
            </a:r>
            <a:r>
              <a:rPr lang="en-GB" altLang="en-US" sz="3000" dirty="0">
                <a:solidFill>
                  <a:schemeClr val="tx1">
                    <a:lumMod val="65000"/>
                    <a:lumOff val="35000"/>
                  </a:schemeClr>
                </a:solidFill>
              </a:rPr>
              <a:t>.</a:t>
            </a:r>
          </a:p>
          <a:p>
            <a:pPr>
              <a:defRPr/>
            </a:pPr>
            <a:r>
              <a:rPr lang="en-GB" altLang="en-US" sz="3000" dirty="0">
                <a:solidFill>
                  <a:schemeClr val="tx1">
                    <a:lumMod val="65000"/>
                    <a:lumOff val="35000"/>
                  </a:schemeClr>
                </a:solidFill>
              </a:rPr>
              <a:t>Feel free to grab a refreshment before we get started.</a:t>
            </a:r>
          </a:p>
        </p:txBody>
      </p:sp>
    </p:spTree>
    <p:extLst>
      <p:ext uri="{BB962C8B-B14F-4D97-AF65-F5344CB8AC3E}">
        <p14:creationId xmlns:p14="http://schemas.microsoft.com/office/powerpoint/2010/main" val="22364414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51351-A9A0-FA4A-885A-F8B5FB0C0AE5}"/>
              </a:ext>
            </a:extLst>
          </p:cNvPr>
          <p:cNvSpPr>
            <a:spLocks noGrp="1"/>
          </p:cNvSpPr>
          <p:nvPr>
            <p:ph type="title"/>
          </p:nvPr>
        </p:nvSpPr>
        <p:spPr>
          <a:xfrm>
            <a:off x="460218" y="481128"/>
            <a:ext cx="10836972" cy="711200"/>
          </a:xfrm>
        </p:spPr>
        <p:txBody>
          <a:bodyPr/>
          <a:lstStyle/>
          <a:p>
            <a:r>
              <a:rPr lang="en-US" dirty="0" smtClean="0"/>
              <a:t>Moderation Hub </a:t>
            </a:r>
            <a:endParaRPr lang="en-US" dirty="0"/>
          </a:p>
        </p:txBody>
      </p:sp>
      <p:pic>
        <p:nvPicPr>
          <p:cNvPr id="3" name="Picture 2">
            <a:extLst>
              <a:ext uri="{FF2B5EF4-FFF2-40B4-BE49-F238E27FC236}">
                <a16:creationId xmlns:a16="http://schemas.microsoft.com/office/drawing/2014/main" id="{82432A2D-7242-EC46-A5C8-9BD431C47C5B}"/>
              </a:ext>
            </a:extLst>
          </p:cNvPr>
          <p:cNvPicPr>
            <a:picLocks noChangeAspect="1"/>
          </p:cNvPicPr>
          <p:nvPr/>
        </p:nvPicPr>
        <p:blipFill>
          <a:blip r:embed="rId3"/>
          <a:stretch>
            <a:fillRect/>
          </a:stretch>
        </p:blipFill>
        <p:spPr>
          <a:xfrm>
            <a:off x="925609" y="1277973"/>
            <a:ext cx="9906190" cy="4465682"/>
          </a:xfrm>
          <a:prstGeom prst="rect">
            <a:avLst/>
          </a:prstGeom>
        </p:spPr>
      </p:pic>
      <p:pic>
        <p:nvPicPr>
          <p:cNvPr id="5" name="Picture 12"/>
          <p:cNvPicPr>
            <a:picLocks noChangeAspect="1"/>
          </p:cNvPicPr>
          <p:nvPr/>
        </p:nvPicPr>
        <p:blipFill>
          <a:blip r:embed="rId4">
            <a:extLst>
              <a:ext uri="{28A0092B-C50C-407E-A947-70E740481C1C}">
                <a14:useLocalDpi xmlns:a14="http://schemas.microsoft.com/office/drawing/2010/main" val="0"/>
              </a:ext>
            </a:extLst>
          </a:blip>
          <a:srcRect l="23560" t="23657" r="26010" b="31599"/>
          <a:stretch>
            <a:fillRect/>
          </a:stretch>
        </p:blipFill>
        <p:spPr bwMode="auto">
          <a:xfrm>
            <a:off x="-46038" y="5829300"/>
            <a:ext cx="12303126"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629650" y="6373813"/>
            <a:ext cx="2805113"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75262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4" descr="ES_alllogos_colour-01.png">
            <a:extLst>
              <a:ext uri="{FF2B5EF4-FFF2-40B4-BE49-F238E27FC236}">
                <a16:creationId xmlns:a16="http://schemas.microsoft.com/office/drawing/2014/main" id="{C04E84FD-06D6-4D4E-A783-3CA576F97629}"/>
              </a:ext>
            </a:extLst>
          </p:cNvPr>
          <p:cNvPicPr>
            <a:picLocks noChangeAspect="1"/>
          </p:cNvPicPr>
          <p:nvPr/>
        </p:nvPicPr>
        <p:blipFill>
          <a:blip r:embed="rId3">
            <a:extLst>
              <a:ext uri="{28A0092B-C50C-407E-A947-70E740481C1C}">
                <a14:useLocalDpi xmlns:a14="http://schemas.microsoft.com/office/drawing/2010/main" val="0"/>
              </a:ext>
            </a:extLst>
          </a:blip>
          <a:srcRect l="10040" t="16808" r="10529" b="28484"/>
          <a:stretch>
            <a:fillRect/>
          </a:stretch>
        </p:blipFill>
        <p:spPr bwMode="auto">
          <a:xfrm>
            <a:off x="658813" y="528638"/>
            <a:ext cx="3392487"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7" name="Rectangle 6">
            <a:extLst>
              <a:ext uri="{FF2B5EF4-FFF2-40B4-BE49-F238E27FC236}">
                <a16:creationId xmlns:a16="http://schemas.microsoft.com/office/drawing/2014/main" id="{4D396AF6-DEBC-4384-8DA3-938384E30690}"/>
              </a:ext>
            </a:extLst>
          </p:cNvPr>
          <p:cNvSpPr>
            <a:spLocks noChangeArrowheads="1"/>
          </p:cNvSpPr>
          <p:nvPr/>
        </p:nvSpPr>
        <p:spPr bwMode="auto">
          <a:xfrm>
            <a:off x="658813" y="2289175"/>
            <a:ext cx="1105058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en-US" sz="5400" dirty="0">
                <a:solidFill>
                  <a:srgbClr val="00ABB5"/>
                </a:solidFill>
              </a:rPr>
              <a:t>Moderation </a:t>
            </a:r>
            <a:r>
              <a:rPr lang="en-GB" altLang="en-US" sz="5400" dirty="0" smtClean="0">
                <a:solidFill>
                  <a:srgbClr val="00ABB5"/>
                </a:solidFill>
              </a:rPr>
              <a:t>Activity</a:t>
            </a:r>
            <a:endParaRPr lang="en-US" altLang="en-US" sz="5400" dirty="0"/>
          </a:p>
        </p:txBody>
      </p:sp>
      <p:pic>
        <p:nvPicPr>
          <p:cNvPr id="62468" name="Picture 11" descr="1.png">
            <a:extLst>
              <a:ext uri="{FF2B5EF4-FFF2-40B4-BE49-F238E27FC236}">
                <a16:creationId xmlns:a16="http://schemas.microsoft.com/office/drawing/2014/main" id="{2EAF5602-7B02-4414-AA96-7401F0CEC29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463" y="3752850"/>
            <a:ext cx="12209463" cy="310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8">
            <a:extLst>
              <a:ext uri="{FF2B5EF4-FFF2-40B4-BE49-F238E27FC236}">
                <a16:creationId xmlns:a16="http://schemas.microsoft.com/office/drawing/2014/main" id="{CFACB033-50BD-4C0E-9E21-B1BEF7CF2666}"/>
              </a:ext>
            </a:extLst>
          </p:cNvPr>
          <p:cNvSpPr txBox="1"/>
          <p:nvPr/>
        </p:nvSpPr>
        <p:spPr>
          <a:xfrm>
            <a:off x="7162800" y="6057900"/>
            <a:ext cx="5029200" cy="800100"/>
          </a:xfrm>
          <a:prstGeom prst="rect">
            <a:avLst/>
          </a:prstGeom>
          <a:noFill/>
          <a:ln>
            <a:noFill/>
          </a:ln>
          <a:effectLst/>
          <a:extLst>
            <a:ext uri="{C572A759-6A51-4108-AA02-DFA0A04FC94B}"/>
          </a:extLst>
        </p:spPr>
        <p:style>
          <a:lnRef idx="0">
            <a:schemeClr val="accent1"/>
          </a:lnRef>
          <a:fillRef idx="0">
            <a:schemeClr val="accent1"/>
          </a:fillRef>
          <a:effectRef idx="0">
            <a:schemeClr val="accent1"/>
          </a:effectRef>
          <a:fontRef idx="minor">
            <a:schemeClr val="dk1"/>
          </a:fontRef>
        </p:style>
        <p:txBody>
          <a:bodyPr/>
          <a:lstStyle>
            <a:lvl1pPr>
              <a:tabLst>
                <a:tab pos="3330575" algn="l"/>
              </a:tabLst>
              <a:defRPr>
                <a:solidFill>
                  <a:schemeClr val="tx1"/>
                </a:solidFill>
                <a:latin typeface="Arial" panose="020B0604020202020204" pitchFamily="34" charset="0"/>
                <a:cs typeface="Arial" panose="020B0604020202020204" pitchFamily="34" charset="0"/>
              </a:defRPr>
            </a:lvl1pPr>
            <a:lvl2pPr marL="742950" indent="-285750">
              <a:tabLst>
                <a:tab pos="3330575" algn="l"/>
              </a:tabLst>
              <a:defRPr>
                <a:solidFill>
                  <a:schemeClr val="tx1"/>
                </a:solidFill>
                <a:latin typeface="Arial" panose="020B0604020202020204" pitchFamily="34" charset="0"/>
                <a:cs typeface="Arial" panose="020B0604020202020204" pitchFamily="34" charset="0"/>
              </a:defRPr>
            </a:lvl2pPr>
            <a:lvl3pPr marL="1143000" indent="-228600">
              <a:tabLst>
                <a:tab pos="3330575" algn="l"/>
              </a:tabLst>
              <a:defRPr>
                <a:solidFill>
                  <a:schemeClr val="tx1"/>
                </a:solidFill>
                <a:latin typeface="Arial" panose="020B0604020202020204" pitchFamily="34" charset="0"/>
                <a:cs typeface="Arial" panose="020B0604020202020204" pitchFamily="34" charset="0"/>
              </a:defRPr>
            </a:lvl3pPr>
            <a:lvl4pPr marL="1600200" indent="-228600">
              <a:tabLst>
                <a:tab pos="3330575" algn="l"/>
              </a:tabLst>
              <a:defRPr>
                <a:solidFill>
                  <a:schemeClr val="tx1"/>
                </a:solidFill>
                <a:latin typeface="Arial" panose="020B0604020202020204" pitchFamily="34" charset="0"/>
                <a:cs typeface="Arial" panose="020B0604020202020204" pitchFamily="34" charset="0"/>
              </a:defRPr>
            </a:lvl4pPr>
            <a:lvl5pPr marL="2057400" indent="-228600">
              <a:tabLst>
                <a:tab pos="333057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9pPr>
          </a:lstStyle>
          <a:p>
            <a:pPr algn="r">
              <a:defRPr/>
            </a:pPr>
            <a:r>
              <a:rPr lang="en-GB" altLang="en-US" sz="1400">
                <a:solidFill>
                  <a:srgbClr val="FFFFFF"/>
                </a:solidFill>
                <a:latin typeface="Arial Bold" panose="020B0704020202020204" pitchFamily="34" charset="0"/>
                <a:ea typeface="ＭＳ 明朝" pitchFamily="49" charset="-128"/>
                <a:cs typeface="Times New Roman" panose="02020603050405020304" pitchFamily="18" charset="0"/>
              </a:rPr>
              <a:t>For Scotland's learners, with Scotland's educators</a:t>
            </a:r>
            <a:endParaRPr lang="en-GB" altLang="en-US" sz="1200">
              <a:solidFill>
                <a:srgbClr val="595959"/>
              </a:solidFill>
              <a:ea typeface="ＭＳ 明朝" pitchFamily="49" charset="-128"/>
              <a:cs typeface="Times New Roman" panose="02020603050405020304" pitchFamily="18" charset="0"/>
            </a:endParaRPr>
          </a:p>
        </p:txBody>
      </p:sp>
      <p:sp>
        <p:nvSpPr>
          <p:cNvPr id="8" name="Text Box 8">
            <a:extLst>
              <a:ext uri="{FF2B5EF4-FFF2-40B4-BE49-F238E27FC236}">
                <a16:creationId xmlns:a16="http://schemas.microsoft.com/office/drawing/2014/main" id="{A2766AA5-6547-427E-8A2B-66B5655A64FB}"/>
              </a:ext>
            </a:extLst>
          </p:cNvPr>
          <p:cNvSpPr txBox="1"/>
          <p:nvPr/>
        </p:nvSpPr>
        <p:spPr>
          <a:xfrm>
            <a:off x="6546850" y="6311900"/>
            <a:ext cx="5497513" cy="800100"/>
          </a:xfrm>
          <a:prstGeom prst="rect">
            <a:avLst/>
          </a:prstGeom>
          <a:noFill/>
          <a:ln>
            <a:noFill/>
          </a:ln>
          <a:effectLst/>
          <a:extLst>
            <a:ext uri="{C572A759-6A51-4108-AA02-DFA0A04FC94B}"/>
          </a:extLst>
        </p:spPr>
        <p:style>
          <a:lnRef idx="0">
            <a:schemeClr val="accent1"/>
          </a:lnRef>
          <a:fillRef idx="0">
            <a:schemeClr val="accent1"/>
          </a:fillRef>
          <a:effectRef idx="0">
            <a:schemeClr val="accent1"/>
          </a:effectRef>
          <a:fontRef idx="minor">
            <a:schemeClr val="dk1"/>
          </a:fontRef>
        </p:style>
        <p:txBody>
          <a:bodyPr/>
          <a:lstStyle>
            <a:lvl1pPr>
              <a:tabLst>
                <a:tab pos="3330575" algn="l"/>
              </a:tabLst>
              <a:defRPr>
                <a:solidFill>
                  <a:schemeClr val="tx1"/>
                </a:solidFill>
                <a:latin typeface="Arial" panose="020B0604020202020204" pitchFamily="34" charset="0"/>
                <a:cs typeface="Arial" panose="020B0604020202020204" pitchFamily="34" charset="0"/>
              </a:defRPr>
            </a:lvl1pPr>
            <a:lvl2pPr marL="742950" indent="-285750">
              <a:tabLst>
                <a:tab pos="3330575" algn="l"/>
              </a:tabLst>
              <a:defRPr>
                <a:solidFill>
                  <a:schemeClr val="tx1"/>
                </a:solidFill>
                <a:latin typeface="Arial" panose="020B0604020202020204" pitchFamily="34" charset="0"/>
                <a:cs typeface="Arial" panose="020B0604020202020204" pitchFamily="34" charset="0"/>
              </a:defRPr>
            </a:lvl2pPr>
            <a:lvl3pPr marL="1143000" indent="-228600">
              <a:tabLst>
                <a:tab pos="3330575" algn="l"/>
              </a:tabLst>
              <a:defRPr>
                <a:solidFill>
                  <a:schemeClr val="tx1"/>
                </a:solidFill>
                <a:latin typeface="Arial" panose="020B0604020202020204" pitchFamily="34" charset="0"/>
                <a:cs typeface="Arial" panose="020B0604020202020204" pitchFamily="34" charset="0"/>
              </a:defRPr>
            </a:lvl3pPr>
            <a:lvl4pPr marL="1600200" indent="-228600">
              <a:tabLst>
                <a:tab pos="3330575" algn="l"/>
              </a:tabLst>
              <a:defRPr>
                <a:solidFill>
                  <a:schemeClr val="tx1"/>
                </a:solidFill>
                <a:latin typeface="Arial" panose="020B0604020202020204" pitchFamily="34" charset="0"/>
                <a:cs typeface="Arial" panose="020B0604020202020204" pitchFamily="34" charset="0"/>
              </a:defRPr>
            </a:lvl4pPr>
            <a:lvl5pPr marL="2057400" indent="-228600">
              <a:tabLst>
                <a:tab pos="333057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9pPr>
          </a:lstStyle>
          <a:p>
            <a:pPr algn="r" eaLnBrk="1" fontAlgn="auto" hangingPunct="1">
              <a:spcBef>
                <a:spcPts val="0"/>
              </a:spcBef>
              <a:spcAft>
                <a:spcPts val="0"/>
              </a:spcAft>
              <a:defRPr/>
            </a:pPr>
            <a:r>
              <a:rPr lang="en-GB" altLang="en-US" sz="1400" b="1" dirty="0">
                <a:solidFill>
                  <a:srgbClr val="FFFFFF"/>
                </a:solidFill>
              </a:rPr>
              <a:t>Do </a:t>
            </a:r>
            <a:r>
              <a:rPr lang="en-GB" altLang="en-US" sz="1400" b="1" dirty="0" err="1">
                <a:solidFill>
                  <a:srgbClr val="FFFFFF"/>
                </a:solidFill>
              </a:rPr>
              <a:t>luchd-ionnsachaidh</a:t>
            </a:r>
            <a:r>
              <a:rPr lang="en-GB" altLang="en-US" sz="1400" b="1" dirty="0">
                <a:solidFill>
                  <a:srgbClr val="FFFFFF"/>
                </a:solidFill>
              </a:rPr>
              <a:t> </a:t>
            </a:r>
            <a:r>
              <a:rPr lang="en-GB" altLang="en-US" sz="1400" b="1" dirty="0" err="1">
                <a:solidFill>
                  <a:srgbClr val="FFFFFF"/>
                </a:solidFill>
              </a:rPr>
              <a:t>na</a:t>
            </a:r>
            <a:r>
              <a:rPr lang="en-GB" altLang="en-US" sz="1400" b="1" dirty="0">
                <a:solidFill>
                  <a:srgbClr val="FFFFFF"/>
                </a:solidFill>
              </a:rPr>
              <a:t> h-Alba, le </a:t>
            </a:r>
            <a:r>
              <a:rPr lang="en-GB" altLang="en-US" sz="1400" b="1" dirty="0" err="1">
                <a:solidFill>
                  <a:srgbClr val="FFFFFF"/>
                </a:solidFill>
              </a:rPr>
              <a:t>luchd-foghlaim</a:t>
            </a:r>
            <a:r>
              <a:rPr lang="en-GB" altLang="en-US" sz="1400" b="1" dirty="0">
                <a:solidFill>
                  <a:srgbClr val="FFFFFF"/>
                </a:solidFill>
              </a:rPr>
              <a:t> Alba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F32CCDF-599A-49D2-9C0D-F461895F2ECD}"/>
              </a:ext>
            </a:extLst>
          </p:cNvPr>
          <p:cNvSpPr/>
          <p:nvPr/>
        </p:nvSpPr>
        <p:spPr>
          <a:xfrm>
            <a:off x="0" y="5794375"/>
            <a:ext cx="12192000" cy="10636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68611" name="Title 1">
            <a:extLst>
              <a:ext uri="{FF2B5EF4-FFF2-40B4-BE49-F238E27FC236}">
                <a16:creationId xmlns:a16="http://schemas.microsoft.com/office/drawing/2014/main" id="{4884503C-13CC-49EE-B1FE-E8715AD0BCF8}"/>
              </a:ext>
            </a:extLst>
          </p:cNvPr>
          <p:cNvSpPr>
            <a:spLocks noGrp="1"/>
          </p:cNvSpPr>
          <p:nvPr>
            <p:ph type="title"/>
          </p:nvPr>
        </p:nvSpPr>
        <p:spPr>
          <a:xfrm>
            <a:off x="500063" y="449263"/>
            <a:ext cx="11050587" cy="782637"/>
          </a:xfrm>
        </p:spPr>
        <p:txBody>
          <a:bodyPr/>
          <a:lstStyle/>
          <a:p>
            <a:pPr eaLnBrk="1" hangingPunct="1"/>
            <a:r>
              <a:rPr lang="en-GB" altLang="en-US" sz="4000" dirty="0" smtClean="0"/>
              <a:t>Reminder </a:t>
            </a:r>
            <a:endParaRPr lang="en-GB" altLang="en-US" sz="4000" dirty="0"/>
          </a:p>
        </p:txBody>
      </p:sp>
      <p:pic>
        <p:nvPicPr>
          <p:cNvPr id="68612" name="Picture 5">
            <a:extLst>
              <a:ext uri="{FF2B5EF4-FFF2-40B4-BE49-F238E27FC236}">
                <a16:creationId xmlns:a16="http://schemas.microsoft.com/office/drawing/2014/main" id="{E126AA5A-7AA1-4AAE-AFB2-FDD7C9EBFF9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29650" y="6373813"/>
            <a:ext cx="2805113"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3" name="Picture 6" descr="1.png">
            <a:extLst>
              <a:ext uri="{FF2B5EF4-FFF2-40B4-BE49-F238E27FC236}">
                <a16:creationId xmlns:a16="http://schemas.microsoft.com/office/drawing/2014/main" id="{58E1FEDF-2DA4-49A2-BDE5-E7AFA9E05DD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5829300"/>
            <a:ext cx="12209463"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8">
            <a:extLst>
              <a:ext uri="{FF2B5EF4-FFF2-40B4-BE49-F238E27FC236}">
                <a16:creationId xmlns:a16="http://schemas.microsoft.com/office/drawing/2014/main" id="{045BCC6F-1DF5-4776-B032-B15A3861603F}"/>
              </a:ext>
            </a:extLst>
          </p:cNvPr>
          <p:cNvSpPr txBox="1"/>
          <p:nvPr/>
        </p:nvSpPr>
        <p:spPr>
          <a:xfrm>
            <a:off x="7162800" y="6284913"/>
            <a:ext cx="5029200" cy="800100"/>
          </a:xfrm>
          <a:prstGeom prst="rect">
            <a:avLst/>
          </a:prstGeom>
          <a:noFill/>
          <a:ln>
            <a:noFill/>
          </a:ln>
          <a:effectLst/>
          <a:extLst>
            <a:ext uri="{C572A759-6A51-4108-AA02-DFA0A04FC94B}"/>
          </a:extLst>
        </p:spPr>
        <p:style>
          <a:lnRef idx="0">
            <a:schemeClr val="accent1"/>
          </a:lnRef>
          <a:fillRef idx="0">
            <a:schemeClr val="accent1"/>
          </a:fillRef>
          <a:effectRef idx="0">
            <a:schemeClr val="accent1"/>
          </a:effectRef>
          <a:fontRef idx="minor">
            <a:schemeClr val="dk1"/>
          </a:fontRef>
        </p:style>
        <p:txBody>
          <a:bodyPr/>
          <a:lstStyle>
            <a:lvl1pPr>
              <a:tabLst>
                <a:tab pos="3330575" algn="l"/>
              </a:tabLst>
              <a:defRPr>
                <a:solidFill>
                  <a:schemeClr val="tx1"/>
                </a:solidFill>
                <a:latin typeface="Arial" panose="020B0604020202020204" pitchFamily="34" charset="0"/>
                <a:cs typeface="Arial" panose="020B0604020202020204" pitchFamily="34" charset="0"/>
              </a:defRPr>
            </a:lvl1pPr>
            <a:lvl2pPr marL="742950" indent="-285750">
              <a:tabLst>
                <a:tab pos="3330575" algn="l"/>
              </a:tabLst>
              <a:defRPr>
                <a:solidFill>
                  <a:schemeClr val="tx1"/>
                </a:solidFill>
                <a:latin typeface="Arial" panose="020B0604020202020204" pitchFamily="34" charset="0"/>
                <a:cs typeface="Arial" panose="020B0604020202020204" pitchFamily="34" charset="0"/>
              </a:defRPr>
            </a:lvl2pPr>
            <a:lvl3pPr marL="1143000" indent="-228600">
              <a:tabLst>
                <a:tab pos="3330575" algn="l"/>
              </a:tabLst>
              <a:defRPr>
                <a:solidFill>
                  <a:schemeClr val="tx1"/>
                </a:solidFill>
                <a:latin typeface="Arial" panose="020B0604020202020204" pitchFamily="34" charset="0"/>
                <a:cs typeface="Arial" panose="020B0604020202020204" pitchFamily="34" charset="0"/>
              </a:defRPr>
            </a:lvl3pPr>
            <a:lvl4pPr marL="1600200" indent="-228600">
              <a:tabLst>
                <a:tab pos="3330575" algn="l"/>
              </a:tabLst>
              <a:defRPr>
                <a:solidFill>
                  <a:schemeClr val="tx1"/>
                </a:solidFill>
                <a:latin typeface="Arial" panose="020B0604020202020204" pitchFamily="34" charset="0"/>
                <a:cs typeface="Arial" panose="020B0604020202020204" pitchFamily="34" charset="0"/>
              </a:defRPr>
            </a:lvl4pPr>
            <a:lvl5pPr marL="2057400" indent="-228600">
              <a:tabLst>
                <a:tab pos="333057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9pPr>
          </a:lstStyle>
          <a:p>
            <a:pPr algn="r" eaLnBrk="1" hangingPunct="1">
              <a:defRPr/>
            </a:pPr>
            <a:r>
              <a:rPr lang="en-GB" altLang="en-US" sz="1400">
                <a:solidFill>
                  <a:srgbClr val="FFFFFF"/>
                </a:solidFill>
                <a:latin typeface="Arial Bold" panose="020B0704020202020204" pitchFamily="34" charset="0"/>
                <a:ea typeface="ＭＳ 明朝" pitchFamily="49" charset="-128"/>
                <a:cs typeface="Times New Roman" panose="02020603050405020304" pitchFamily="18" charset="0"/>
              </a:rPr>
              <a:t>For Scotland's learners, with Scotland's educators</a:t>
            </a:r>
            <a:endParaRPr lang="en-GB" altLang="en-US" sz="1200">
              <a:solidFill>
                <a:srgbClr val="595959"/>
              </a:solidFill>
              <a:ea typeface="ＭＳ 明朝" pitchFamily="49" charset="-128"/>
              <a:cs typeface="Times New Roman" panose="02020603050405020304" pitchFamily="18" charset="0"/>
            </a:endParaRPr>
          </a:p>
        </p:txBody>
      </p:sp>
      <p:sp>
        <p:nvSpPr>
          <p:cNvPr id="11" name="Text Box 8">
            <a:extLst>
              <a:ext uri="{FF2B5EF4-FFF2-40B4-BE49-F238E27FC236}">
                <a16:creationId xmlns:a16="http://schemas.microsoft.com/office/drawing/2014/main" id="{04244205-B933-4EED-95E9-2AE2E7FF77EF}"/>
              </a:ext>
            </a:extLst>
          </p:cNvPr>
          <p:cNvSpPr txBox="1"/>
          <p:nvPr/>
        </p:nvSpPr>
        <p:spPr>
          <a:xfrm>
            <a:off x="6526213" y="6491288"/>
            <a:ext cx="5497512" cy="800100"/>
          </a:xfrm>
          <a:prstGeom prst="rect">
            <a:avLst/>
          </a:prstGeom>
          <a:noFill/>
          <a:ln>
            <a:noFill/>
          </a:ln>
          <a:effectLst/>
          <a:extLst>
            <a:ext uri="{C572A759-6A51-4108-AA02-DFA0A04FC94B}"/>
          </a:extLst>
        </p:spPr>
        <p:style>
          <a:lnRef idx="0">
            <a:schemeClr val="accent1"/>
          </a:lnRef>
          <a:fillRef idx="0">
            <a:schemeClr val="accent1"/>
          </a:fillRef>
          <a:effectRef idx="0">
            <a:schemeClr val="accent1"/>
          </a:effectRef>
          <a:fontRef idx="minor">
            <a:schemeClr val="dk1"/>
          </a:fontRef>
        </p:style>
        <p:txBody>
          <a:bodyPr/>
          <a:lstStyle>
            <a:lvl1pPr>
              <a:tabLst>
                <a:tab pos="3330575" algn="l"/>
              </a:tabLst>
              <a:defRPr>
                <a:solidFill>
                  <a:schemeClr val="tx1"/>
                </a:solidFill>
                <a:latin typeface="Arial" panose="020B0604020202020204" pitchFamily="34" charset="0"/>
                <a:cs typeface="Arial" panose="020B0604020202020204" pitchFamily="34" charset="0"/>
              </a:defRPr>
            </a:lvl1pPr>
            <a:lvl2pPr marL="742950" indent="-285750">
              <a:tabLst>
                <a:tab pos="3330575" algn="l"/>
              </a:tabLst>
              <a:defRPr>
                <a:solidFill>
                  <a:schemeClr val="tx1"/>
                </a:solidFill>
                <a:latin typeface="Arial" panose="020B0604020202020204" pitchFamily="34" charset="0"/>
                <a:cs typeface="Arial" panose="020B0604020202020204" pitchFamily="34" charset="0"/>
              </a:defRPr>
            </a:lvl2pPr>
            <a:lvl3pPr marL="1143000" indent="-228600">
              <a:tabLst>
                <a:tab pos="3330575" algn="l"/>
              </a:tabLst>
              <a:defRPr>
                <a:solidFill>
                  <a:schemeClr val="tx1"/>
                </a:solidFill>
                <a:latin typeface="Arial" panose="020B0604020202020204" pitchFamily="34" charset="0"/>
                <a:cs typeface="Arial" panose="020B0604020202020204" pitchFamily="34" charset="0"/>
              </a:defRPr>
            </a:lvl3pPr>
            <a:lvl4pPr marL="1600200" indent="-228600">
              <a:tabLst>
                <a:tab pos="3330575" algn="l"/>
              </a:tabLst>
              <a:defRPr>
                <a:solidFill>
                  <a:schemeClr val="tx1"/>
                </a:solidFill>
                <a:latin typeface="Arial" panose="020B0604020202020204" pitchFamily="34" charset="0"/>
                <a:cs typeface="Arial" panose="020B0604020202020204" pitchFamily="34" charset="0"/>
              </a:defRPr>
            </a:lvl4pPr>
            <a:lvl5pPr marL="2057400" indent="-228600">
              <a:tabLst>
                <a:tab pos="333057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9pPr>
          </a:lstStyle>
          <a:p>
            <a:pPr algn="r" eaLnBrk="1" fontAlgn="auto" hangingPunct="1">
              <a:spcBef>
                <a:spcPts val="0"/>
              </a:spcBef>
              <a:spcAft>
                <a:spcPts val="0"/>
              </a:spcAft>
              <a:defRPr/>
            </a:pPr>
            <a:r>
              <a:rPr lang="en-GB" altLang="en-US" sz="1400" b="1" dirty="0">
                <a:solidFill>
                  <a:srgbClr val="FFFFFF"/>
                </a:solidFill>
              </a:rPr>
              <a:t>Do </a:t>
            </a:r>
            <a:r>
              <a:rPr lang="en-GB" altLang="en-US" sz="1400" b="1" dirty="0" err="1">
                <a:solidFill>
                  <a:srgbClr val="FFFFFF"/>
                </a:solidFill>
              </a:rPr>
              <a:t>luchd-ionnsachaidh</a:t>
            </a:r>
            <a:r>
              <a:rPr lang="en-GB" altLang="en-US" sz="1400" b="1" dirty="0">
                <a:solidFill>
                  <a:srgbClr val="FFFFFF"/>
                </a:solidFill>
              </a:rPr>
              <a:t> </a:t>
            </a:r>
            <a:r>
              <a:rPr lang="en-GB" altLang="en-US" sz="1400" b="1" dirty="0" err="1">
                <a:solidFill>
                  <a:srgbClr val="FFFFFF"/>
                </a:solidFill>
              </a:rPr>
              <a:t>na</a:t>
            </a:r>
            <a:r>
              <a:rPr lang="en-GB" altLang="en-US" sz="1400" b="1" dirty="0">
                <a:solidFill>
                  <a:srgbClr val="FFFFFF"/>
                </a:solidFill>
              </a:rPr>
              <a:t> h-Alba, le </a:t>
            </a:r>
            <a:r>
              <a:rPr lang="en-GB" altLang="en-US" sz="1400" b="1" dirty="0" err="1">
                <a:solidFill>
                  <a:srgbClr val="FFFFFF"/>
                </a:solidFill>
              </a:rPr>
              <a:t>luchd-foghlaim</a:t>
            </a:r>
            <a:r>
              <a:rPr lang="en-GB" altLang="en-US" sz="1400" b="1" dirty="0">
                <a:solidFill>
                  <a:srgbClr val="FFFFFF"/>
                </a:solidFill>
              </a:rPr>
              <a:t> Alba </a:t>
            </a:r>
          </a:p>
        </p:txBody>
      </p:sp>
      <p:sp>
        <p:nvSpPr>
          <p:cNvPr id="10" name="Content Placeholder 2">
            <a:extLst>
              <a:ext uri="{FF2B5EF4-FFF2-40B4-BE49-F238E27FC236}">
                <a16:creationId xmlns:a16="http://schemas.microsoft.com/office/drawing/2014/main" id="{A71931EF-935E-448F-AF6E-2E75FC3F22D4}"/>
              </a:ext>
            </a:extLst>
          </p:cNvPr>
          <p:cNvSpPr>
            <a:spLocks noGrp="1"/>
          </p:cNvSpPr>
          <p:nvPr>
            <p:ph idx="1"/>
          </p:nvPr>
        </p:nvSpPr>
        <p:spPr>
          <a:xfrm>
            <a:off x="617538" y="1438275"/>
            <a:ext cx="10817225" cy="3702050"/>
          </a:xfrm>
        </p:spPr>
        <p:txBody>
          <a:bodyPr/>
          <a:lstStyle/>
          <a:p>
            <a:pPr eaLnBrk="1" hangingPunct="1">
              <a:defRPr/>
            </a:pPr>
            <a:r>
              <a:rPr lang="en-GB" sz="2400" dirty="0"/>
              <a:t>Feedback </a:t>
            </a:r>
            <a:r>
              <a:rPr lang="en-GB" sz="2400" dirty="0" smtClean="0"/>
              <a:t>to each other should</a:t>
            </a:r>
            <a:r>
              <a:rPr lang="en-GB" sz="2400" dirty="0"/>
              <a:t>:</a:t>
            </a:r>
          </a:p>
          <a:p>
            <a:pPr marL="342900" indent="-342900" eaLnBrk="1" hangingPunct="1">
              <a:buClr>
                <a:srgbClr val="00ABB5"/>
              </a:buClr>
              <a:buFont typeface="Arial" panose="020B0604020202020204" pitchFamily="34" charset="0"/>
              <a:buChar char="•"/>
              <a:defRPr/>
            </a:pPr>
            <a:r>
              <a:rPr lang="en-GB" sz="2400" dirty="0"/>
              <a:t>Be formative and helpful.</a:t>
            </a:r>
          </a:p>
          <a:p>
            <a:pPr marL="342900" indent="-342900" eaLnBrk="1" hangingPunct="1">
              <a:buClr>
                <a:srgbClr val="00ABB5"/>
              </a:buClr>
              <a:buFont typeface="Arial" panose="020B0604020202020204" pitchFamily="34" charset="0"/>
              <a:buChar char="•"/>
              <a:defRPr/>
            </a:pPr>
            <a:r>
              <a:rPr lang="en-GB" sz="2400" dirty="0" smtClean="0"/>
              <a:t>State </a:t>
            </a:r>
            <a:r>
              <a:rPr lang="en-GB" sz="2400" dirty="0"/>
              <a:t>areas of strength e.g. LI were clearly based on the learning within the </a:t>
            </a:r>
            <a:r>
              <a:rPr lang="en-GB" sz="2400" dirty="0" err="1"/>
              <a:t>E&amp;Os</a:t>
            </a:r>
            <a:r>
              <a:rPr lang="en-GB" sz="2400" dirty="0"/>
              <a:t> </a:t>
            </a:r>
          </a:p>
          <a:p>
            <a:pPr marL="342900" indent="-342900" eaLnBrk="1" hangingPunct="1">
              <a:buClr>
                <a:srgbClr val="00ABB5"/>
              </a:buClr>
              <a:buFont typeface="Arial" panose="020B0604020202020204" pitchFamily="34" charset="0"/>
              <a:buChar char="•"/>
              <a:defRPr/>
            </a:pPr>
            <a:r>
              <a:rPr lang="en-GB" sz="2400" dirty="0"/>
              <a:t>State areas for development e.g. SC focused on task and not the learning. </a:t>
            </a:r>
          </a:p>
          <a:p>
            <a:pPr marL="342900" indent="-342900" eaLnBrk="1" hangingPunct="1">
              <a:buClr>
                <a:srgbClr val="00ABB5"/>
              </a:buClr>
              <a:buFont typeface="Arial" panose="020B0604020202020204" pitchFamily="34" charset="0"/>
              <a:buChar char="•"/>
              <a:defRPr/>
            </a:pPr>
            <a:r>
              <a:rPr lang="en-GB" sz="2400" dirty="0"/>
              <a:t>Note any areas missing by N/A.</a:t>
            </a:r>
          </a:p>
          <a:p>
            <a:pPr marL="342900" indent="-342900" eaLnBrk="1" hangingPunct="1">
              <a:buClr>
                <a:srgbClr val="00ABB5"/>
              </a:buClr>
              <a:buFont typeface="Arial" panose="020B0604020202020204" pitchFamily="34" charset="0"/>
              <a:buChar char="•"/>
              <a:defRPr/>
            </a:pPr>
            <a:r>
              <a:rPr lang="en-GB" sz="2400" dirty="0"/>
              <a:t>Complete each section and </a:t>
            </a:r>
            <a:r>
              <a:rPr lang="en-GB" sz="2400" dirty="0" smtClean="0"/>
              <a:t>provide an overall comment.</a:t>
            </a:r>
            <a:endParaRPr lang="en-GB" sz="2400" dirty="0"/>
          </a:p>
          <a:p>
            <a:pPr eaLnBrk="1" hangingPunct="1">
              <a:defRPr/>
            </a:pPr>
            <a:endParaRPr lang="en-GB" sz="2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22DDFFF-5124-4847-A95C-AEFA7D05A5C9}"/>
              </a:ext>
            </a:extLst>
          </p:cNvPr>
          <p:cNvSpPr/>
          <p:nvPr/>
        </p:nvSpPr>
        <p:spPr>
          <a:xfrm>
            <a:off x="0" y="5794375"/>
            <a:ext cx="12192000" cy="10636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66563" name="Title 1">
            <a:extLst>
              <a:ext uri="{FF2B5EF4-FFF2-40B4-BE49-F238E27FC236}">
                <a16:creationId xmlns:a16="http://schemas.microsoft.com/office/drawing/2014/main" id="{EF9D29CE-7BD0-45C3-9785-96CF8A797F1C}"/>
              </a:ext>
            </a:extLst>
          </p:cNvPr>
          <p:cNvSpPr>
            <a:spLocks noGrp="1"/>
          </p:cNvSpPr>
          <p:nvPr>
            <p:ph type="title"/>
          </p:nvPr>
        </p:nvSpPr>
        <p:spPr>
          <a:xfrm>
            <a:off x="500063" y="449263"/>
            <a:ext cx="11050587" cy="782637"/>
          </a:xfrm>
        </p:spPr>
        <p:txBody>
          <a:bodyPr/>
          <a:lstStyle/>
          <a:p>
            <a:pPr eaLnBrk="1" hangingPunct="1"/>
            <a:r>
              <a:rPr lang="en-GB" altLang="en-US" sz="4000" dirty="0"/>
              <a:t>Online moderation </a:t>
            </a:r>
            <a:r>
              <a:rPr lang="en-GB" altLang="en-US" sz="4000" dirty="0" smtClean="0"/>
              <a:t>activity – own material</a:t>
            </a:r>
            <a:endParaRPr lang="en-GB" altLang="en-US" sz="4000" dirty="0">
              <a:solidFill>
                <a:srgbClr val="FF0000"/>
              </a:solidFill>
            </a:endParaRPr>
          </a:p>
        </p:txBody>
      </p:sp>
      <p:pic>
        <p:nvPicPr>
          <p:cNvPr id="66564" name="Picture 5">
            <a:extLst>
              <a:ext uri="{FF2B5EF4-FFF2-40B4-BE49-F238E27FC236}">
                <a16:creationId xmlns:a16="http://schemas.microsoft.com/office/drawing/2014/main" id="{E355804F-5ABB-4433-83B7-D18D22ADE7F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29650" y="6373813"/>
            <a:ext cx="2805113"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5" name="Picture 6" descr="1.png">
            <a:extLst>
              <a:ext uri="{FF2B5EF4-FFF2-40B4-BE49-F238E27FC236}">
                <a16:creationId xmlns:a16="http://schemas.microsoft.com/office/drawing/2014/main" id="{2F2CAFA8-B653-4D3F-8D52-856A26F342A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5829300"/>
            <a:ext cx="12209463"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8">
            <a:extLst>
              <a:ext uri="{FF2B5EF4-FFF2-40B4-BE49-F238E27FC236}">
                <a16:creationId xmlns:a16="http://schemas.microsoft.com/office/drawing/2014/main" id="{8C53F186-049D-4B83-9293-DAC651918AF1}"/>
              </a:ext>
            </a:extLst>
          </p:cNvPr>
          <p:cNvSpPr txBox="1"/>
          <p:nvPr/>
        </p:nvSpPr>
        <p:spPr>
          <a:xfrm>
            <a:off x="7162800" y="6284913"/>
            <a:ext cx="5029200" cy="800100"/>
          </a:xfrm>
          <a:prstGeom prst="rect">
            <a:avLst/>
          </a:prstGeom>
          <a:noFill/>
          <a:ln>
            <a:noFill/>
          </a:ln>
          <a:effectLst/>
          <a:extLst>
            <a:ext uri="{C572A759-6A51-4108-AA02-DFA0A04FC94B}"/>
          </a:extLst>
        </p:spPr>
        <p:style>
          <a:lnRef idx="0">
            <a:schemeClr val="accent1"/>
          </a:lnRef>
          <a:fillRef idx="0">
            <a:schemeClr val="accent1"/>
          </a:fillRef>
          <a:effectRef idx="0">
            <a:schemeClr val="accent1"/>
          </a:effectRef>
          <a:fontRef idx="minor">
            <a:schemeClr val="dk1"/>
          </a:fontRef>
        </p:style>
        <p:txBody>
          <a:bodyPr/>
          <a:lstStyle>
            <a:lvl1pPr>
              <a:tabLst>
                <a:tab pos="3330575" algn="l"/>
              </a:tabLst>
              <a:defRPr>
                <a:solidFill>
                  <a:schemeClr val="tx1"/>
                </a:solidFill>
                <a:latin typeface="Arial" panose="020B0604020202020204" pitchFamily="34" charset="0"/>
                <a:cs typeface="Arial" panose="020B0604020202020204" pitchFamily="34" charset="0"/>
              </a:defRPr>
            </a:lvl1pPr>
            <a:lvl2pPr marL="742950" indent="-285750">
              <a:tabLst>
                <a:tab pos="3330575" algn="l"/>
              </a:tabLst>
              <a:defRPr>
                <a:solidFill>
                  <a:schemeClr val="tx1"/>
                </a:solidFill>
                <a:latin typeface="Arial" panose="020B0604020202020204" pitchFamily="34" charset="0"/>
                <a:cs typeface="Arial" panose="020B0604020202020204" pitchFamily="34" charset="0"/>
              </a:defRPr>
            </a:lvl2pPr>
            <a:lvl3pPr marL="1143000" indent="-228600">
              <a:tabLst>
                <a:tab pos="3330575" algn="l"/>
              </a:tabLst>
              <a:defRPr>
                <a:solidFill>
                  <a:schemeClr val="tx1"/>
                </a:solidFill>
                <a:latin typeface="Arial" panose="020B0604020202020204" pitchFamily="34" charset="0"/>
                <a:cs typeface="Arial" panose="020B0604020202020204" pitchFamily="34" charset="0"/>
              </a:defRPr>
            </a:lvl3pPr>
            <a:lvl4pPr marL="1600200" indent="-228600">
              <a:tabLst>
                <a:tab pos="3330575" algn="l"/>
              </a:tabLst>
              <a:defRPr>
                <a:solidFill>
                  <a:schemeClr val="tx1"/>
                </a:solidFill>
                <a:latin typeface="Arial" panose="020B0604020202020204" pitchFamily="34" charset="0"/>
                <a:cs typeface="Arial" panose="020B0604020202020204" pitchFamily="34" charset="0"/>
              </a:defRPr>
            </a:lvl4pPr>
            <a:lvl5pPr marL="2057400" indent="-228600">
              <a:tabLst>
                <a:tab pos="333057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9pPr>
          </a:lstStyle>
          <a:p>
            <a:pPr algn="r" eaLnBrk="1" hangingPunct="1">
              <a:defRPr/>
            </a:pPr>
            <a:r>
              <a:rPr lang="en-GB" altLang="en-US" sz="1400">
                <a:solidFill>
                  <a:srgbClr val="FFFFFF"/>
                </a:solidFill>
                <a:latin typeface="Arial Bold" panose="020B0704020202020204" pitchFamily="34" charset="0"/>
                <a:ea typeface="ＭＳ 明朝" pitchFamily="49" charset="-128"/>
                <a:cs typeface="Times New Roman" panose="02020603050405020304" pitchFamily="18" charset="0"/>
              </a:rPr>
              <a:t>For Scotland's learners, with Scotland's educators</a:t>
            </a:r>
            <a:endParaRPr lang="en-GB" altLang="en-US" sz="1200">
              <a:solidFill>
                <a:srgbClr val="595959"/>
              </a:solidFill>
              <a:ea typeface="ＭＳ 明朝" pitchFamily="49" charset="-128"/>
              <a:cs typeface="Times New Roman" panose="02020603050405020304" pitchFamily="18" charset="0"/>
            </a:endParaRPr>
          </a:p>
        </p:txBody>
      </p:sp>
      <p:sp>
        <p:nvSpPr>
          <p:cNvPr id="11" name="Text Box 8">
            <a:extLst>
              <a:ext uri="{FF2B5EF4-FFF2-40B4-BE49-F238E27FC236}">
                <a16:creationId xmlns:a16="http://schemas.microsoft.com/office/drawing/2014/main" id="{BAF4147B-0A8C-4400-AE53-32ED2812DD76}"/>
              </a:ext>
            </a:extLst>
          </p:cNvPr>
          <p:cNvSpPr txBox="1"/>
          <p:nvPr/>
        </p:nvSpPr>
        <p:spPr>
          <a:xfrm>
            <a:off x="6526213" y="6491288"/>
            <a:ext cx="5497512" cy="800100"/>
          </a:xfrm>
          <a:prstGeom prst="rect">
            <a:avLst/>
          </a:prstGeom>
          <a:noFill/>
          <a:ln>
            <a:noFill/>
          </a:ln>
          <a:effectLst/>
          <a:extLst>
            <a:ext uri="{C572A759-6A51-4108-AA02-DFA0A04FC94B}"/>
          </a:extLst>
        </p:spPr>
        <p:style>
          <a:lnRef idx="0">
            <a:schemeClr val="accent1"/>
          </a:lnRef>
          <a:fillRef idx="0">
            <a:schemeClr val="accent1"/>
          </a:fillRef>
          <a:effectRef idx="0">
            <a:schemeClr val="accent1"/>
          </a:effectRef>
          <a:fontRef idx="minor">
            <a:schemeClr val="dk1"/>
          </a:fontRef>
        </p:style>
        <p:txBody>
          <a:bodyPr/>
          <a:lstStyle>
            <a:lvl1pPr>
              <a:tabLst>
                <a:tab pos="3330575" algn="l"/>
              </a:tabLst>
              <a:defRPr>
                <a:solidFill>
                  <a:schemeClr val="tx1"/>
                </a:solidFill>
                <a:latin typeface="Arial" panose="020B0604020202020204" pitchFamily="34" charset="0"/>
                <a:cs typeface="Arial" panose="020B0604020202020204" pitchFamily="34" charset="0"/>
              </a:defRPr>
            </a:lvl1pPr>
            <a:lvl2pPr marL="742950" indent="-285750">
              <a:tabLst>
                <a:tab pos="3330575" algn="l"/>
              </a:tabLst>
              <a:defRPr>
                <a:solidFill>
                  <a:schemeClr val="tx1"/>
                </a:solidFill>
                <a:latin typeface="Arial" panose="020B0604020202020204" pitchFamily="34" charset="0"/>
                <a:cs typeface="Arial" panose="020B0604020202020204" pitchFamily="34" charset="0"/>
              </a:defRPr>
            </a:lvl2pPr>
            <a:lvl3pPr marL="1143000" indent="-228600">
              <a:tabLst>
                <a:tab pos="3330575" algn="l"/>
              </a:tabLst>
              <a:defRPr>
                <a:solidFill>
                  <a:schemeClr val="tx1"/>
                </a:solidFill>
                <a:latin typeface="Arial" panose="020B0604020202020204" pitchFamily="34" charset="0"/>
                <a:cs typeface="Arial" panose="020B0604020202020204" pitchFamily="34" charset="0"/>
              </a:defRPr>
            </a:lvl3pPr>
            <a:lvl4pPr marL="1600200" indent="-228600">
              <a:tabLst>
                <a:tab pos="3330575" algn="l"/>
              </a:tabLst>
              <a:defRPr>
                <a:solidFill>
                  <a:schemeClr val="tx1"/>
                </a:solidFill>
                <a:latin typeface="Arial" panose="020B0604020202020204" pitchFamily="34" charset="0"/>
                <a:cs typeface="Arial" panose="020B0604020202020204" pitchFamily="34" charset="0"/>
              </a:defRPr>
            </a:lvl4pPr>
            <a:lvl5pPr marL="2057400" indent="-228600">
              <a:tabLst>
                <a:tab pos="333057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9pPr>
          </a:lstStyle>
          <a:p>
            <a:pPr algn="r" eaLnBrk="1" fontAlgn="auto" hangingPunct="1">
              <a:spcBef>
                <a:spcPts val="0"/>
              </a:spcBef>
              <a:spcAft>
                <a:spcPts val="0"/>
              </a:spcAft>
              <a:defRPr/>
            </a:pPr>
            <a:r>
              <a:rPr lang="en-GB" altLang="en-US" sz="1400" b="1" dirty="0">
                <a:solidFill>
                  <a:srgbClr val="FFFFFF"/>
                </a:solidFill>
              </a:rPr>
              <a:t>Do </a:t>
            </a:r>
            <a:r>
              <a:rPr lang="en-GB" altLang="en-US" sz="1400" b="1" dirty="0" err="1">
                <a:solidFill>
                  <a:srgbClr val="FFFFFF"/>
                </a:solidFill>
              </a:rPr>
              <a:t>luchd-ionnsachaidh</a:t>
            </a:r>
            <a:r>
              <a:rPr lang="en-GB" altLang="en-US" sz="1400" b="1" dirty="0">
                <a:solidFill>
                  <a:srgbClr val="FFFFFF"/>
                </a:solidFill>
              </a:rPr>
              <a:t> </a:t>
            </a:r>
            <a:r>
              <a:rPr lang="en-GB" altLang="en-US" sz="1400" b="1" dirty="0" err="1">
                <a:solidFill>
                  <a:srgbClr val="FFFFFF"/>
                </a:solidFill>
              </a:rPr>
              <a:t>na</a:t>
            </a:r>
            <a:r>
              <a:rPr lang="en-GB" altLang="en-US" sz="1400" b="1" dirty="0">
                <a:solidFill>
                  <a:srgbClr val="FFFFFF"/>
                </a:solidFill>
              </a:rPr>
              <a:t> h-Alba, le </a:t>
            </a:r>
            <a:r>
              <a:rPr lang="en-GB" altLang="en-US" sz="1400" b="1" dirty="0" err="1">
                <a:solidFill>
                  <a:srgbClr val="FFFFFF"/>
                </a:solidFill>
              </a:rPr>
              <a:t>luchd-foghlaim</a:t>
            </a:r>
            <a:r>
              <a:rPr lang="en-GB" altLang="en-US" sz="1400" b="1" dirty="0">
                <a:solidFill>
                  <a:srgbClr val="FFFFFF"/>
                </a:solidFill>
              </a:rPr>
              <a:t> Alba </a:t>
            </a:r>
          </a:p>
        </p:txBody>
      </p:sp>
      <p:sp>
        <p:nvSpPr>
          <p:cNvPr id="52232" name="Content Placeholder 2">
            <a:extLst>
              <a:ext uri="{FF2B5EF4-FFF2-40B4-BE49-F238E27FC236}">
                <a16:creationId xmlns:a16="http://schemas.microsoft.com/office/drawing/2014/main" id="{55C31C70-C77F-4CA2-AAB2-881039855FAA}"/>
              </a:ext>
            </a:extLst>
          </p:cNvPr>
          <p:cNvSpPr>
            <a:spLocks noGrp="1"/>
          </p:cNvSpPr>
          <p:nvPr>
            <p:ph idx="1"/>
          </p:nvPr>
        </p:nvSpPr>
        <p:spPr>
          <a:xfrm>
            <a:off x="615950" y="1635125"/>
            <a:ext cx="10817225" cy="3702050"/>
          </a:xfrm>
        </p:spPr>
        <p:txBody>
          <a:bodyPr/>
          <a:lstStyle/>
          <a:p>
            <a:pPr marL="342900" indent="-342900">
              <a:buClr>
                <a:srgbClr val="00ABB5"/>
              </a:buClr>
              <a:buFont typeface="Arial" panose="020B0604020202020204" pitchFamily="34" charset="0"/>
              <a:buChar char="•"/>
              <a:defRPr/>
            </a:pPr>
            <a:endParaRPr lang="en-GB" sz="2400" dirty="0" smtClean="0"/>
          </a:p>
          <a:p>
            <a:pPr marL="342900" indent="-342900">
              <a:buClr>
                <a:srgbClr val="00ABB5"/>
              </a:buClr>
              <a:buFont typeface="Arial" panose="020B0604020202020204" pitchFamily="34" charset="0"/>
              <a:buChar char="•"/>
              <a:defRPr/>
            </a:pPr>
            <a:r>
              <a:rPr lang="en-GB" sz="2400" dirty="0" smtClean="0"/>
              <a:t>Accessing PLC Notebook and breakout channels</a:t>
            </a:r>
          </a:p>
          <a:p>
            <a:pPr marL="342900" indent="-342900">
              <a:buClr>
                <a:srgbClr val="00ABB5"/>
              </a:buClr>
              <a:buFont typeface="Arial" panose="020B0604020202020204" pitchFamily="34" charset="0"/>
              <a:buChar char="•"/>
              <a:defRPr/>
            </a:pPr>
            <a:r>
              <a:rPr lang="en-GB" sz="2400" dirty="0" smtClean="0"/>
              <a:t>Assign Presenter, Scribe, Facilitator</a:t>
            </a:r>
          </a:p>
          <a:p>
            <a:pPr marL="342900" indent="-342900">
              <a:buClr>
                <a:srgbClr val="00ABB5"/>
              </a:buClr>
              <a:buFont typeface="Arial" panose="020B0604020202020204" pitchFamily="34" charset="0"/>
              <a:buChar char="•"/>
              <a:defRPr/>
            </a:pPr>
            <a:r>
              <a:rPr lang="en-GB" sz="2400" dirty="0" smtClean="0"/>
              <a:t>Each school will have 10-15 minutes to present and receive feedback.</a:t>
            </a:r>
            <a:endParaRPr lang="en-GB" sz="2400" dirty="0"/>
          </a:p>
          <a:p>
            <a:pPr marL="342900" indent="-342900">
              <a:buClr>
                <a:srgbClr val="00ABB5"/>
              </a:buClr>
              <a:buFont typeface="Arial" panose="020B0604020202020204" pitchFamily="34" charset="0"/>
              <a:buChar char="•"/>
              <a:defRPr/>
            </a:pPr>
            <a:r>
              <a:rPr lang="en-GB" sz="2400" dirty="0" smtClean="0"/>
              <a:t>Change </a:t>
            </a:r>
            <a:r>
              <a:rPr lang="en-GB" sz="2400" dirty="0"/>
              <a:t>roles for each moderation task</a:t>
            </a:r>
          </a:p>
          <a:p>
            <a:pPr eaLnBrk="1" hangingPunct="1">
              <a:defRPr/>
            </a:pPr>
            <a:endParaRPr lang="en-GB" altLang="en-US" sz="24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375"/>
            <a:ext cx="12192000" cy="10636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8611" name="Title 1"/>
          <p:cNvSpPr>
            <a:spLocks noGrp="1"/>
          </p:cNvSpPr>
          <p:nvPr>
            <p:ph type="title"/>
          </p:nvPr>
        </p:nvSpPr>
        <p:spPr>
          <a:xfrm>
            <a:off x="611188" y="525463"/>
            <a:ext cx="11050587" cy="782637"/>
          </a:xfrm>
        </p:spPr>
        <p:txBody>
          <a:bodyPr/>
          <a:lstStyle/>
          <a:p>
            <a:r>
              <a:rPr lang="en-GB" altLang="en-US" dirty="0" smtClean="0"/>
              <a:t>Plenary</a:t>
            </a:r>
          </a:p>
        </p:txBody>
      </p:sp>
      <p:sp>
        <p:nvSpPr>
          <p:cNvPr id="3" name="Content Placeholder 2"/>
          <p:cNvSpPr>
            <a:spLocks noGrp="1"/>
          </p:cNvSpPr>
          <p:nvPr>
            <p:ph idx="1"/>
          </p:nvPr>
        </p:nvSpPr>
        <p:spPr>
          <a:xfrm>
            <a:off x="4171433" y="1924194"/>
            <a:ext cx="6982691" cy="3576493"/>
          </a:xfrm>
        </p:spPr>
        <p:txBody>
          <a:bodyPr/>
          <a:lstStyle/>
          <a:p>
            <a:pPr marL="342900" indent="-342900">
              <a:buClr>
                <a:srgbClr val="00ABB5"/>
              </a:buClr>
              <a:buFont typeface="Arial" panose="020B0604020202020204" pitchFamily="34" charset="0"/>
              <a:buChar char="•"/>
              <a:defRPr/>
            </a:pPr>
            <a:r>
              <a:rPr lang="en-GB" sz="2400" dirty="0" smtClean="0"/>
              <a:t>To continue to develop knowledge of the learning, teaching and assessment cycle and moderation processes. </a:t>
            </a:r>
            <a:endParaRPr lang="en-GB" sz="2400" dirty="0"/>
          </a:p>
          <a:p>
            <a:pPr marL="342900" indent="-342900">
              <a:buClr>
                <a:srgbClr val="00ABB5"/>
              </a:buClr>
              <a:buFont typeface="Arial" panose="020B0604020202020204" pitchFamily="34" charset="0"/>
              <a:buChar char="•"/>
              <a:defRPr/>
            </a:pPr>
            <a:r>
              <a:rPr lang="en-GB" sz="2400" dirty="0" smtClean="0"/>
              <a:t>To collaborate with colleagues to use the moderation process.</a:t>
            </a:r>
          </a:p>
          <a:p>
            <a:pPr marL="342900" indent="-342900">
              <a:buClr>
                <a:srgbClr val="00ABB5"/>
              </a:buClr>
              <a:buFont typeface="Arial" panose="020B0604020202020204" pitchFamily="34" charset="0"/>
              <a:buChar char="•"/>
              <a:defRPr/>
            </a:pPr>
            <a:r>
              <a:rPr lang="en-GB" sz="2400" dirty="0" smtClean="0"/>
              <a:t>To become familiar with using digital approaches to support moderation activities. </a:t>
            </a:r>
          </a:p>
          <a:p>
            <a:pPr>
              <a:buClr>
                <a:srgbClr val="00ABB5"/>
              </a:buClr>
              <a:defRPr/>
            </a:pPr>
            <a:endParaRPr lang="en-GB" b="1" dirty="0" smtClean="0"/>
          </a:p>
          <a:p>
            <a:pPr>
              <a:buClr>
                <a:srgbClr val="00ABB5"/>
              </a:buClr>
              <a:defRPr/>
            </a:pPr>
            <a:endParaRPr lang="en-GB" b="1" dirty="0" smtClean="0"/>
          </a:p>
        </p:txBody>
      </p:sp>
      <p:pic>
        <p:nvPicPr>
          <p:cNvPr id="68613"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29650" y="6373813"/>
            <a:ext cx="2805113"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4" name="Picture 6" descr="1.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5829300"/>
            <a:ext cx="12209463"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8"/>
          <p:cNvSpPr txBox="1"/>
          <p:nvPr/>
        </p:nvSpPr>
        <p:spPr>
          <a:xfrm>
            <a:off x="7394575" y="6161088"/>
            <a:ext cx="5029200" cy="800100"/>
          </a:xfrm>
          <a:prstGeom prst="rect">
            <a:avLst/>
          </a:prstGeom>
          <a:noFill/>
          <a:ln>
            <a:noFill/>
          </a:ln>
          <a:effectLst/>
          <a:extLst>
            <a:ext uri="{C572A759-6A51-4108-AA02-DFA0A04FC94B}"/>
          </a:extLst>
        </p:spPr>
        <p:style>
          <a:lnRef idx="0">
            <a:schemeClr val="accent1"/>
          </a:lnRef>
          <a:fillRef idx="0">
            <a:schemeClr val="accent1"/>
          </a:fillRef>
          <a:effectRef idx="0">
            <a:schemeClr val="accent1"/>
          </a:effectRef>
          <a:fontRef idx="minor">
            <a:schemeClr val="dk1"/>
          </a:fontRef>
        </p:style>
        <p:txBody>
          <a:bodyPr/>
          <a:lstStyle>
            <a:lvl1pPr>
              <a:tabLst>
                <a:tab pos="3330575" algn="l"/>
              </a:tabLst>
              <a:defRPr>
                <a:solidFill>
                  <a:schemeClr val="tx1"/>
                </a:solidFill>
                <a:latin typeface="Arial" panose="020B0604020202020204" pitchFamily="34" charset="0"/>
                <a:cs typeface="Arial" panose="020B0604020202020204" pitchFamily="34" charset="0"/>
              </a:defRPr>
            </a:lvl1pPr>
            <a:lvl2pPr marL="742950" indent="-285750">
              <a:tabLst>
                <a:tab pos="3330575" algn="l"/>
              </a:tabLst>
              <a:defRPr>
                <a:solidFill>
                  <a:schemeClr val="tx1"/>
                </a:solidFill>
                <a:latin typeface="Arial" panose="020B0604020202020204" pitchFamily="34" charset="0"/>
                <a:cs typeface="Arial" panose="020B0604020202020204" pitchFamily="34" charset="0"/>
              </a:defRPr>
            </a:lvl2pPr>
            <a:lvl3pPr marL="1143000" indent="-228600">
              <a:tabLst>
                <a:tab pos="3330575" algn="l"/>
              </a:tabLst>
              <a:defRPr>
                <a:solidFill>
                  <a:schemeClr val="tx1"/>
                </a:solidFill>
                <a:latin typeface="Arial" panose="020B0604020202020204" pitchFamily="34" charset="0"/>
                <a:cs typeface="Arial" panose="020B0604020202020204" pitchFamily="34" charset="0"/>
              </a:defRPr>
            </a:lvl3pPr>
            <a:lvl4pPr marL="1600200" indent="-228600">
              <a:tabLst>
                <a:tab pos="3330575" algn="l"/>
              </a:tabLst>
              <a:defRPr>
                <a:solidFill>
                  <a:schemeClr val="tx1"/>
                </a:solidFill>
                <a:latin typeface="Arial" panose="020B0604020202020204" pitchFamily="34" charset="0"/>
                <a:cs typeface="Arial" panose="020B0604020202020204" pitchFamily="34" charset="0"/>
              </a:defRPr>
            </a:lvl4pPr>
            <a:lvl5pPr marL="2057400" indent="-228600">
              <a:tabLst>
                <a:tab pos="333057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9pPr>
          </a:lstStyle>
          <a:p>
            <a:pPr algn="r">
              <a:defRPr/>
            </a:pPr>
            <a:r>
              <a:rPr lang="en-GB" altLang="en-US" sz="1400" smtClean="0">
                <a:solidFill>
                  <a:srgbClr val="FFFFFF"/>
                </a:solidFill>
                <a:latin typeface="Arial Bold" panose="020B0704020202020204" pitchFamily="34" charset="0"/>
                <a:ea typeface="ＭＳ 明朝" pitchFamily="49" charset="-128"/>
                <a:cs typeface="Times New Roman" panose="02020603050405020304" pitchFamily="18" charset="0"/>
              </a:rPr>
              <a:t>For Scotland's learners, with Scotland's educators</a:t>
            </a:r>
            <a:endParaRPr lang="en-GB" altLang="en-US" sz="1200" smtClean="0">
              <a:solidFill>
                <a:srgbClr val="595959"/>
              </a:solidFill>
              <a:ea typeface="ＭＳ 明朝" pitchFamily="49" charset="-128"/>
              <a:cs typeface="Times New Roman" panose="02020603050405020304" pitchFamily="18" charset="0"/>
            </a:endParaRPr>
          </a:p>
        </p:txBody>
      </p:sp>
      <p:sp>
        <p:nvSpPr>
          <p:cNvPr id="10" name="Text Box 8"/>
          <p:cNvSpPr txBox="1"/>
          <p:nvPr/>
        </p:nvSpPr>
        <p:spPr>
          <a:xfrm>
            <a:off x="6735763" y="6416675"/>
            <a:ext cx="5497512" cy="800100"/>
          </a:xfrm>
          <a:prstGeom prst="rect">
            <a:avLst/>
          </a:prstGeom>
          <a:noFill/>
          <a:ln>
            <a:noFill/>
          </a:ln>
          <a:effectLst/>
          <a:extLst>
            <a:ext uri="{C572A759-6A51-4108-AA02-DFA0A04FC94B}"/>
          </a:extLst>
        </p:spPr>
        <p:style>
          <a:lnRef idx="0">
            <a:schemeClr val="accent1"/>
          </a:lnRef>
          <a:fillRef idx="0">
            <a:schemeClr val="accent1"/>
          </a:fillRef>
          <a:effectRef idx="0">
            <a:schemeClr val="accent1"/>
          </a:effectRef>
          <a:fontRef idx="minor">
            <a:schemeClr val="dk1"/>
          </a:fontRef>
        </p:style>
        <p:txBody>
          <a:bodyPr/>
          <a:lstStyle>
            <a:lvl1pPr>
              <a:tabLst>
                <a:tab pos="3330575" algn="l"/>
              </a:tabLst>
              <a:defRPr>
                <a:solidFill>
                  <a:schemeClr val="tx1"/>
                </a:solidFill>
                <a:latin typeface="Arial" panose="020B0604020202020204" pitchFamily="34" charset="0"/>
                <a:cs typeface="Arial" panose="020B0604020202020204" pitchFamily="34" charset="0"/>
              </a:defRPr>
            </a:lvl1pPr>
            <a:lvl2pPr marL="742950" indent="-285750">
              <a:tabLst>
                <a:tab pos="3330575" algn="l"/>
              </a:tabLst>
              <a:defRPr>
                <a:solidFill>
                  <a:schemeClr val="tx1"/>
                </a:solidFill>
                <a:latin typeface="Arial" panose="020B0604020202020204" pitchFamily="34" charset="0"/>
                <a:cs typeface="Arial" panose="020B0604020202020204" pitchFamily="34" charset="0"/>
              </a:defRPr>
            </a:lvl2pPr>
            <a:lvl3pPr marL="1143000" indent="-228600">
              <a:tabLst>
                <a:tab pos="3330575" algn="l"/>
              </a:tabLst>
              <a:defRPr>
                <a:solidFill>
                  <a:schemeClr val="tx1"/>
                </a:solidFill>
                <a:latin typeface="Arial" panose="020B0604020202020204" pitchFamily="34" charset="0"/>
                <a:cs typeface="Arial" panose="020B0604020202020204" pitchFamily="34" charset="0"/>
              </a:defRPr>
            </a:lvl3pPr>
            <a:lvl4pPr marL="1600200" indent="-228600">
              <a:tabLst>
                <a:tab pos="3330575" algn="l"/>
              </a:tabLst>
              <a:defRPr>
                <a:solidFill>
                  <a:schemeClr val="tx1"/>
                </a:solidFill>
                <a:latin typeface="Arial" panose="020B0604020202020204" pitchFamily="34" charset="0"/>
                <a:cs typeface="Arial" panose="020B0604020202020204" pitchFamily="34" charset="0"/>
              </a:defRPr>
            </a:lvl4pPr>
            <a:lvl5pPr marL="2057400" indent="-228600">
              <a:tabLst>
                <a:tab pos="333057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9pPr>
          </a:lstStyle>
          <a:p>
            <a:pPr algn="r" eaLnBrk="1" hangingPunct="1">
              <a:defRPr/>
            </a:pPr>
            <a:r>
              <a:rPr lang="en-GB" altLang="en-US" sz="1400" b="1" dirty="0" smtClean="0">
                <a:solidFill>
                  <a:srgbClr val="FFFFFF"/>
                </a:solidFill>
              </a:rPr>
              <a:t>Do </a:t>
            </a:r>
            <a:r>
              <a:rPr lang="en-GB" altLang="en-US" sz="1400" b="1" dirty="0" err="1" smtClean="0">
                <a:solidFill>
                  <a:srgbClr val="FFFFFF"/>
                </a:solidFill>
              </a:rPr>
              <a:t>luchd-ionnsachaidh</a:t>
            </a:r>
            <a:r>
              <a:rPr lang="en-GB" altLang="en-US" sz="1400" b="1" dirty="0" smtClean="0">
                <a:solidFill>
                  <a:srgbClr val="FFFFFF"/>
                </a:solidFill>
              </a:rPr>
              <a:t> </a:t>
            </a:r>
            <a:r>
              <a:rPr lang="en-GB" altLang="en-US" sz="1400" b="1" dirty="0" err="1" smtClean="0">
                <a:solidFill>
                  <a:srgbClr val="FFFFFF"/>
                </a:solidFill>
              </a:rPr>
              <a:t>na</a:t>
            </a:r>
            <a:r>
              <a:rPr lang="en-GB" altLang="en-US" sz="1400" b="1" dirty="0" smtClean="0">
                <a:solidFill>
                  <a:srgbClr val="FFFFFF"/>
                </a:solidFill>
              </a:rPr>
              <a:t> h-Alba, le </a:t>
            </a:r>
            <a:r>
              <a:rPr lang="en-GB" altLang="en-US" sz="1400" b="1" dirty="0" err="1" smtClean="0">
                <a:solidFill>
                  <a:srgbClr val="FFFFFF"/>
                </a:solidFill>
              </a:rPr>
              <a:t>luchd-foghlaim</a:t>
            </a:r>
            <a:r>
              <a:rPr lang="en-GB" altLang="en-US" sz="1400" b="1" dirty="0" smtClean="0">
                <a:solidFill>
                  <a:srgbClr val="FFFFFF"/>
                </a:solidFill>
              </a:rPr>
              <a:t> Alba </a:t>
            </a:r>
          </a:p>
        </p:txBody>
      </p:sp>
      <p:pic>
        <p:nvPicPr>
          <p:cNvPr id="11" name="Content Placeholder 6"/>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a:off x="974003" y="2078615"/>
            <a:ext cx="2314575"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154124" y="0"/>
            <a:ext cx="1037876" cy="593319"/>
          </a:xfrm>
          <a:prstGeom prst="rect">
            <a:avLst/>
          </a:prstGeom>
        </p:spPr>
      </p:pic>
    </p:spTree>
    <p:extLst>
      <p:ext uri="{BB962C8B-B14F-4D97-AF65-F5344CB8AC3E}">
        <p14:creationId xmlns:p14="http://schemas.microsoft.com/office/powerpoint/2010/main" val="15160321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04178DF-CB80-4E85-9528-D2E03729B1BA}"/>
              </a:ext>
            </a:extLst>
          </p:cNvPr>
          <p:cNvSpPr/>
          <p:nvPr/>
        </p:nvSpPr>
        <p:spPr>
          <a:xfrm>
            <a:off x="0" y="5794375"/>
            <a:ext cx="12192000" cy="10636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pic>
        <p:nvPicPr>
          <p:cNvPr id="72707" name="Picture 5">
            <a:extLst>
              <a:ext uri="{FF2B5EF4-FFF2-40B4-BE49-F238E27FC236}">
                <a16:creationId xmlns:a16="http://schemas.microsoft.com/office/drawing/2014/main" id="{DE9CA967-E063-48A4-A139-128C87B32EF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29650" y="6373813"/>
            <a:ext cx="2805113"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08" name="Picture 6" descr="1.png">
            <a:extLst>
              <a:ext uri="{FF2B5EF4-FFF2-40B4-BE49-F238E27FC236}">
                <a16:creationId xmlns:a16="http://schemas.microsoft.com/office/drawing/2014/main" id="{754D7571-C2E0-47B8-B0F3-3B482F3D386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5570538"/>
            <a:ext cx="12209463" cy="128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8">
            <a:extLst>
              <a:ext uri="{FF2B5EF4-FFF2-40B4-BE49-F238E27FC236}">
                <a16:creationId xmlns:a16="http://schemas.microsoft.com/office/drawing/2014/main" id="{99347A8F-F541-4CC7-B442-B9B602B96289}"/>
              </a:ext>
            </a:extLst>
          </p:cNvPr>
          <p:cNvSpPr txBox="1"/>
          <p:nvPr/>
        </p:nvSpPr>
        <p:spPr>
          <a:xfrm>
            <a:off x="7200900" y="6161088"/>
            <a:ext cx="5029200" cy="800100"/>
          </a:xfrm>
          <a:prstGeom prst="rect">
            <a:avLst/>
          </a:prstGeom>
          <a:noFill/>
          <a:ln>
            <a:noFill/>
          </a:ln>
          <a:effectLst/>
          <a:extLst>
            <a:ext uri="{C572A759-6A51-4108-AA02-DFA0A04FC94B}"/>
          </a:extLst>
        </p:spPr>
        <p:style>
          <a:lnRef idx="0">
            <a:schemeClr val="accent1"/>
          </a:lnRef>
          <a:fillRef idx="0">
            <a:schemeClr val="accent1"/>
          </a:fillRef>
          <a:effectRef idx="0">
            <a:schemeClr val="accent1"/>
          </a:effectRef>
          <a:fontRef idx="minor">
            <a:schemeClr val="dk1"/>
          </a:fontRef>
        </p:style>
        <p:txBody>
          <a:bodyPr/>
          <a:lstStyle>
            <a:lvl1pPr>
              <a:tabLst>
                <a:tab pos="3330575" algn="l"/>
              </a:tabLst>
              <a:defRPr>
                <a:solidFill>
                  <a:schemeClr val="tx1"/>
                </a:solidFill>
                <a:latin typeface="Arial" panose="020B0604020202020204" pitchFamily="34" charset="0"/>
                <a:cs typeface="Arial" panose="020B0604020202020204" pitchFamily="34" charset="0"/>
              </a:defRPr>
            </a:lvl1pPr>
            <a:lvl2pPr marL="742950" indent="-285750">
              <a:tabLst>
                <a:tab pos="3330575" algn="l"/>
              </a:tabLst>
              <a:defRPr>
                <a:solidFill>
                  <a:schemeClr val="tx1"/>
                </a:solidFill>
                <a:latin typeface="Arial" panose="020B0604020202020204" pitchFamily="34" charset="0"/>
                <a:cs typeface="Arial" panose="020B0604020202020204" pitchFamily="34" charset="0"/>
              </a:defRPr>
            </a:lvl2pPr>
            <a:lvl3pPr marL="1143000" indent="-228600">
              <a:tabLst>
                <a:tab pos="3330575" algn="l"/>
              </a:tabLst>
              <a:defRPr>
                <a:solidFill>
                  <a:schemeClr val="tx1"/>
                </a:solidFill>
                <a:latin typeface="Arial" panose="020B0604020202020204" pitchFamily="34" charset="0"/>
                <a:cs typeface="Arial" panose="020B0604020202020204" pitchFamily="34" charset="0"/>
              </a:defRPr>
            </a:lvl3pPr>
            <a:lvl4pPr marL="1600200" indent="-228600">
              <a:tabLst>
                <a:tab pos="3330575" algn="l"/>
              </a:tabLst>
              <a:defRPr>
                <a:solidFill>
                  <a:schemeClr val="tx1"/>
                </a:solidFill>
                <a:latin typeface="Arial" panose="020B0604020202020204" pitchFamily="34" charset="0"/>
                <a:cs typeface="Arial" panose="020B0604020202020204" pitchFamily="34" charset="0"/>
              </a:defRPr>
            </a:lvl4pPr>
            <a:lvl5pPr marL="2057400" indent="-228600">
              <a:tabLst>
                <a:tab pos="333057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9pPr>
          </a:lstStyle>
          <a:p>
            <a:pPr algn="r" eaLnBrk="1" hangingPunct="1">
              <a:defRPr/>
            </a:pPr>
            <a:r>
              <a:rPr lang="en-GB" altLang="en-US" sz="1400">
                <a:solidFill>
                  <a:srgbClr val="FFFFFF"/>
                </a:solidFill>
                <a:latin typeface="Arial Bold" panose="020B0704020202020204" pitchFamily="34" charset="0"/>
                <a:ea typeface="ＭＳ 明朝" pitchFamily="49" charset="-128"/>
                <a:cs typeface="Times New Roman" panose="02020603050405020304" pitchFamily="18" charset="0"/>
              </a:rPr>
              <a:t>For Scotland's learners, with Scotland's educators</a:t>
            </a:r>
            <a:endParaRPr lang="en-GB" altLang="en-US" sz="1200">
              <a:solidFill>
                <a:srgbClr val="595959"/>
              </a:solidFill>
              <a:ea typeface="ＭＳ 明朝" pitchFamily="49" charset="-128"/>
              <a:cs typeface="Times New Roman" panose="02020603050405020304" pitchFamily="18" charset="0"/>
            </a:endParaRPr>
          </a:p>
        </p:txBody>
      </p:sp>
      <p:sp>
        <p:nvSpPr>
          <p:cNvPr id="10" name="Text Box 8">
            <a:extLst>
              <a:ext uri="{FF2B5EF4-FFF2-40B4-BE49-F238E27FC236}">
                <a16:creationId xmlns:a16="http://schemas.microsoft.com/office/drawing/2014/main" id="{7D09C72D-A003-45C2-9713-B17227010CF8}"/>
              </a:ext>
            </a:extLst>
          </p:cNvPr>
          <p:cNvSpPr txBox="1"/>
          <p:nvPr/>
        </p:nvSpPr>
        <p:spPr>
          <a:xfrm>
            <a:off x="6735763" y="6416675"/>
            <a:ext cx="5497512" cy="800100"/>
          </a:xfrm>
          <a:prstGeom prst="rect">
            <a:avLst/>
          </a:prstGeom>
          <a:noFill/>
          <a:ln>
            <a:noFill/>
          </a:ln>
          <a:effectLst/>
          <a:extLst>
            <a:ext uri="{C572A759-6A51-4108-AA02-DFA0A04FC94B}"/>
          </a:extLst>
        </p:spPr>
        <p:style>
          <a:lnRef idx="0">
            <a:schemeClr val="accent1"/>
          </a:lnRef>
          <a:fillRef idx="0">
            <a:schemeClr val="accent1"/>
          </a:fillRef>
          <a:effectRef idx="0">
            <a:schemeClr val="accent1"/>
          </a:effectRef>
          <a:fontRef idx="minor">
            <a:schemeClr val="dk1"/>
          </a:fontRef>
        </p:style>
        <p:txBody>
          <a:bodyPr/>
          <a:lstStyle>
            <a:lvl1pPr>
              <a:tabLst>
                <a:tab pos="3330575" algn="l"/>
              </a:tabLst>
              <a:defRPr>
                <a:solidFill>
                  <a:schemeClr val="tx1"/>
                </a:solidFill>
                <a:latin typeface="Arial" panose="020B0604020202020204" pitchFamily="34" charset="0"/>
                <a:cs typeface="Arial" panose="020B0604020202020204" pitchFamily="34" charset="0"/>
              </a:defRPr>
            </a:lvl1pPr>
            <a:lvl2pPr marL="742950" indent="-285750">
              <a:tabLst>
                <a:tab pos="3330575" algn="l"/>
              </a:tabLst>
              <a:defRPr>
                <a:solidFill>
                  <a:schemeClr val="tx1"/>
                </a:solidFill>
                <a:latin typeface="Arial" panose="020B0604020202020204" pitchFamily="34" charset="0"/>
                <a:cs typeface="Arial" panose="020B0604020202020204" pitchFamily="34" charset="0"/>
              </a:defRPr>
            </a:lvl2pPr>
            <a:lvl3pPr marL="1143000" indent="-228600">
              <a:tabLst>
                <a:tab pos="3330575" algn="l"/>
              </a:tabLst>
              <a:defRPr>
                <a:solidFill>
                  <a:schemeClr val="tx1"/>
                </a:solidFill>
                <a:latin typeface="Arial" panose="020B0604020202020204" pitchFamily="34" charset="0"/>
                <a:cs typeface="Arial" panose="020B0604020202020204" pitchFamily="34" charset="0"/>
              </a:defRPr>
            </a:lvl3pPr>
            <a:lvl4pPr marL="1600200" indent="-228600">
              <a:tabLst>
                <a:tab pos="3330575" algn="l"/>
              </a:tabLst>
              <a:defRPr>
                <a:solidFill>
                  <a:schemeClr val="tx1"/>
                </a:solidFill>
                <a:latin typeface="Arial" panose="020B0604020202020204" pitchFamily="34" charset="0"/>
                <a:cs typeface="Arial" panose="020B0604020202020204" pitchFamily="34" charset="0"/>
              </a:defRPr>
            </a:lvl4pPr>
            <a:lvl5pPr marL="2057400" indent="-228600">
              <a:tabLst>
                <a:tab pos="333057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9pPr>
          </a:lstStyle>
          <a:p>
            <a:pPr algn="r" eaLnBrk="1" hangingPunct="1">
              <a:defRPr/>
            </a:pPr>
            <a:r>
              <a:rPr lang="en-GB" altLang="en-US" sz="1400" b="1">
                <a:solidFill>
                  <a:srgbClr val="FFFFFF"/>
                </a:solidFill>
              </a:rPr>
              <a:t>Do luchd-ionnsachaidh na h-Alba, le luchd-foghlaim Alba </a:t>
            </a:r>
          </a:p>
        </p:txBody>
      </p:sp>
      <p:sp>
        <p:nvSpPr>
          <p:cNvPr id="11" name="Rectangle 10">
            <a:extLst>
              <a:ext uri="{FF2B5EF4-FFF2-40B4-BE49-F238E27FC236}">
                <a16:creationId xmlns:a16="http://schemas.microsoft.com/office/drawing/2014/main" id="{E3B34208-DDB5-3046-8056-D77298008BA7}"/>
              </a:ext>
            </a:extLst>
          </p:cNvPr>
          <p:cNvSpPr/>
          <p:nvPr/>
        </p:nvSpPr>
        <p:spPr>
          <a:xfrm>
            <a:off x="6597650" y="1836738"/>
            <a:ext cx="2025650" cy="3114675"/>
          </a:xfrm>
          <a:prstGeom prst="rect">
            <a:avLst/>
          </a:prstGeom>
          <a:solidFill>
            <a:srgbClr val="004297">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a:solidFill>
                <a:prstClr val="white"/>
              </a:solidFill>
            </a:endParaRPr>
          </a:p>
        </p:txBody>
      </p:sp>
      <p:sp>
        <p:nvSpPr>
          <p:cNvPr id="12" name="Title 1">
            <a:extLst>
              <a:ext uri="{FF2B5EF4-FFF2-40B4-BE49-F238E27FC236}">
                <a16:creationId xmlns:a16="http://schemas.microsoft.com/office/drawing/2014/main" id="{8F98FEE8-B269-4489-AA95-E0467EC28312}"/>
              </a:ext>
            </a:extLst>
          </p:cNvPr>
          <p:cNvSpPr>
            <a:spLocks noGrp="1"/>
          </p:cNvSpPr>
          <p:nvPr>
            <p:ph type="title"/>
          </p:nvPr>
        </p:nvSpPr>
        <p:spPr>
          <a:xfrm>
            <a:off x="236538" y="206375"/>
            <a:ext cx="11818937" cy="1154113"/>
          </a:xfrm>
        </p:spPr>
        <p:txBody>
          <a:bodyPr>
            <a:normAutofit/>
          </a:bodyPr>
          <a:lstStyle/>
          <a:p>
            <a:pPr eaLnBrk="1" hangingPunct="1">
              <a:defRPr/>
            </a:pPr>
            <a:r>
              <a:rPr lang="en-GB" dirty="0">
                <a:solidFill>
                  <a:schemeClr val="accent5"/>
                </a:solidFill>
              </a:rPr>
              <a:t/>
            </a:r>
            <a:br>
              <a:rPr lang="en-GB" dirty="0">
                <a:solidFill>
                  <a:schemeClr val="accent5"/>
                </a:solidFill>
              </a:rPr>
            </a:br>
            <a:r>
              <a:rPr lang="en-GB" dirty="0"/>
              <a:t>Course Overview </a:t>
            </a:r>
          </a:p>
        </p:txBody>
      </p:sp>
      <p:sp>
        <p:nvSpPr>
          <p:cNvPr id="14" name="Content Placeholder 3">
            <a:extLst>
              <a:ext uri="{FF2B5EF4-FFF2-40B4-BE49-F238E27FC236}">
                <a16:creationId xmlns:a16="http://schemas.microsoft.com/office/drawing/2014/main" id="{26AEDE11-D8D5-48B8-BC77-551AB2DCD590}"/>
              </a:ext>
            </a:extLst>
          </p:cNvPr>
          <p:cNvSpPr>
            <a:spLocks noGrp="1"/>
          </p:cNvSpPr>
          <p:nvPr>
            <p:ph idx="1"/>
          </p:nvPr>
        </p:nvSpPr>
        <p:spPr>
          <a:xfrm>
            <a:off x="233363" y="1439863"/>
            <a:ext cx="11206162" cy="3268662"/>
          </a:xfrm>
        </p:spPr>
        <p:txBody>
          <a:bodyPr>
            <a:normAutofit/>
          </a:bodyPr>
          <a:lstStyle/>
          <a:p>
            <a:pPr marL="0" lvl="1" indent="0" eaLnBrk="1" hangingPunct="1">
              <a:buClr>
                <a:srgbClr val="00C4C4"/>
              </a:buClr>
              <a:buFont typeface="Arial"/>
              <a:buNone/>
              <a:defRPr/>
            </a:pPr>
            <a:endParaRPr lang="en-GB" sz="2400" dirty="0">
              <a:solidFill>
                <a:schemeClr val="tx1"/>
              </a:solidFill>
            </a:endParaRPr>
          </a:p>
          <a:p>
            <a:pPr marL="342900" lvl="1" indent="-342900" eaLnBrk="1" hangingPunct="1">
              <a:buClr>
                <a:srgbClr val="00C4C4"/>
              </a:buClr>
              <a:buFont typeface="Arial" panose="020B0604020202020204" pitchFamily="34" charset="0"/>
              <a:buChar char="•"/>
              <a:defRPr/>
            </a:pPr>
            <a:r>
              <a:rPr lang="en-GB" sz="2400" dirty="0">
                <a:solidFill>
                  <a:schemeClr val="tx1">
                    <a:lumMod val="65000"/>
                    <a:lumOff val="35000"/>
                  </a:schemeClr>
                </a:solidFill>
              </a:rPr>
              <a:t>Session 4 – High Quality Assessments and evidencing progress through and achievement of a level</a:t>
            </a:r>
          </a:p>
          <a:p>
            <a:pPr marL="342900" lvl="1" indent="-342900" eaLnBrk="1" hangingPunct="1">
              <a:buClr>
                <a:srgbClr val="00C4C4"/>
              </a:buClr>
              <a:buFont typeface="Arial" panose="020B0604020202020204" pitchFamily="34" charset="0"/>
              <a:buChar char="•"/>
              <a:defRPr/>
            </a:pPr>
            <a:r>
              <a:rPr lang="en-GB" sz="2400" dirty="0">
                <a:solidFill>
                  <a:schemeClr val="tx1">
                    <a:lumMod val="65000"/>
                    <a:lumOff val="35000"/>
                  </a:schemeClr>
                </a:solidFill>
              </a:rPr>
              <a:t>Session 5 – Moderation activity</a:t>
            </a:r>
          </a:p>
          <a:p>
            <a:pPr marL="342900" lvl="1" indent="-342900" eaLnBrk="1" hangingPunct="1">
              <a:buClr>
                <a:srgbClr val="00C4C4"/>
              </a:buClr>
              <a:buFont typeface="Arial" panose="020B0604020202020204" pitchFamily="34" charset="0"/>
              <a:buChar char="•"/>
              <a:defRPr/>
            </a:pPr>
            <a:r>
              <a:rPr lang="en-GB" sz="2400" dirty="0">
                <a:solidFill>
                  <a:schemeClr val="tx1">
                    <a:lumMod val="65000"/>
                    <a:lumOff val="35000"/>
                  </a:schemeClr>
                </a:solidFill>
              </a:rPr>
              <a:t>Session 6 – Facilitating online sessions and action planning</a:t>
            </a:r>
          </a:p>
          <a:p>
            <a:pPr marL="342900" lvl="1" indent="-342900" eaLnBrk="1" hangingPunct="1">
              <a:buClr>
                <a:srgbClr val="00C4C4"/>
              </a:buClr>
              <a:buFont typeface="Arial" panose="020B0604020202020204" pitchFamily="34" charset="0"/>
              <a:buChar char="•"/>
              <a:defRPr/>
            </a:pPr>
            <a:endParaRPr lang="en-GB" dirty="0">
              <a:solidFill>
                <a:schemeClr val="tx1"/>
              </a:solidFill>
            </a:endParaRPr>
          </a:p>
          <a:p>
            <a:pPr marL="0" lvl="1" indent="0" eaLnBrk="1" hangingPunct="1">
              <a:buFont typeface="Arial"/>
              <a:buNone/>
              <a:defRPr/>
            </a:pPr>
            <a:endParaRPr lang="en-GB" i="1" dirty="0">
              <a:solidFill>
                <a:schemeClr val="tx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A206AED-CFEE-4D60-868A-67122F67D770}"/>
              </a:ext>
            </a:extLst>
          </p:cNvPr>
          <p:cNvSpPr/>
          <p:nvPr/>
        </p:nvSpPr>
        <p:spPr>
          <a:xfrm>
            <a:off x="0" y="0"/>
            <a:ext cx="12192000" cy="6858000"/>
          </a:xfrm>
          <a:prstGeom prst="rect">
            <a:avLst/>
          </a:prstGeom>
          <a:solidFill>
            <a:srgbClr val="00ABB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74755" name="Picture 2" descr="ES_NO TAG_WHITE_TRANSPARENT.png">
            <a:extLst>
              <a:ext uri="{FF2B5EF4-FFF2-40B4-BE49-F238E27FC236}">
                <a16:creationId xmlns:a16="http://schemas.microsoft.com/office/drawing/2014/main" id="{4C6BE073-CA97-46AA-A0C8-05EAB08D444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86188" y="2278063"/>
            <a:ext cx="4502150" cy="179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F41E7CD-8514-4D4D-92EE-C78818FB7AC1}"/>
              </a:ext>
            </a:extLst>
          </p:cNvPr>
          <p:cNvSpPr/>
          <p:nvPr/>
        </p:nvSpPr>
        <p:spPr>
          <a:xfrm>
            <a:off x="0" y="5794375"/>
            <a:ext cx="12192000" cy="10636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53251" name="Title 1">
            <a:extLst>
              <a:ext uri="{FF2B5EF4-FFF2-40B4-BE49-F238E27FC236}">
                <a16:creationId xmlns:a16="http://schemas.microsoft.com/office/drawing/2014/main" id="{47CEA8FF-AC69-485B-92C8-485F70343A09}"/>
              </a:ext>
            </a:extLst>
          </p:cNvPr>
          <p:cNvSpPr>
            <a:spLocks noGrp="1"/>
          </p:cNvSpPr>
          <p:nvPr>
            <p:ph type="title"/>
          </p:nvPr>
        </p:nvSpPr>
        <p:spPr>
          <a:xfrm>
            <a:off x="611188" y="525463"/>
            <a:ext cx="11050587" cy="782637"/>
          </a:xfrm>
        </p:spPr>
        <p:txBody>
          <a:bodyPr/>
          <a:lstStyle/>
          <a:p>
            <a:pPr eaLnBrk="1" hangingPunct="1"/>
            <a:r>
              <a:rPr lang="en-GB" altLang="en-US"/>
              <a:t>Protocols </a:t>
            </a:r>
          </a:p>
        </p:txBody>
      </p:sp>
      <p:sp>
        <p:nvSpPr>
          <p:cNvPr id="3" name="Content Placeholder 2">
            <a:extLst>
              <a:ext uri="{FF2B5EF4-FFF2-40B4-BE49-F238E27FC236}">
                <a16:creationId xmlns:a16="http://schemas.microsoft.com/office/drawing/2014/main" id="{7EDEDCBA-454E-40EE-BC2D-5D53C9897DCC}"/>
              </a:ext>
            </a:extLst>
          </p:cNvPr>
          <p:cNvSpPr>
            <a:spLocks noGrp="1"/>
          </p:cNvSpPr>
          <p:nvPr>
            <p:ph idx="1"/>
          </p:nvPr>
        </p:nvSpPr>
        <p:spPr>
          <a:xfrm>
            <a:off x="117475" y="1350963"/>
            <a:ext cx="10929938" cy="3498850"/>
          </a:xfrm>
        </p:spPr>
        <p:txBody>
          <a:bodyPr/>
          <a:lstStyle/>
          <a:p>
            <a:pPr marL="1085850" lvl="1" indent="-342900" eaLnBrk="1" hangingPunct="1">
              <a:defRPr/>
            </a:pPr>
            <a:endParaRPr lang="en-GB" dirty="0">
              <a:solidFill>
                <a:schemeClr val="tx1">
                  <a:lumMod val="65000"/>
                  <a:lumOff val="35000"/>
                </a:schemeClr>
              </a:solidFill>
            </a:endParaRPr>
          </a:p>
          <a:p>
            <a:pPr marL="1085850" lvl="1" indent="-342900" eaLnBrk="1" hangingPunct="1">
              <a:defRPr/>
            </a:pPr>
            <a:r>
              <a:rPr lang="en-GB" sz="2400" dirty="0">
                <a:solidFill>
                  <a:schemeClr val="tx1">
                    <a:lumMod val="65000"/>
                    <a:lumOff val="35000"/>
                  </a:schemeClr>
                </a:solidFill>
              </a:rPr>
              <a:t>Please turn OFF your microphone when you are not speaking – this will prevent any background noise </a:t>
            </a:r>
            <a:r>
              <a:rPr lang="en-GB" sz="2400" dirty="0" smtClean="0">
                <a:solidFill>
                  <a:schemeClr val="tx1">
                    <a:lumMod val="65000"/>
                    <a:lumOff val="35000"/>
                  </a:schemeClr>
                </a:solidFill>
              </a:rPr>
              <a:t>interference.</a:t>
            </a:r>
            <a:endParaRPr lang="en-GB" sz="2400" dirty="0">
              <a:solidFill>
                <a:schemeClr val="tx1">
                  <a:lumMod val="65000"/>
                  <a:lumOff val="35000"/>
                </a:schemeClr>
              </a:solidFill>
            </a:endParaRPr>
          </a:p>
          <a:p>
            <a:pPr marL="1085850" lvl="1" indent="-342900" eaLnBrk="1" hangingPunct="1">
              <a:defRPr/>
            </a:pPr>
            <a:r>
              <a:rPr lang="en-GB" sz="2400" dirty="0">
                <a:solidFill>
                  <a:schemeClr val="tx1">
                    <a:lumMod val="65000"/>
                    <a:lumOff val="35000"/>
                  </a:schemeClr>
                </a:solidFill>
              </a:rPr>
              <a:t>If you wish to feed into the discussion please indicate this by using the ‘raise your hand’ tool on the control bar or by commenting into the chat pane. </a:t>
            </a:r>
          </a:p>
          <a:p>
            <a:pPr marL="1085850" lvl="1" indent="-342900" eaLnBrk="1" hangingPunct="1">
              <a:defRPr/>
            </a:pPr>
            <a:r>
              <a:rPr lang="en-GB" sz="2400" dirty="0">
                <a:solidFill>
                  <a:schemeClr val="tx1">
                    <a:lumMod val="65000"/>
                    <a:lumOff val="35000"/>
                  </a:schemeClr>
                </a:solidFill>
              </a:rPr>
              <a:t>Please feel free to turn your camera ON and microphone ON for individual discussions in your breakout </a:t>
            </a:r>
            <a:r>
              <a:rPr lang="en-GB" sz="2400" dirty="0" smtClean="0">
                <a:solidFill>
                  <a:schemeClr val="tx1">
                    <a:lumMod val="65000"/>
                    <a:lumOff val="35000"/>
                  </a:schemeClr>
                </a:solidFill>
              </a:rPr>
              <a:t>sessions.</a:t>
            </a:r>
            <a:endParaRPr lang="en-GB" sz="2400" dirty="0">
              <a:solidFill>
                <a:schemeClr val="tx1">
                  <a:lumMod val="65000"/>
                  <a:lumOff val="35000"/>
                </a:schemeClr>
              </a:solidFill>
            </a:endParaRPr>
          </a:p>
          <a:p>
            <a:pPr lvl="1" indent="0" eaLnBrk="1" hangingPunct="1">
              <a:buFont typeface="Arial"/>
              <a:buNone/>
              <a:defRPr/>
            </a:pPr>
            <a:endParaRPr lang="en-GB" dirty="0">
              <a:solidFill>
                <a:schemeClr val="tx1">
                  <a:lumMod val="65000"/>
                  <a:lumOff val="35000"/>
                </a:schemeClr>
              </a:solidFill>
            </a:endParaRPr>
          </a:p>
          <a:p>
            <a:pPr marL="1085850" lvl="1" indent="-342900" eaLnBrk="1" hangingPunct="1">
              <a:defRPr/>
            </a:pPr>
            <a:endParaRPr lang="en-GB" dirty="0">
              <a:solidFill>
                <a:schemeClr val="tx1">
                  <a:lumMod val="65000"/>
                  <a:lumOff val="35000"/>
                </a:schemeClr>
              </a:solidFill>
            </a:endParaRPr>
          </a:p>
          <a:p>
            <a:pPr eaLnBrk="1" hangingPunct="1">
              <a:buClr>
                <a:srgbClr val="00ABB5"/>
              </a:buClr>
              <a:buFont typeface="Arial"/>
              <a:buNone/>
              <a:defRPr/>
            </a:pPr>
            <a:endParaRPr lang="en-GB" b="1" dirty="0">
              <a:solidFill>
                <a:schemeClr val="tx1">
                  <a:lumMod val="65000"/>
                  <a:lumOff val="35000"/>
                </a:schemeClr>
              </a:solidFill>
            </a:endParaRPr>
          </a:p>
        </p:txBody>
      </p:sp>
      <p:pic>
        <p:nvPicPr>
          <p:cNvPr id="53253" name="Picture 5">
            <a:extLst>
              <a:ext uri="{FF2B5EF4-FFF2-40B4-BE49-F238E27FC236}">
                <a16:creationId xmlns:a16="http://schemas.microsoft.com/office/drawing/2014/main" id="{22FE6B5A-2225-45F4-9324-8AA1802773D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29650" y="6373813"/>
            <a:ext cx="2805113"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4" name="Picture 6" descr="1.png">
            <a:extLst>
              <a:ext uri="{FF2B5EF4-FFF2-40B4-BE49-F238E27FC236}">
                <a16:creationId xmlns:a16="http://schemas.microsoft.com/office/drawing/2014/main" id="{618B8D75-F9C4-4CF8-80F9-E7EB4929117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5570538"/>
            <a:ext cx="12209463" cy="128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8">
            <a:extLst>
              <a:ext uri="{FF2B5EF4-FFF2-40B4-BE49-F238E27FC236}">
                <a16:creationId xmlns:a16="http://schemas.microsoft.com/office/drawing/2014/main" id="{10CD8DE2-0E0C-4C95-9850-2CE34C1E0031}"/>
              </a:ext>
            </a:extLst>
          </p:cNvPr>
          <p:cNvSpPr txBox="1"/>
          <p:nvPr/>
        </p:nvSpPr>
        <p:spPr>
          <a:xfrm>
            <a:off x="7200900" y="6161088"/>
            <a:ext cx="5029200" cy="800100"/>
          </a:xfrm>
          <a:prstGeom prst="rect">
            <a:avLst/>
          </a:prstGeom>
          <a:noFill/>
          <a:ln>
            <a:noFill/>
          </a:ln>
          <a:effectLst/>
          <a:extLst>
            <a:ext uri="{C572A759-6A51-4108-AA02-DFA0A04FC94B}"/>
          </a:extLst>
        </p:spPr>
        <p:style>
          <a:lnRef idx="0">
            <a:schemeClr val="accent1"/>
          </a:lnRef>
          <a:fillRef idx="0">
            <a:schemeClr val="accent1"/>
          </a:fillRef>
          <a:effectRef idx="0">
            <a:schemeClr val="accent1"/>
          </a:effectRef>
          <a:fontRef idx="minor">
            <a:schemeClr val="dk1"/>
          </a:fontRef>
        </p:style>
        <p:txBody>
          <a:bodyPr/>
          <a:lstStyle>
            <a:lvl1pPr>
              <a:tabLst>
                <a:tab pos="3330575" algn="l"/>
              </a:tabLst>
              <a:defRPr>
                <a:solidFill>
                  <a:schemeClr val="tx1"/>
                </a:solidFill>
                <a:latin typeface="Arial" panose="020B0604020202020204" pitchFamily="34" charset="0"/>
                <a:cs typeface="Arial" panose="020B0604020202020204" pitchFamily="34" charset="0"/>
              </a:defRPr>
            </a:lvl1pPr>
            <a:lvl2pPr marL="742950" indent="-285750">
              <a:tabLst>
                <a:tab pos="3330575" algn="l"/>
              </a:tabLst>
              <a:defRPr>
                <a:solidFill>
                  <a:schemeClr val="tx1"/>
                </a:solidFill>
                <a:latin typeface="Arial" panose="020B0604020202020204" pitchFamily="34" charset="0"/>
                <a:cs typeface="Arial" panose="020B0604020202020204" pitchFamily="34" charset="0"/>
              </a:defRPr>
            </a:lvl2pPr>
            <a:lvl3pPr marL="1143000" indent="-228600">
              <a:tabLst>
                <a:tab pos="3330575" algn="l"/>
              </a:tabLst>
              <a:defRPr>
                <a:solidFill>
                  <a:schemeClr val="tx1"/>
                </a:solidFill>
                <a:latin typeface="Arial" panose="020B0604020202020204" pitchFamily="34" charset="0"/>
                <a:cs typeface="Arial" panose="020B0604020202020204" pitchFamily="34" charset="0"/>
              </a:defRPr>
            </a:lvl3pPr>
            <a:lvl4pPr marL="1600200" indent="-228600">
              <a:tabLst>
                <a:tab pos="3330575" algn="l"/>
              </a:tabLst>
              <a:defRPr>
                <a:solidFill>
                  <a:schemeClr val="tx1"/>
                </a:solidFill>
                <a:latin typeface="Arial" panose="020B0604020202020204" pitchFamily="34" charset="0"/>
                <a:cs typeface="Arial" panose="020B0604020202020204" pitchFamily="34" charset="0"/>
              </a:defRPr>
            </a:lvl4pPr>
            <a:lvl5pPr marL="2057400" indent="-228600">
              <a:tabLst>
                <a:tab pos="333057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9pPr>
          </a:lstStyle>
          <a:p>
            <a:pPr algn="r" eaLnBrk="1" hangingPunct="1">
              <a:defRPr/>
            </a:pPr>
            <a:r>
              <a:rPr lang="en-GB" altLang="en-US" sz="1400">
                <a:solidFill>
                  <a:srgbClr val="FFFFFF"/>
                </a:solidFill>
                <a:latin typeface="Arial Bold" panose="020B0704020202020204" pitchFamily="34" charset="0"/>
                <a:ea typeface="ＭＳ 明朝" pitchFamily="49" charset="-128"/>
                <a:cs typeface="Times New Roman" panose="02020603050405020304" pitchFamily="18" charset="0"/>
              </a:rPr>
              <a:t>For Scotland's learners, with Scotland's educators</a:t>
            </a:r>
            <a:endParaRPr lang="en-GB" altLang="en-US" sz="1200">
              <a:solidFill>
                <a:srgbClr val="595959"/>
              </a:solidFill>
              <a:ea typeface="ＭＳ 明朝" pitchFamily="49" charset="-128"/>
              <a:cs typeface="Times New Roman" panose="02020603050405020304" pitchFamily="18" charset="0"/>
            </a:endParaRPr>
          </a:p>
        </p:txBody>
      </p:sp>
      <p:sp>
        <p:nvSpPr>
          <p:cNvPr id="10" name="Text Box 8">
            <a:extLst>
              <a:ext uri="{FF2B5EF4-FFF2-40B4-BE49-F238E27FC236}">
                <a16:creationId xmlns:a16="http://schemas.microsoft.com/office/drawing/2014/main" id="{8FBA3FC3-3DD6-4545-A94B-9A93B3BC5184}"/>
              </a:ext>
            </a:extLst>
          </p:cNvPr>
          <p:cNvSpPr txBox="1"/>
          <p:nvPr/>
        </p:nvSpPr>
        <p:spPr>
          <a:xfrm>
            <a:off x="6735763" y="6416675"/>
            <a:ext cx="5497512" cy="800100"/>
          </a:xfrm>
          <a:prstGeom prst="rect">
            <a:avLst/>
          </a:prstGeom>
          <a:noFill/>
          <a:ln>
            <a:noFill/>
          </a:ln>
          <a:effectLst/>
          <a:extLst>
            <a:ext uri="{C572A759-6A51-4108-AA02-DFA0A04FC94B}"/>
          </a:extLst>
        </p:spPr>
        <p:style>
          <a:lnRef idx="0">
            <a:schemeClr val="accent1"/>
          </a:lnRef>
          <a:fillRef idx="0">
            <a:schemeClr val="accent1"/>
          </a:fillRef>
          <a:effectRef idx="0">
            <a:schemeClr val="accent1"/>
          </a:effectRef>
          <a:fontRef idx="minor">
            <a:schemeClr val="dk1"/>
          </a:fontRef>
        </p:style>
        <p:txBody>
          <a:bodyPr/>
          <a:lstStyle>
            <a:lvl1pPr>
              <a:tabLst>
                <a:tab pos="3330575" algn="l"/>
              </a:tabLst>
              <a:defRPr>
                <a:solidFill>
                  <a:schemeClr val="tx1"/>
                </a:solidFill>
                <a:latin typeface="Arial" panose="020B0604020202020204" pitchFamily="34" charset="0"/>
                <a:cs typeface="Arial" panose="020B0604020202020204" pitchFamily="34" charset="0"/>
              </a:defRPr>
            </a:lvl1pPr>
            <a:lvl2pPr marL="742950" indent="-285750">
              <a:tabLst>
                <a:tab pos="3330575" algn="l"/>
              </a:tabLst>
              <a:defRPr>
                <a:solidFill>
                  <a:schemeClr val="tx1"/>
                </a:solidFill>
                <a:latin typeface="Arial" panose="020B0604020202020204" pitchFamily="34" charset="0"/>
                <a:cs typeface="Arial" panose="020B0604020202020204" pitchFamily="34" charset="0"/>
              </a:defRPr>
            </a:lvl2pPr>
            <a:lvl3pPr marL="1143000" indent="-228600">
              <a:tabLst>
                <a:tab pos="3330575" algn="l"/>
              </a:tabLst>
              <a:defRPr>
                <a:solidFill>
                  <a:schemeClr val="tx1"/>
                </a:solidFill>
                <a:latin typeface="Arial" panose="020B0604020202020204" pitchFamily="34" charset="0"/>
                <a:cs typeface="Arial" panose="020B0604020202020204" pitchFamily="34" charset="0"/>
              </a:defRPr>
            </a:lvl3pPr>
            <a:lvl4pPr marL="1600200" indent="-228600">
              <a:tabLst>
                <a:tab pos="3330575" algn="l"/>
              </a:tabLst>
              <a:defRPr>
                <a:solidFill>
                  <a:schemeClr val="tx1"/>
                </a:solidFill>
                <a:latin typeface="Arial" panose="020B0604020202020204" pitchFamily="34" charset="0"/>
                <a:cs typeface="Arial" panose="020B0604020202020204" pitchFamily="34" charset="0"/>
              </a:defRPr>
            </a:lvl4pPr>
            <a:lvl5pPr marL="2057400" indent="-228600">
              <a:tabLst>
                <a:tab pos="333057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9pPr>
          </a:lstStyle>
          <a:p>
            <a:pPr algn="r" eaLnBrk="1" hangingPunct="1">
              <a:defRPr/>
            </a:pPr>
            <a:r>
              <a:rPr lang="en-GB" altLang="en-US" sz="1400" b="1">
                <a:solidFill>
                  <a:srgbClr val="FFFFFF"/>
                </a:solidFill>
              </a:rPr>
              <a:t>Do luchd-ionnsachaidh na h-Alba, le luchd-foghlaim Alba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375"/>
            <a:ext cx="12192000" cy="10636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8611" name="Title 1"/>
          <p:cNvSpPr>
            <a:spLocks noGrp="1"/>
          </p:cNvSpPr>
          <p:nvPr>
            <p:ph type="title"/>
          </p:nvPr>
        </p:nvSpPr>
        <p:spPr>
          <a:xfrm>
            <a:off x="611188" y="525463"/>
            <a:ext cx="11050587" cy="782637"/>
          </a:xfrm>
        </p:spPr>
        <p:txBody>
          <a:bodyPr/>
          <a:lstStyle/>
          <a:p>
            <a:r>
              <a:rPr lang="en-GB" altLang="en-US" smtClean="0"/>
              <a:t>Aims </a:t>
            </a:r>
          </a:p>
        </p:txBody>
      </p:sp>
      <p:sp>
        <p:nvSpPr>
          <p:cNvPr id="3" name="Content Placeholder 2"/>
          <p:cNvSpPr>
            <a:spLocks noGrp="1"/>
          </p:cNvSpPr>
          <p:nvPr>
            <p:ph idx="1"/>
          </p:nvPr>
        </p:nvSpPr>
        <p:spPr>
          <a:xfrm>
            <a:off x="1019175" y="1508125"/>
            <a:ext cx="10642600" cy="4549775"/>
          </a:xfrm>
        </p:spPr>
        <p:txBody>
          <a:bodyPr/>
          <a:lstStyle/>
          <a:p>
            <a:pPr marL="342900" indent="-342900">
              <a:buClr>
                <a:srgbClr val="00ABB5"/>
              </a:buClr>
              <a:buFont typeface="Arial" panose="020B0604020202020204" pitchFamily="34" charset="0"/>
              <a:buChar char="•"/>
              <a:defRPr/>
            </a:pPr>
            <a:r>
              <a:rPr lang="en-GB" sz="2400" dirty="0" smtClean="0"/>
              <a:t>To continue to develop knowledge of the learning, teaching and assessment cycle and moderation processes. </a:t>
            </a:r>
            <a:endParaRPr lang="en-GB" sz="2400" dirty="0"/>
          </a:p>
          <a:p>
            <a:pPr marL="342900" indent="-342900">
              <a:buClr>
                <a:srgbClr val="00ABB5"/>
              </a:buClr>
              <a:buFont typeface="Arial" panose="020B0604020202020204" pitchFamily="34" charset="0"/>
              <a:buChar char="•"/>
              <a:defRPr/>
            </a:pPr>
            <a:r>
              <a:rPr lang="en-GB" sz="2400" dirty="0" smtClean="0"/>
              <a:t>To collaborate with colleagues to use the moderation process.</a:t>
            </a:r>
          </a:p>
          <a:p>
            <a:pPr marL="342900" indent="-342900">
              <a:buClr>
                <a:srgbClr val="00ABB5"/>
              </a:buClr>
              <a:buFont typeface="Arial" panose="020B0604020202020204" pitchFamily="34" charset="0"/>
              <a:buChar char="•"/>
              <a:defRPr/>
            </a:pPr>
            <a:r>
              <a:rPr lang="en-GB" sz="2400" dirty="0" smtClean="0"/>
              <a:t>To become familiar with using digital approaches to support moderation activities. </a:t>
            </a:r>
          </a:p>
          <a:p>
            <a:pPr>
              <a:buClr>
                <a:srgbClr val="00ABB5"/>
              </a:buClr>
              <a:defRPr/>
            </a:pPr>
            <a:endParaRPr lang="en-GB" b="1" dirty="0" smtClean="0"/>
          </a:p>
          <a:p>
            <a:pPr>
              <a:buClr>
                <a:srgbClr val="00ABB5"/>
              </a:buClr>
              <a:defRPr/>
            </a:pPr>
            <a:endParaRPr lang="en-GB" b="1" dirty="0" smtClean="0"/>
          </a:p>
        </p:txBody>
      </p:sp>
      <p:pic>
        <p:nvPicPr>
          <p:cNvPr id="68613"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29650" y="6373813"/>
            <a:ext cx="2805113"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4" name="Picture 6" descr="1.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5829300"/>
            <a:ext cx="12209463"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8"/>
          <p:cNvSpPr txBox="1"/>
          <p:nvPr/>
        </p:nvSpPr>
        <p:spPr>
          <a:xfrm>
            <a:off x="7394575" y="6161088"/>
            <a:ext cx="5029200" cy="800100"/>
          </a:xfrm>
          <a:prstGeom prst="rect">
            <a:avLst/>
          </a:prstGeom>
          <a:noFill/>
          <a:ln>
            <a:noFill/>
          </a:ln>
          <a:effectLst/>
          <a:extLst>
            <a:ext uri="{C572A759-6A51-4108-AA02-DFA0A04FC94B}"/>
          </a:extLst>
        </p:spPr>
        <p:style>
          <a:lnRef idx="0">
            <a:schemeClr val="accent1"/>
          </a:lnRef>
          <a:fillRef idx="0">
            <a:schemeClr val="accent1"/>
          </a:fillRef>
          <a:effectRef idx="0">
            <a:schemeClr val="accent1"/>
          </a:effectRef>
          <a:fontRef idx="minor">
            <a:schemeClr val="dk1"/>
          </a:fontRef>
        </p:style>
        <p:txBody>
          <a:bodyPr/>
          <a:lstStyle>
            <a:lvl1pPr>
              <a:tabLst>
                <a:tab pos="3330575" algn="l"/>
              </a:tabLst>
              <a:defRPr>
                <a:solidFill>
                  <a:schemeClr val="tx1"/>
                </a:solidFill>
                <a:latin typeface="Arial" panose="020B0604020202020204" pitchFamily="34" charset="0"/>
                <a:cs typeface="Arial" panose="020B0604020202020204" pitchFamily="34" charset="0"/>
              </a:defRPr>
            </a:lvl1pPr>
            <a:lvl2pPr marL="742950" indent="-285750">
              <a:tabLst>
                <a:tab pos="3330575" algn="l"/>
              </a:tabLst>
              <a:defRPr>
                <a:solidFill>
                  <a:schemeClr val="tx1"/>
                </a:solidFill>
                <a:latin typeface="Arial" panose="020B0604020202020204" pitchFamily="34" charset="0"/>
                <a:cs typeface="Arial" panose="020B0604020202020204" pitchFamily="34" charset="0"/>
              </a:defRPr>
            </a:lvl2pPr>
            <a:lvl3pPr marL="1143000" indent="-228600">
              <a:tabLst>
                <a:tab pos="3330575" algn="l"/>
              </a:tabLst>
              <a:defRPr>
                <a:solidFill>
                  <a:schemeClr val="tx1"/>
                </a:solidFill>
                <a:latin typeface="Arial" panose="020B0604020202020204" pitchFamily="34" charset="0"/>
                <a:cs typeface="Arial" panose="020B0604020202020204" pitchFamily="34" charset="0"/>
              </a:defRPr>
            </a:lvl3pPr>
            <a:lvl4pPr marL="1600200" indent="-228600">
              <a:tabLst>
                <a:tab pos="3330575" algn="l"/>
              </a:tabLst>
              <a:defRPr>
                <a:solidFill>
                  <a:schemeClr val="tx1"/>
                </a:solidFill>
                <a:latin typeface="Arial" panose="020B0604020202020204" pitchFamily="34" charset="0"/>
                <a:cs typeface="Arial" panose="020B0604020202020204" pitchFamily="34" charset="0"/>
              </a:defRPr>
            </a:lvl4pPr>
            <a:lvl5pPr marL="2057400" indent="-228600">
              <a:tabLst>
                <a:tab pos="333057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9pPr>
          </a:lstStyle>
          <a:p>
            <a:pPr algn="r">
              <a:defRPr/>
            </a:pPr>
            <a:r>
              <a:rPr lang="en-GB" altLang="en-US" sz="1400" smtClean="0">
                <a:solidFill>
                  <a:srgbClr val="FFFFFF"/>
                </a:solidFill>
                <a:latin typeface="Arial Bold" panose="020B0704020202020204" pitchFamily="34" charset="0"/>
                <a:ea typeface="ＭＳ 明朝" pitchFamily="49" charset="-128"/>
                <a:cs typeface="Times New Roman" panose="02020603050405020304" pitchFamily="18" charset="0"/>
              </a:rPr>
              <a:t>For Scotland's learners, with Scotland's educators</a:t>
            </a:r>
            <a:endParaRPr lang="en-GB" altLang="en-US" sz="1200" smtClean="0">
              <a:solidFill>
                <a:srgbClr val="595959"/>
              </a:solidFill>
              <a:ea typeface="ＭＳ 明朝" pitchFamily="49" charset="-128"/>
              <a:cs typeface="Times New Roman" panose="02020603050405020304" pitchFamily="18" charset="0"/>
            </a:endParaRPr>
          </a:p>
        </p:txBody>
      </p:sp>
      <p:sp>
        <p:nvSpPr>
          <p:cNvPr id="10" name="Text Box 8"/>
          <p:cNvSpPr txBox="1"/>
          <p:nvPr/>
        </p:nvSpPr>
        <p:spPr>
          <a:xfrm>
            <a:off x="6735763" y="6416675"/>
            <a:ext cx="5497512" cy="800100"/>
          </a:xfrm>
          <a:prstGeom prst="rect">
            <a:avLst/>
          </a:prstGeom>
          <a:noFill/>
          <a:ln>
            <a:noFill/>
          </a:ln>
          <a:effectLst/>
          <a:extLst>
            <a:ext uri="{C572A759-6A51-4108-AA02-DFA0A04FC94B}"/>
          </a:extLst>
        </p:spPr>
        <p:style>
          <a:lnRef idx="0">
            <a:schemeClr val="accent1"/>
          </a:lnRef>
          <a:fillRef idx="0">
            <a:schemeClr val="accent1"/>
          </a:fillRef>
          <a:effectRef idx="0">
            <a:schemeClr val="accent1"/>
          </a:effectRef>
          <a:fontRef idx="minor">
            <a:schemeClr val="dk1"/>
          </a:fontRef>
        </p:style>
        <p:txBody>
          <a:bodyPr/>
          <a:lstStyle>
            <a:lvl1pPr>
              <a:tabLst>
                <a:tab pos="3330575" algn="l"/>
              </a:tabLst>
              <a:defRPr>
                <a:solidFill>
                  <a:schemeClr val="tx1"/>
                </a:solidFill>
                <a:latin typeface="Arial" panose="020B0604020202020204" pitchFamily="34" charset="0"/>
                <a:cs typeface="Arial" panose="020B0604020202020204" pitchFamily="34" charset="0"/>
              </a:defRPr>
            </a:lvl1pPr>
            <a:lvl2pPr marL="742950" indent="-285750">
              <a:tabLst>
                <a:tab pos="3330575" algn="l"/>
              </a:tabLst>
              <a:defRPr>
                <a:solidFill>
                  <a:schemeClr val="tx1"/>
                </a:solidFill>
                <a:latin typeface="Arial" panose="020B0604020202020204" pitchFamily="34" charset="0"/>
                <a:cs typeface="Arial" panose="020B0604020202020204" pitchFamily="34" charset="0"/>
              </a:defRPr>
            </a:lvl2pPr>
            <a:lvl3pPr marL="1143000" indent="-228600">
              <a:tabLst>
                <a:tab pos="3330575" algn="l"/>
              </a:tabLst>
              <a:defRPr>
                <a:solidFill>
                  <a:schemeClr val="tx1"/>
                </a:solidFill>
                <a:latin typeface="Arial" panose="020B0604020202020204" pitchFamily="34" charset="0"/>
                <a:cs typeface="Arial" panose="020B0604020202020204" pitchFamily="34" charset="0"/>
              </a:defRPr>
            </a:lvl3pPr>
            <a:lvl4pPr marL="1600200" indent="-228600">
              <a:tabLst>
                <a:tab pos="3330575" algn="l"/>
              </a:tabLst>
              <a:defRPr>
                <a:solidFill>
                  <a:schemeClr val="tx1"/>
                </a:solidFill>
                <a:latin typeface="Arial" panose="020B0604020202020204" pitchFamily="34" charset="0"/>
                <a:cs typeface="Arial" panose="020B0604020202020204" pitchFamily="34" charset="0"/>
              </a:defRPr>
            </a:lvl4pPr>
            <a:lvl5pPr marL="2057400" indent="-228600">
              <a:tabLst>
                <a:tab pos="333057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9pPr>
          </a:lstStyle>
          <a:p>
            <a:pPr algn="r" eaLnBrk="1" hangingPunct="1">
              <a:defRPr/>
            </a:pPr>
            <a:r>
              <a:rPr lang="en-GB" altLang="en-US" sz="1400" b="1" dirty="0" smtClean="0">
                <a:solidFill>
                  <a:srgbClr val="FFFFFF"/>
                </a:solidFill>
              </a:rPr>
              <a:t>Do </a:t>
            </a:r>
            <a:r>
              <a:rPr lang="en-GB" altLang="en-US" sz="1400" b="1" dirty="0" err="1" smtClean="0">
                <a:solidFill>
                  <a:srgbClr val="FFFFFF"/>
                </a:solidFill>
              </a:rPr>
              <a:t>luchd-ionnsachaidh</a:t>
            </a:r>
            <a:r>
              <a:rPr lang="en-GB" altLang="en-US" sz="1400" b="1" dirty="0" smtClean="0">
                <a:solidFill>
                  <a:srgbClr val="FFFFFF"/>
                </a:solidFill>
              </a:rPr>
              <a:t> </a:t>
            </a:r>
            <a:r>
              <a:rPr lang="en-GB" altLang="en-US" sz="1400" b="1" dirty="0" err="1" smtClean="0">
                <a:solidFill>
                  <a:srgbClr val="FFFFFF"/>
                </a:solidFill>
              </a:rPr>
              <a:t>na</a:t>
            </a:r>
            <a:r>
              <a:rPr lang="en-GB" altLang="en-US" sz="1400" b="1" dirty="0" smtClean="0">
                <a:solidFill>
                  <a:srgbClr val="FFFFFF"/>
                </a:solidFill>
              </a:rPr>
              <a:t> h-Alba, le </a:t>
            </a:r>
            <a:r>
              <a:rPr lang="en-GB" altLang="en-US" sz="1400" b="1" dirty="0" err="1" smtClean="0">
                <a:solidFill>
                  <a:srgbClr val="FFFFFF"/>
                </a:solidFill>
              </a:rPr>
              <a:t>luchd-foghlaim</a:t>
            </a:r>
            <a:r>
              <a:rPr lang="en-GB" altLang="en-US" sz="1400" b="1" dirty="0" smtClean="0">
                <a:solidFill>
                  <a:srgbClr val="FFFFFF"/>
                </a:solidFill>
              </a:rPr>
              <a:t> Alba </a:t>
            </a:r>
          </a:p>
        </p:txBody>
      </p:sp>
    </p:spTree>
    <p:extLst>
      <p:ext uri="{BB962C8B-B14F-4D97-AF65-F5344CB8AC3E}">
        <p14:creationId xmlns:p14="http://schemas.microsoft.com/office/powerpoint/2010/main" val="29596599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Box 1"/>
          <p:cNvSpPr txBox="1">
            <a:spLocks noChangeArrowheads="1"/>
          </p:cNvSpPr>
          <p:nvPr/>
        </p:nvSpPr>
        <p:spPr bwMode="auto">
          <a:xfrm>
            <a:off x="896938" y="330200"/>
            <a:ext cx="74009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Arial" panose="020B0604020202020204" pitchFamily="34" charset="0"/>
                <a:cs typeface="Arial" panose="020B0604020202020204" pitchFamily="34" charset="0"/>
              </a:defRPr>
            </a:lvl1pPr>
            <a:lvl2pPr marL="742950" indent="-285750" defTabSz="457200">
              <a:defRPr>
                <a:solidFill>
                  <a:schemeClr val="tx1"/>
                </a:solidFill>
                <a:latin typeface="Arial" panose="020B0604020202020204" pitchFamily="34" charset="0"/>
                <a:cs typeface="Arial" panose="020B0604020202020204" pitchFamily="34" charset="0"/>
              </a:defRPr>
            </a:lvl2pPr>
            <a:lvl3pPr marL="1143000" indent="-228600" defTabSz="457200">
              <a:defRPr>
                <a:solidFill>
                  <a:schemeClr val="tx1"/>
                </a:solidFill>
                <a:latin typeface="Arial" panose="020B0604020202020204" pitchFamily="34" charset="0"/>
                <a:cs typeface="Arial" panose="020B0604020202020204" pitchFamily="34" charset="0"/>
              </a:defRPr>
            </a:lvl3pPr>
            <a:lvl4pPr marL="1600200" indent="-228600" defTabSz="457200">
              <a:defRPr>
                <a:solidFill>
                  <a:schemeClr val="tx1"/>
                </a:solidFill>
                <a:latin typeface="Arial" panose="020B0604020202020204" pitchFamily="34" charset="0"/>
                <a:cs typeface="Arial" panose="020B0604020202020204" pitchFamily="34" charset="0"/>
              </a:defRPr>
            </a:lvl4pPr>
            <a:lvl5pPr marL="2057400" indent="-228600" defTabSz="4572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600" b="1">
                <a:solidFill>
                  <a:srgbClr val="00ABB5"/>
                </a:solidFill>
              </a:rPr>
              <a:t>Group Agreement</a:t>
            </a:r>
          </a:p>
        </p:txBody>
      </p:sp>
      <p:sp>
        <p:nvSpPr>
          <p:cNvPr id="5" name="TextBox 4">
            <a:extLst>
              <a:ext uri="{FF2B5EF4-FFF2-40B4-BE49-F238E27FC236}">
                <a16:creationId xmlns:a16="http://schemas.microsoft.com/office/drawing/2014/main" id="{6198C594-4A31-49AA-A51C-FC5BC50506A8}"/>
              </a:ext>
            </a:extLst>
          </p:cNvPr>
          <p:cNvSpPr txBox="1"/>
          <p:nvPr/>
        </p:nvSpPr>
        <p:spPr>
          <a:xfrm>
            <a:off x="896938" y="1195388"/>
            <a:ext cx="8189912" cy="2505075"/>
          </a:xfrm>
          <a:prstGeom prst="rect">
            <a:avLst/>
          </a:prstGeom>
          <a:noFill/>
        </p:spPr>
        <p:txBody>
          <a:bodyPr>
            <a:spAutoFit/>
          </a:bodyPr>
          <a:lstStyle/>
          <a:p>
            <a:pPr marL="342900" indent="-342900" defTabSz="457200">
              <a:lnSpc>
                <a:spcPct val="140000"/>
              </a:lnSpc>
              <a:buClr>
                <a:srgbClr val="00ABB5"/>
              </a:buClr>
              <a:buFont typeface="Arial"/>
              <a:buChar char="•"/>
              <a:defRPr/>
            </a:pPr>
            <a:r>
              <a:rPr lang="en-GB" sz="2400" dirty="0">
                <a:solidFill>
                  <a:schemeClr val="tx1">
                    <a:lumMod val="65000"/>
                    <a:lumOff val="35000"/>
                  </a:schemeClr>
                </a:solidFill>
              </a:rPr>
              <a:t>Learning from and with each other.</a:t>
            </a:r>
          </a:p>
          <a:p>
            <a:pPr marL="342900" indent="-342900" defTabSz="457200">
              <a:lnSpc>
                <a:spcPct val="140000"/>
              </a:lnSpc>
              <a:buClr>
                <a:srgbClr val="00ABB5"/>
              </a:buClr>
              <a:buFont typeface="Arial"/>
              <a:buChar char="•"/>
              <a:defRPr/>
            </a:pPr>
            <a:r>
              <a:rPr lang="en-GB" sz="2400" dirty="0">
                <a:solidFill>
                  <a:schemeClr val="tx1">
                    <a:lumMod val="65000"/>
                    <a:lumOff val="35000"/>
                  </a:schemeClr>
                </a:solidFill>
              </a:rPr>
              <a:t>Safe space to share ideas and experiences. </a:t>
            </a:r>
          </a:p>
          <a:p>
            <a:pPr marL="342900" indent="-342900" defTabSz="457200">
              <a:lnSpc>
                <a:spcPct val="140000"/>
              </a:lnSpc>
              <a:buClr>
                <a:srgbClr val="00ABB5"/>
              </a:buClr>
              <a:buFont typeface="Arial"/>
              <a:buChar char="•"/>
              <a:defRPr/>
            </a:pPr>
            <a:r>
              <a:rPr lang="en-GB" sz="2400" dirty="0">
                <a:solidFill>
                  <a:schemeClr val="tx1">
                    <a:lumMod val="65000"/>
                    <a:lumOff val="35000"/>
                  </a:schemeClr>
                </a:solidFill>
              </a:rPr>
              <a:t>Open and honest dialogue.  </a:t>
            </a:r>
          </a:p>
          <a:p>
            <a:pPr marL="342900" indent="-342900" defTabSz="457200">
              <a:lnSpc>
                <a:spcPct val="140000"/>
              </a:lnSpc>
              <a:buClr>
                <a:srgbClr val="00ABB5"/>
              </a:buClr>
              <a:buFont typeface="Arial"/>
              <a:buChar char="•"/>
              <a:defRPr/>
            </a:pPr>
            <a:r>
              <a:rPr lang="en-GB" sz="2400" dirty="0">
                <a:solidFill>
                  <a:schemeClr val="tx1">
                    <a:lumMod val="65000"/>
                    <a:lumOff val="35000"/>
                  </a:schemeClr>
                </a:solidFill>
              </a:rPr>
              <a:t>Respect and support each other.</a:t>
            </a:r>
          </a:p>
          <a:p>
            <a:pPr defTabSz="457200" eaLnBrk="1" fontAlgn="auto" hangingPunct="1">
              <a:lnSpc>
                <a:spcPct val="140000"/>
              </a:lnSpc>
              <a:spcBef>
                <a:spcPts val="0"/>
              </a:spcBef>
              <a:spcAft>
                <a:spcPts val="0"/>
              </a:spcAft>
              <a:defRPr/>
            </a:pPr>
            <a:endParaRPr lang="en-US" sz="1600" dirty="0">
              <a:solidFill>
                <a:srgbClr val="55095B"/>
              </a:solidFill>
            </a:endParaRPr>
          </a:p>
        </p:txBody>
      </p:sp>
      <p:pic>
        <p:nvPicPr>
          <p:cNvPr id="66564" name="Picture 6" descr="1.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900738"/>
            <a:ext cx="12192000" cy="97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8">
            <a:extLst>
              <a:ext uri="{FF2B5EF4-FFF2-40B4-BE49-F238E27FC236}">
                <a16:creationId xmlns:a16="http://schemas.microsoft.com/office/drawing/2014/main" id="{2BAF7F4F-6199-4483-B3CD-BA3CFEA3BDCD}"/>
              </a:ext>
            </a:extLst>
          </p:cNvPr>
          <p:cNvSpPr txBox="1"/>
          <p:nvPr/>
        </p:nvSpPr>
        <p:spPr>
          <a:xfrm>
            <a:off x="8297863" y="6257925"/>
            <a:ext cx="3771900" cy="600075"/>
          </a:xfrm>
          <a:prstGeom prst="rect">
            <a:avLst/>
          </a:prstGeom>
          <a:noFill/>
          <a:ln>
            <a:noFill/>
          </a:ln>
          <a:effectLst/>
          <a:extLst>
            <a:ext uri="{C572A759-6A51-4108-AA02-DFA0A04FC94B}"/>
          </a:extLst>
        </p:spPr>
        <p:style>
          <a:lnRef idx="0">
            <a:schemeClr val="accent1"/>
          </a:lnRef>
          <a:fillRef idx="0">
            <a:schemeClr val="accent1"/>
          </a:fillRef>
          <a:effectRef idx="0">
            <a:schemeClr val="accent1"/>
          </a:effectRef>
          <a:fontRef idx="minor">
            <a:schemeClr val="dk1"/>
          </a:fontRef>
        </p:style>
        <p:txBody>
          <a:bodyPr lIns="68580" tIns="34290" rIns="68580" bIns="34290"/>
          <a:lstStyle>
            <a:lvl1pPr>
              <a:tabLst>
                <a:tab pos="2497138" algn="l"/>
              </a:tabLst>
              <a:defRPr>
                <a:solidFill>
                  <a:schemeClr val="tx1"/>
                </a:solidFill>
                <a:latin typeface="Arial" panose="020B0604020202020204" pitchFamily="34" charset="0"/>
                <a:cs typeface="Arial" panose="020B0604020202020204" pitchFamily="34" charset="0"/>
              </a:defRPr>
            </a:lvl1pPr>
            <a:lvl2pPr marL="742950" indent="-285750">
              <a:tabLst>
                <a:tab pos="2497138" algn="l"/>
              </a:tabLst>
              <a:defRPr>
                <a:solidFill>
                  <a:schemeClr val="tx1"/>
                </a:solidFill>
                <a:latin typeface="Arial" panose="020B0604020202020204" pitchFamily="34" charset="0"/>
                <a:cs typeface="Arial" panose="020B0604020202020204" pitchFamily="34" charset="0"/>
              </a:defRPr>
            </a:lvl2pPr>
            <a:lvl3pPr marL="1143000" indent="-228600">
              <a:tabLst>
                <a:tab pos="2497138" algn="l"/>
              </a:tabLst>
              <a:defRPr>
                <a:solidFill>
                  <a:schemeClr val="tx1"/>
                </a:solidFill>
                <a:latin typeface="Arial" panose="020B0604020202020204" pitchFamily="34" charset="0"/>
                <a:cs typeface="Arial" panose="020B0604020202020204" pitchFamily="34" charset="0"/>
              </a:defRPr>
            </a:lvl3pPr>
            <a:lvl4pPr marL="1600200" indent="-228600">
              <a:tabLst>
                <a:tab pos="2497138" algn="l"/>
              </a:tabLst>
              <a:defRPr>
                <a:solidFill>
                  <a:schemeClr val="tx1"/>
                </a:solidFill>
                <a:latin typeface="Arial" panose="020B0604020202020204" pitchFamily="34" charset="0"/>
                <a:cs typeface="Arial" panose="020B0604020202020204" pitchFamily="34" charset="0"/>
              </a:defRPr>
            </a:lvl4pPr>
            <a:lvl5pPr marL="2057400" indent="-228600">
              <a:tabLst>
                <a:tab pos="2497138"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2497138"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2497138"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2497138"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2497138" algn="l"/>
              </a:tabLst>
              <a:defRPr>
                <a:solidFill>
                  <a:schemeClr val="tx1"/>
                </a:solidFill>
                <a:latin typeface="Arial" panose="020B0604020202020204" pitchFamily="34" charset="0"/>
                <a:cs typeface="Arial" panose="020B0604020202020204" pitchFamily="34" charset="0"/>
              </a:defRPr>
            </a:lvl9pPr>
          </a:lstStyle>
          <a:p>
            <a:pPr algn="r">
              <a:defRPr/>
            </a:pPr>
            <a:r>
              <a:rPr lang="en-GB" altLang="en-US" sz="1100">
                <a:solidFill>
                  <a:schemeClr val="bg1"/>
                </a:solidFill>
                <a:latin typeface="Arial Bold" panose="020B0704020202020204" pitchFamily="34" charset="0"/>
                <a:ea typeface="ＭＳ 明朝" pitchFamily="49" charset="-128"/>
                <a:cs typeface="Times New Roman" panose="02020603050405020304" pitchFamily="18" charset="0"/>
              </a:rPr>
              <a:t>For Scotland's learners, with Scotland's educators</a:t>
            </a:r>
            <a:endParaRPr lang="en-GB" altLang="en-US" sz="1100">
              <a:solidFill>
                <a:schemeClr val="bg1"/>
              </a:solidFill>
              <a:ea typeface="ＭＳ 明朝" pitchFamily="49" charset="-128"/>
              <a:cs typeface="Times New Roman" panose="02020603050405020304" pitchFamily="18" charset="0"/>
            </a:endParaRPr>
          </a:p>
        </p:txBody>
      </p:sp>
      <p:pic>
        <p:nvPicPr>
          <p:cNvPr id="66566" name="Picture 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67200" y="3760788"/>
            <a:ext cx="3763963" cy="213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8">
            <a:extLst>
              <a:ext uri="{FF2B5EF4-FFF2-40B4-BE49-F238E27FC236}">
                <a16:creationId xmlns:a16="http://schemas.microsoft.com/office/drawing/2014/main" id="{9EFA870A-E896-4C24-9EA5-87EAD05A56D1}"/>
              </a:ext>
            </a:extLst>
          </p:cNvPr>
          <p:cNvSpPr txBox="1"/>
          <p:nvPr/>
        </p:nvSpPr>
        <p:spPr>
          <a:xfrm>
            <a:off x="6751638" y="6477000"/>
            <a:ext cx="5497512" cy="800100"/>
          </a:xfrm>
          <a:prstGeom prst="rect">
            <a:avLst/>
          </a:prstGeom>
          <a:noFill/>
          <a:ln>
            <a:noFill/>
          </a:ln>
          <a:effectLst/>
          <a:extLst>
            <a:ext uri="{C572A759-6A51-4108-AA02-DFA0A04FC94B}"/>
          </a:extLst>
        </p:spPr>
        <p:style>
          <a:lnRef idx="0">
            <a:schemeClr val="accent1"/>
          </a:lnRef>
          <a:fillRef idx="0">
            <a:schemeClr val="accent1"/>
          </a:fillRef>
          <a:effectRef idx="0">
            <a:schemeClr val="accent1"/>
          </a:effectRef>
          <a:fontRef idx="minor">
            <a:schemeClr val="dk1"/>
          </a:fontRef>
        </p:style>
        <p:txBody>
          <a:bodyPr/>
          <a:lstStyle>
            <a:lvl1pPr>
              <a:tabLst>
                <a:tab pos="3330575" algn="l"/>
              </a:tabLst>
              <a:defRPr>
                <a:solidFill>
                  <a:schemeClr val="tx1"/>
                </a:solidFill>
                <a:latin typeface="Arial" panose="020B0604020202020204" pitchFamily="34" charset="0"/>
                <a:cs typeface="Arial" panose="020B0604020202020204" pitchFamily="34" charset="0"/>
              </a:defRPr>
            </a:lvl1pPr>
            <a:lvl2pPr marL="742950" indent="-285750">
              <a:tabLst>
                <a:tab pos="3330575" algn="l"/>
              </a:tabLst>
              <a:defRPr>
                <a:solidFill>
                  <a:schemeClr val="tx1"/>
                </a:solidFill>
                <a:latin typeface="Arial" panose="020B0604020202020204" pitchFamily="34" charset="0"/>
                <a:cs typeface="Arial" panose="020B0604020202020204" pitchFamily="34" charset="0"/>
              </a:defRPr>
            </a:lvl2pPr>
            <a:lvl3pPr marL="1143000" indent="-228600">
              <a:tabLst>
                <a:tab pos="3330575" algn="l"/>
              </a:tabLst>
              <a:defRPr>
                <a:solidFill>
                  <a:schemeClr val="tx1"/>
                </a:solidFill>
                <a:latin typeface="Arial" panose="020B0604020202020204" pitchFamily="34" charset="0"/>
                <a:cs typeface="Arial" panose="020B0604020202020204" pitchFamily="34" charset="0"/>
              </a:defRPr>
            </a:lvl3pPr>
            <a:lvl4pPr marL="1600200" indent="-228600">
              <a:tabLst>
                <a:tab pos="3330575" algn="l"/>
              </a:tabLst>
              <a:defRPr>
                <a:solidFill>
                  <a:schemeClr val="tx1"/>
                </a:solidFill>
                <a:latin typeface="Arial" panose="020B0604020202020204" pitchFamily="34" charset="0"/>
                <a:cs typeface="Arial" panose="020B0604020202020204" pitchFamily="34" charset="0"/>
              </a:defRPr>
            </a:lvl4pPr>
            <a:lvl5pPr marL="2057400" indent="-228600">
              <a:tabLst>
                <a:tab pos="333057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9pPr>
          </a:lstStyle>
          <a:p>
            <a:pPr algn="r" eaLnBrk="1" hangingPunct="1">
              <a:defRPr/>
            </a:pPr>
            <a:r>
              <a:rPr lang="en-GB" altLang="en-US" sz="1400" b="1" dirty="0">
                <a:solidFill>
                  <a:srgbClr val="FFFFFF"/>
                </a:solidFill>
              </a:rPr>
              <a:t>Do </a:t>
            </a:r>
            <a:r>
              <a:rPr lang="en-GB" altLang="en-US" sz="1400" b="1" dirty="0" err="1">
                <a:solidFill>
                  <a:srgbClr val="FFFFFF"/>
                </a:solidFill>
              </a:rPr>
              <a:t>luchd-ionnsachaidh</a:t>
            </a:r>
            <a:r>
              <a:rPr lang="en-GB" altLang="en-US" sz="1400" b="1" dirty="0">
                <a:solidFill>
                  <a:srgbClr val="FFFFFF"/>
                </a:solidFill>
              </a:rPr>
              <a:t> </a:t>
            </a:r>
            <a:r>
              <a:rPr lang="en-GB" altLang="en-US" sz="1400" b="1" dirty="0" err="1">
                <a:solidFill>
                  <a:srgbClr val="FFFFFF"/>
                </a:solidFill>
              </a:rPr>
              <a:t>na</a:t>
            </a:r>
            <a:r>
              <a:rPr lang="en-GB" altLang="en-US" sz="1400" b="1" dirty="0">
                <a:solidFill>
                  <a:srgbClr val="FFFFFF"/>
                </a:solidFill>
              </a:rPr>
              <a:t> h-Alba, le </a:t>
            </a:r>
            <a:r>
              <a:rPr lang="en-GB" altLang="en-US" sz="1400" b="1" dirty="0" err="1">
                <a:solidFill>
                  <a:srgbClr val="FFFFFF"/>
                </a:solidFill>
              </a:rPr>
              <a:t>luchd-foghlaim</a:t>
            </a:r>
            <a:r>
              <a:rPr lang="en-GB" altLang="en-US" sz="1400" b="1" dirty="0">
                <a:solidFill>
                  <a:srgbClr val="FFFFFF"/>
                </a:solidFill>
              </a:rPr>
              <a:t> Alba </a:t>
            </a:r>
          </a:p>
        </p:txBody>
      </p:sp>
    </p:spTree>
    <p:extLst>
      <p:ext uri="{BB962C8B-B14F-4D97-AF65-F5344CB8AC3E}">
        <p14:creationId xmlns:p14="http://schemas.microsoft.com/office/powerpoint/2010/main" val="37494919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23BFFFA-A9DC-47A6-B6A3-50B50075F918}"/>
              </a:ext>
            </a:extLst>
          </p:cNvPr>
          <p:cNvSpPr/>
          <p:nvPr/>
        </p:nvSpPr>
        <p:spPr>
          <a:xfrm>
            <a:off x="0" y="5794375"/>
            <a:ext cx="12192000" cy="10636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56323" name="Title 1">
            <a:extLst>
              <a:ext uri="{FF2B5EF4-FFF2-40B4-BE49-F238E27FC236}">
                <a16:creationId xmlns:a16="http://schemas.microsoft.com/office/drawing/2014/main" id="{357E6C70-AE6A-445C-B384-B52370024D4D}"/>
              </a:ext>
            </a:extLst>
          </p:cNvPr>
          <p:cNvSpPr>
            <a:spLocks noGrp="1"/>
          </p:cNvSpPr>
          <p:nvPr>
            <p:ph type="title"/>
          </p:nvPr>
        </p:nvSpPr>
        <p:spPr>
          <a:xfrm>
            <a:off x="611188" y="525463"/>
            <a:ext cx="11050587" cy="782637"/>
          </a:xfrm>
        </p:spPr>
        <p:txBody>
          <a:bodyPr/>
          <a:lstStyle/>
          <a:p>
            <a:pPr eaLnBrk="1" hangingPunct="1"/>
            <a:r>
              <a:rPr lang="en-GB" altLang="en-US"/>
              <a:t>Connector </a:t>
            </a:r>
          </a:p>
        </p:txBody>
      </p:sp>
      <p:sp>
        <p:nvSpPr>
          <p:cNvPr id="3" name="Content Placeholder 2">
            <a:extLst>
              <a:ext uri="{FF2B5EF4-FFF2-40B4-BE49-F238E27FC236}">
                <a16:creationId xmlns:a16="http://schemas.microsoft.com/office/drawing/2014/main" id="{04688275-3E68-40A5-8306-FB3C7099F3DE}"/>
              </a:ext>
            </a:extLst>
          </p:cNvPr>
          <p:cNvSpPr>
            <a:spLocks noGrp="1"/>
          </p:cNvSpPr>
          <p:nvPr>
            <p:ph idx="1"/>
          </p:nvPr>
        </p:nvSpPr>
        <p:spPr>
          <a:xfrm>
            <a:off x="117475" y="1350963"/>
            <a:ext cx="10929938" cy="3498850"/>
          </a:xfrm>
        </p:spPr>
        <p:txBody>
          <a:bodyPr/>
          <a:lstStyle/>
          <a:p>
            <a:pPr marL="1085850" lvl="1" indent="-342900" eaLnBrk="1" hangingPunct="1">
              <a:defRPr/>
            </a:pPr>
            <a:endParaRPr lang="en-GB" dirty="0">
              <a:solidFill>
                <a:schemeClr val="tx1">
                  <a:lumMod val="65000"/>
                  <a:lumOff val="35000"/>
                </a:schemeClr>
              </a:solidFill>
            </a:endParaRPr>
          </a:p>
          <a:p>
            <a:pPr lvl="1" indent="0" eaLnBrk="1" hangingPunct="1">
              <a:buFont typeface="Arial"/>
              <a:buNone/>
              <a:defRPr/>
            </a:pPr>
            <a:r>
              <a:rPr lang="en-GB" sz="2400" dirty="0" smtClean="0">
                <a:solidFill>
                  <a:schemeClr val="tx1">
                    <a:lumMod val="65000"/>
                    <a:lumOff val="35000"/>
                  </a:schemeClr>
                </a:solidFill>
              </a:rPr>
              <a:t>What was the highlight of your day? </a:t>
            </a:r>
            <a:endParaRPr lang="en-GB" dirty="0">
              <a:solidFill>
                <a:schemeClr val="tx1">
                  <a:lumMod val="65000"/>
                  <a:lumOff val="35000"/>
                </a:schemeClr>
              </a:solidFill>
            </a:endParaRPr>
          </a:p>
          <a:p>
            <a:pPr marL="1085850" lvl="1" indent="-342900" eaLnBrk="1" hangingPunct="1">
              <a:defRPr/>
            </a:pPr>
            <a:endParaRPr lang="en-GB" dirty="0">
              <a:solidFill>
                <a:schemeClr val="tx1">
                  <a:lumMod val="65000"/>
                  <a:lumOff val="35000"/>
                </a:schemeClr>
              </a:solidFill>
            </a:endParaRPr>
          </a:p>
          <a:p>
            <a:pPr eaLnBrk="1" hangingPunct="1">
              <a:buClr>
                <a:srgbClr val="00ABB5"/>
              </a:buClr>
              <a:buFont typeface="Arial"/>
              <a:buNone/>
              <a:defRPr/>
            </a:pPr>
            <a:endParaRPr lang="en-GB" b="1" dirty="0">
              <a:solidFill>
                <a:schemeClr val="tx1">
                  <a:lumMod val="65000"/>
                  <a:lumOff val="35000"/>
                </a:schemeClr>
              </a:solidFill>
            </a:endParaRPr>
          </a:p>
        </p:txBody>
      </p:sp>
      <p:pic>
        <p:nvPicPr>
          <p:cNvPr id="56325" name="Picture 5">
            <a:extLst>
              <a:ext uri="{FF2B5EF4-FFF2-40B4-BE49-F238E27FC236}">
                <a16:creationId xmlns:a16="http://schemas.microsoft.com/office/drawing/2014/main" id="{F32826F3-EADE-49D3-8310-502B95D4DA6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29650" y="6373813"/>
            <a:ext cx="2805113"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6" name="Picture 6" descr="1.png">
            <a:extLst>
              <a:ext uri="{FF2B5EF4-FFF2-40B4-BE49-F238E27FC236}">
                <a16:creationId xmlns:a16="http://schemas.microsoft.com/office/drawing/2014/main" id="{1871BA8C-149E-48CC-B0A6-921D7B7C9B6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5570538"/>
            <a:ext cx="12209463" cy="128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8">
            <a:extLst>
              <a:ext uri="{FF2B5EF4-FFF2-40B4-BE49-F238E27FC236}">
                <a16:creationId xmlns:a16="http://schemas.microsoft.com/office/drawing/2014/main" id="{3340AD6D-9C45-476B-8385-EBEE2C71E89D}"/>
              </a:ext>
            </a:extLst>
          </p:cNvPr>
          <p:cNvSpPr txBox="1"/>
          <p:nvPr/>
        </p:nvSpPr>
        <p:spPr>
          <a:xfrm>
            <a:off x="7200900" y="6161088"/>
            <a:ext cx="5029200" cy="800100"/>
          </a:xfrm>
          <a:prstGeom prst="rect">
            <a:avLst/>
          </a:prstGeom>
          <a:noFill/>
          <a:ln>
            <a:noFill/>
          </a:ln>
          <a:effectLst/>
          <a:extLst>
            <a:ext uri="{C572A759-6A51-4108-AA02-DFA0A04FC94B}"/>
          </a:extLst>
        </p:spPr>
        <p:style>
          <a:lnRef idx="0">
            <a:schemeClr val="accent1"/>
          </a:lnRef>
          <a:fillRef idx="0">
            <a:schemeClr val="accent1"/>
          </a:fillRef>
          <a:effectRef idx="0">
            <a:schemeClr val="accent1"/>
          </a:effectRef>
          <a:fontRef idx="minor">
            <a:schemeClr val="dk1"/>
          </a:fontRef>
        </p:style>
        <p:txBody>
          <a:bodyPr/>
          <a:lstStyle>
            <a:lvl1pPr>
              <a:tabLst>
                <a:tab pos="3330575" algn="l"/>
              </a:tabLst>
              <a:defRPr>
                <a:solidFill>
                  <a:schemeClr val="tx1"/>
                </a:solidFill>
                <a:latin typeface="Arial" panose="020B0604020202020204" pitchFamily="34" charset="0"/>
                <a:cs typeface="Arial" panose="020B0604020202020204" pitchFamily="34" charset="0"/>
              </a:defRPr>
            </a:lvl1pPr>
            <a:lvl2pPr marL="742950" indent="-285750">
              <a:tabLst>
                <a:tab pos="3330575" algn="l"/>
              </a:tabLst>
              <a:defRPr>
                <a:solidFill>
                  <a:schemeClr val="tx1"/>
                </a:solidFill>
                <a:latin typeface="Arial" panose="020B0604020202020204" pitchFamily="34" charset="0"/>
                <a:cs typeface="Arial" panose="020B0604020202020204" pitchFamily="34" charset="0"/>
              </a:defRPr>
            </a:lvl2pPr>
            <a:lvl3pPr marL="1143000" indent="-228600">
              <a:tabLst>
                <a:tab pos="3330575" algn="l"/>
              </a:tabLst>
              <a:defRPr>
                <a:solidFill>
                  <a:schemeClr val="tx1"/>
                </a:solidFill>
                <a:latin typeface="Arial" panose="020B0604020202020204" pitchFamily="34" charset="0"/>
                <a:cs typeface="Arial" panose="020B0604020202020204" pitchFamily="34" charset="0"/>
              </a:defRPr>
            </a:lvl3pPr>
            <a:lvl4pPr marL="1600200" indent="-228600">
              <a:tabLst>
                <a:tab pos="3330575" algn="l"/>
              </a:tabLst>
              <a:defRPr>
                <a:solidFill>
                  <a:schemeClr val="tx1"/>
                </a:solidFill>
                <a:latin typeface="Arial" panose="020B0604020202020204" pitchFamily="34" charset="0"/>
                <a:cs typeface="Arial" panose="020B0604020202020204" pitchFamily="34" charset="0"/>
              </a:defRPr>
            </a:lvl4pPr>
            <a:lvl5pPr marL="2057400" indent="-228600">
              <a:tabLst>
                <a:tab pos="333057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9pPr>
          </a:lstStyle>
          <a:p>
            <a:pPr algn="r" eaLnBrk="1" hangingPunct="1">
              <a:defRPr/>
            </a:pPr>
            <a:r>
              <a:rPr lang="en-GB" altLang="en-US" sz="1400">
                <a:solidFill>
                  <a:srgbClr val="FFFFFF"/>
                </a:solidFill>
                <a:latin typeface="Arial Bold" panose="020B0704020202020204" pitchFamily="34" charset="0"/>
                <a:ea typeface="ＭＳ 明朝" pitchFamily="49" charset="-128"/>
                <a:cs typeface="Times New Roman" panose="02020603050405020304" pitchFamily="18" charset="0"/>
              </a:rPr>
              <a:t>For Scotland's learners, with Scotland's educators</a:t>
            </a:r>
            <a:endParaRPr lang="en-GB" altLang="en-US" sz="1200">
              <a:solidFill>
                <a:srgbClr val="595959"/>
              </a:solidFill>
              <a:ea typeface="ＭＳ 明朝" pitchFamily="49" charset="-128"/>
              <a:cs typeface="Times New Roman" panose="02020603050405020304" pitchFamily="18" charset="0"/>
            </a:endParaRPr>
          </a:p>
        </p:txBody>
      </p:sp>
      <p:sp>
        <p:nvSpPr>
          <p:cNvPr id="10" name="Text Box 8">
            <a:extLst>
              <a:ext uri="{FF2B5EF4-FFF2-40B4-BE49-F238E27FC236}">
                <a16:creationId xmlns:a16="http://schemas.microsoft.com/office/drawing/2014/main" id="{716B9C40-5532-4AC8-911D-A83D918F2D2E}"/>
              </a:ext>
            </a:extLst>
          </p:cNvPr>
          <p:cNvSpPr txBox="1"/>
          <p:nvPr/>
        </p:nvSpPr>
        <p:spPr>
          <a:xfrm>
            <a:off x="6735763" y="6416675"/>
            <a:ext cx="5497512" cy="800100"/>
          </a:xfrm>
          <a:prstGeom prst="rect">
            <a:avLst/>
          </a:prstGeom>
          <a:noFill/>
          <a:ln>
            <a:noFill/>
          </a:ln>
          <a:effectLst/>
          <a:extLst>
            <a:ext uri="{C572A759-6A51-4108-AA02-DFA0A04FC94B}"/>
          </a:extLst>
        </p:spPr>
        <p:style>
          <a:lnRef idx="0">
            <a:schemeClr val="accent1"/>
          </a:lnRef>
          <a:fillRef idx="0">
            <a:schemeClr val="accent1"/>
          </a:fillRef>
          <a:effectRef idx="0">
            <a:schemeClr val="accent1"/>
          </a:effectRef>
          <a:fontRef idx="minor">
            <a:schemeClr val="dk1"/>
          </a:fontRef>
        </p:style>
        <p:txBody>
          <a:bodyPr/>
          <a:lstStyle>
            <a:lvl1pPr>
              <a:tabLst>
                <a:tab pos="3330575" algn="l"/>
              </a:tabLst>
              <a:defRPr>
                <a:solidFill>
                  <a:schemeClr val="tx1"/>
                </a:solidFill>
                <a:latin typeface="Arial" panose="020B0604020202020204" pitchFamily="34" charset="0"/>
                <a:cs typeface="Arial" panose="020B0604020202020204" pitchFamily="34" charset="0"/>
              </a:defRPr>
            </a:lvl1pPr>
            <a:lvl2pPr marL="742950" indent="-285750">
              <a:tabLst>
                <a:tab pos="3330575" algn="l"/>
              </a:tabLst>
              <a:defRPr>
                <a:solidFill>
                  <a:schemeClr val="tx1"/>
                </a:solidFill>
                <a:latin typeface="Arial" panose="020B0604020202020204" pitchFamily="34" charset="0"/>
                <a:cs typeface="Arial" panose="020B0604020202020204" pitchFamily="34" charset="0"/>
              </a:defRPr>
            </a:lvl2pPr>
            <a:lvl3pPr marL="1143000" indent="-228600">
              <a:tabLst>
                <a:tab pos="3330575" algn="l"/>
              </a:tabLst>
              <a:defRPr>
                <a:solidFill>
                  <a:schemeClr val="tx1"/>
                </a:solidFill>
                <a:latin typeface="Arial" panose="020B0604020202020204" pitchFamily="34" charset="0"/>
                <a:cs typeface="Arial" panose="020B0604020202020204" pitchFamily="34" charset="0"/>
              </a:defRPr>
            </a:lvl3pPr>
            <a:lvl4pPr marL="1600200" indent="-228600">
              <a:tabLst>
                <a:tab pos="3330575" algn="l"/>
              </a:tabLst>
              <a:defRPr>
                <a:solidFill>
                  <a:schemeClr val="tx1"/>
                </a:solidFill>
                <a:latin typeface="Arial" panose="020B0604020202020204" pitchFamily="34" charset="0"/>
                <a:cs typeface="Arial" panose="020B0604020202020204" pitchFamily="34" charset="0"/>
              </a:defRPr>
            </a:lvl4pPr>
            <a:lvl5pPr marL="2057400" indent="-228600">
              <a:tabLst>
                <a:tab pos="333057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9pPr>
          </a:lstStyle>
          <a:p>
            <a:pPr algn="r" eaLnBrk="1" hangingPunct="1">
              <a:defRPr/>
            </a:pPr>
            <a:r>
              <a:rPr lang="en-GB" altLang="en-US" sz="1400" b="1">
                <a:solidFill>
                  <a:srgbClr val="FFFFFF"/>
                </a:solidFill>
              </a:rPr>
              <a:t>Do luchd-ionnsachaidh na h-Alba, le luchd-foghlaim Alba </a:t>
            </a: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57255" y="2648744"/>
            <a:ext cx="3124200" cy="31242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F8C0549-B4A3-4225-AE99-373579A2D2B4}"/>
              </a:ext>
            </a:extLst>
          </p:cNvPr>
          <p:cNvSpPr/>
          <p:nvPr/>
        </p:nvSpPr>
        <p:spPr>
          <a:xfrm>
            <a:off x="0" y="5794375"/>
            <a:ext cx="12192000" cy="10636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pic>
        <p:nvPicPr>
          <p:cNvPr id="133123"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29650" y="6373813"/>
            <a:ext cx="2805113"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24" name="Picture 6" descr="1.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5829300"/>
            <a:ext cx="12209463"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8">
            <a:extLst>
              <a:ext uri="{FF2B5EF4-FFF2-40B4-BE49-F238E27FC236}">
                <a16:creationId xmlns:a16="http://schemas.microsoft.com/office/drawing/2014/main" id="{BD085B28-D8EB-4631-BF38-2DDB5DF4AD54}"/>
              </a:ext>
            </a:extLst>
          </p:cNvPr>
          <p:cNvSpPr txBox="1"/>
          <p:nvPr/>
        </p:nvSpPr>
        <p:spPr>
          <a:xfrm>
            <a:off x="7162800" y="6284913"/>
            <a:ext cx="5029200" cy="800100"/>
          </a:xfrm>
          <a:prstGeom prst="rect">
            <a:avLst/>
          </a:prstGeom>
          <a:noFill/>
          <a:ln>
            <a:noFill/>
          </a:ln>
          <a:effectLst/>
          <a:extLst>
            <a:ext uri="{C572A759-6A51-4108-AA02-DFA0A04FC94B}"/>
          </a:extLst>
        </p:spPr>
        <p:style>
          <a:lnRef idx="0">
            <a:schemeClr val="accent1"/>
          </a:lnRef>
          <a:fillRef idx="0">
            <a:schemeClr val="accent1"/>
          </a:fillRef>
          <a:effectRef idx="0">
            <a:schemeClr val="accent1"/>
          </a:effectRef>
          <a:fontRef idx="minor">
            <a:schemeClr val="dk1"/>
          </a:fontRef>
        </p:style>
        <p:txBody>
          <a:bodyPr/>
          <a:lstStyle>
            <a:lvl1pPr>
              <a:tabLst>
                <a:tab pos="3330575" algn="l"/>
              </a:tabLst>
              <a:defRPr>
                <a:solidFill>
                  <a:schemeClr val="tx1"/>
                </a:solidFill>
                <a:latin typeface="Arial" panose="020B0604020202020204" pitchFamily="34" charset="0"/>
              </a:defRPr>
            </a:lvl1pPr>
            <a:lvl2pPr marL="742950" indent="-285750">
              <a:tabLst>
                <a:tab pos="3330575" algn="l"/>
              </a:tabLst>
              <a:defRPr>
                <a:solidFill>
                  <a:schemeClr val="tx1"/>
                </a:solidFill>
                <a:latin typeface="Arial" panose="020B0604020202020204" pitchFamily="34" charset="0"/>
              </a:defRPr>
            </a:lvl2pPr>
            <a:lvl3pPr marL="1143000" indent="-228600">
              <a:tabLst>
                <a:tab pos="3330575" algn="l"/>
              </a:tabLst>
              <a:defRPr>
                <a:solidFill>
                  <a:schemeClr val="tx1"/>
                </a:solidFill>
                <a:latin typeface="Arial" panose="020B0604020202020204" pitchFamily="34" charset="0"/>
              </a:defRPr>
            </a:lvl3pPr>
            <a:lvl4pPr marL="1600200" indent="-228600">
              <a:tabLst>
                <a:tab pos="3330575" algn="l"/>
              </a:tabLst>
              <a:defRPr>
                <a:solidFill>
                  <a:schemeClr val="tx1"/>
                </a:solidFill>
                <a:latin typeface="Arial" panose="020B0604020202020204" pitchFamily="34" charset="0"/>
              </a:defRPr>
            </a:lvl4pPr>
            <a:lvl5pPr marL="2057400" indent="-228600">
              <a:tabLst>
                <a:tab pos="3330575" algn="l"/>
              </a:tabLst>
              <a:defRPr>
                <a:solidFill>
                  <a:schemeClr val="tx1"/>
                </a:solidFill>
                <a:latin typeface="Arial" panose="020B0604020202020204" pitchFamily="34" charset="0"/>
              </a:defRPr>
            </a:lvl5pPr>
            <a:lvl6pPr marL="2514600" indent="-228600" fontAlgn="base">
              <a:spcBef>
                <a:spcPct val="0"/>
              </a:spcBef>
              <a:spcAft>
                <a:spcPct val="0"/>
              </a:spcAft>
              <a:tabLst>
                <a:tab pos="3330575" algn="l"/>
              </a:tabLst>
              <a:defRPr>
                <a:solidFill>
                  <a:schemeClr val="tx1"/>
                </a:solidFill>
                <a:latin typeface="Arial" panose="020B0604020202020204" pitchFamily="34" charset="0"/>
              </a:defRPr>
            </a:lvl6pPr>
            <a:lvl7pPr marL="2971800" indent="-228600" fontAlgn="base">
              <a:spcBef>
                <a:spcPct val="0"/>
              </a:spcBef>
              <a:spcAft>
                <a:spcPct val="0"/>
              </a:spcAft>
              <a:tabLst>
                <a:tab pos="3330575" algn="l"/>
              </a:tabLst>
              <a:defRPr>
                <a:solidFill>
                  <a:schemeClr val="tx1"/>
                </a:solidFill>
                <a:latin typeface="Arial" panose="020B0604020202020204" pitchFamily="34" charset="0"/>
              </a:defRPr>
            </a:lvl7pPr>
            <a:lvl8pPr marL="3429000" indent="-228600" fontAlgn="base">
              <a:spcBef>
                <a:spcPct val="0"/>
              </a:spcBef>
              <a:spcAft>
                <a:spcPct val="0"/>
              </a:spcAft>
              <a:tabLst>
                <a:tab pos="3330575" algn="l"/>
              </a:tabLst>
              <a:defRPr>
                <a:solidFill>
                  <a:schemeClr val="tx1"/>
                </a:solidFill>
                <a:latin typeface="Arial" panose="020B0604020202020204" pitchFamily="34" charset="0"/>
              </a:defRPr>
            </a:lvl8pPr>
            <a:lvl9pPr marL="3886200" indent="-228600" fontAlgn="base">
              <a:spcBef>
                <a:spcPct val="0"/>
              </a:spcBef>
              <a:spcAft>
                <a:spcPct val="0"/>
              </a:spcAft>
              <a:tabLst>
                <a:tab pos="3330575" algn="l"/>
              </a:tabLst>
              <a:defRPr>
                <a:solidFill>
                  <a:schemeClr val="tx1"/>
                </a:solidFill>
                <a:latin typeface="Arial" panose="020B0604020202020204" pitchFamily="34" charset="0"/>
              </a:defRPr>
            </a:lvl9pPr>
          </a:lstStyle>
          <a:p>
            <a:pPr algn="r" eaLnBrk="1" hangingPunct="1">
              <a:defRPr/>
            </a:pPr>
            <a:r>
              <a:rPr lang="en-GB" altLang="en-US" sz="1400">
                <a:solidFill>
                  <a:srgbClr val="FFFFFF"/>
                </a:solidFill>
                <a:latin typeface="Arial Bold" panose="020B0704020202020204" pitchFamily="34" charset="0"/>
                <a:ea typeface="ＭＳ 明朝" pitchFamily="49" charset="-128"/>
                <a:cs typeface="Times New Roman" panose="02020603050405020304" pitchFamily="18" charset="0"/>
              </a:rPr>
              <a:t>For Scotland's learners, with Scotland's educators</a:t>
            </a:r>
            <a:endParaRPr lang="en-GB" altLang="en-US" sz="1200">
              <a:solidFill>
                <a:srgbClr val="595959"/>
              </a:solidFill>
              <a:ea typeface="ＭＳ 明朝" pitchFamily="49" charset="-128"/>
              <a:cs typeface="Times New Roman" panose="02020603050405020304" pitchFamily="18" charset="0"/>
            </a:endParaRPr>
          </a:p>
        </p:txBody>
      </p:sp>
      <p:sp>
        <p:nvSpPr>
          <p:cNvPr id="11" name="Text Box 8">
            <a:extLst>
              <a:ext uri="{FF2B5EF4-FFF2-40B4-BE49-F238E27FC236}">
                <a16:creationId xmlns:a16="http://schemas.microsoft.com/office/drawing/2014/main" id="{6F2AA668-CA3B-4802-A64F-C297A3CB9933}"/>
              </a:ext>
            </a:extLst>
          </p:cNvPr>
          <p:cNvSpPr txBox="1"/>
          <p:nvPr/>
        </p:nvSpPr>
        <p:spPr>
          <a:xfrm>
            <a:off x="6799263" y="6491288"/>
            <a:ext cx="5497512" cy="800100"/>
          </a:xfrm>
          <a:prstGeom prst="rect">
            <a:avLst/>
          </a:prstGeom>
          <a:noFill/>
          <a:ln>
            <a:noFill/>
          </a:ln>
          <a:effectLst/>
          <a:extLst>
            <a:ext uri="{C572A759-6A51-4108-AA02-DFA0A04FC94B}"/>
          </a:extLst>
        </p:spPr>
        <p:style>
          <a:lnRef idx="0">
            <a:schemeClr val="accent1"/>
          </a:lnRef>
          <a:fillRef idx="0">
            <a:schemeClr val="accent1"/>
          </a:fillRef>
          <a:effectRef idx="0">
            <a:schemeClr val="accent1"/>
          </a:effectRef>
          <a:fontRef idx="minor">
            <a:schemeClr val="dk1"/>
          </a:fontRef>
        </p:style>
        <p:txBody>
          <a:bodyPr/>
          <a:lstStyle>
            <a:lvl1pPr>
              <a:tabLst>
                <a:tab pos="3330575" algn="l"/>
              </a:tabLst>
              <a:defRPr>
                <a:solidFill>
                  <a:schemeClr val="tx1"/>
                </a:solidFill>
                <a:latin typeface="Arial" panose="020B0604020202020204" pitchFamily="34" charset="0"/>
              </a:defRPr>
            </a:lvl1pPr>
            <a:lvl2pPr marL="742950" indent="-285750">
              <a:tabLst>
                <a:tab pos="3330575" algn="l"/>
              </a:tabLst>
              <a:defRPr>
                <a:solidFill>
                  <a:schemeClr val="tx1"/>
                </a:solidFill>
                <a:latin typeface="Arial" panose="020B0604020202020204" pitchFamily="34" charset="0"/>
              </a:defRPr>
            </a:lvl2pPr>
            <a:lvl3pPr marL="1143000" indent="-228600">
              <a:tabLst>
                <a:tab pos="3330575" algn="l"/>
              </a:tabLst>
              <a:defRPr>
                <a:solidFill>
                  <a:schemeClr val="tx1"/>
                </a:solidFill>
                <a:latin typeface="Arial" panose="020B0604020202020204" pitchFamily="34" charset="0"/>
              </a:defRPr>
            </a:lvl3pPr>
            <a:lvl4pPr marL="1600200" indent="-228600">
              <a:tabLst>
                <a:tab pos="3330575" algn="l"/>
              </a:tabLst>
              <a:defRPr>
                <a:solidFill>
                  <a:schemeClr val="tx1"/>
                </a:solidFill>
                <a:latin typeface="Arial" panose="020B0604020202020204" pitchFamily="34" charset="0"/>
              </a:defRPr>
            </a:lvl4pPr>
            <a:lvl5pPr marL="2057400" indent="-228600">
              <a:tabLst>
                <a:tab pos="3330575" algn="l"/>
              </a:tabLst>
              <a:defRPr>
                <a:solidFill>
                  <a:schemeClr val="tx1"/>
                </a:solidFill>
                <a:latin typeface="Arial" panose="020B0604020202020204" pitchFamily="34" charset="0"/>
              </a:defRPr>
            </a:lvl5pPr>
            <a:lvl6pPr marL="2514600" indent="-228600" fontAlgn="base">
              <a:spcBef>
                <a:spcPct val="0"/>
              </a:spcBef>
              <a:spcAft>
                <a:spcPct val="0"/>
              </a:spcAft>
              <a:tabLst>
                <a:tab pos="3330575" algn="l"/>
              </a:tabLst>
              <a:defRPr>
                <a:solidFill>
                  <a:schemeClr val="tx1"/>
                </a:solidFill>
                <a:latin typeface="Arial" panose="020B0604020202020204" pitchFamily="34" charset="0"/>
              </a:defRPr>
            </a:lvl6pPr>
            <a:lvl7pPr marL="2971800" indent="-228600" fontAlgn="base">
              <a:spcBef>
                <a:spcPct val="0"/>
              </a:spcBef>
              <a:spcAft>
                <a:spcPct val="0"/>
              </a:spcAft>
              <a:tabLst>
                <a:tab pos="3330575" algn="l"/>
              </a:tabLst>
              <a:defRPr>
                <a:solidFill>
                  <a:schemeClr val="tx1"/>
                </a:solidFill>
                <a:latin typeface="Arial" panose="020B0604020202020204" pitchFamily="34" charset="0"/>
              </a:defRPr>
            </a:lvl7pPr>
            <a:lvl8pPr marL="3429000" indent="-228600" fontAlgn="base">
              <a:spcBef>
                <a:spcPct val="0"/>
              </a:spcBef>
              <a:spcAft>
                <a:spcPct val="0"/>
              </a:spcAft>
              <a:tabLst>
                <a:tab pos="3330575" algn="l"/>
              </a:tabLst>
              <a:defRPr>
                <a:solidFill>
                  <a:schemeClr val="tx1"/>
                </a:solidFill>
                <a:latin typeface="Arial" panose="020B0604020202020204" pitchFamily="34" charset="0"/>
              </a:defRPr>
            </a:lvl8pPr>
            <a:lvl9pPr marL="3886200" indent="-228600" fontAlgn="base">
              <a:spcBef>
                <a:spcPct val="0"/>
              </a:spcBef>
              <a:spcAft>
                <a:spcPct val="0"/>
              </a:spcAft>
              <a:tabLst>
                <a:tab pos="3330575" algn="l"/>
              </a:tabLst>
              <a:defRPr>
                <a:solidFill>
                  <a:schemeClr val="tx1"/>
                </a:solidFill>
                <a:latin typeface="Arial" panose="020B0604020202020204" pitchFamily="34" charset="0"/>
              </a:defRPr>
            </a:lvl9pPr>
          </a:lstStyle>
          <a:p>
            <a:pPr algn="r" eaLnBrk="1" hangingPunct="1">
              <a:defRPr/>
            </a:pPr>
            <a:r>
              <a:rPr lang="en-GB" altLang="en-US" sz="1400" b="1">
                <a:solidFill>
                  <a:srgbClr val="FFFFFF"/>
                </a:solidFill>
              </a:rPr>
              <a:t>Do luchd-ionnsachaidh na h-Alba, le luchd-foghlaim Alba </a:t>
            </a:r>
          </a:p>
        </p:txBody>
      </p:sp>
      <p:sp>
        <p:nvSpPr>
          <p:cNvPr id="133127" name="TextBox 1"/>
          <p:cNvSpPr txBox="1">
            <a:spLocks noChangeArrowheads="1"/>
          </p:cNvSpPr>
          <p:nvPr/>
        </p:nvSpPr>
        <p:spPr bwMode="auto">
          <a:xfrm>
            <a:off x="473075" y="304800"/>
            <a:ext cx="1137285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en-US" sz="3200" b="1" dirty="0" smtClean="0">
                <a:solidFill>
                  <a:srgbClr val="00C4C4"/>
                </a:solidFill>
              </a:rPr>
              <a:t>Context: OECD- </a:t>
            </a:r>
            <a:r>
              <a:rPr lang="en-GB" altLang="en-US" sz="3200" b="1" dirty="0">
                <a:solidFill>
                  <a:srgbClr val="00C4C4"/>
                </a:solidFill>
              </a:rPr>
              <a:t>Independent review of the Curriculum for Excellence (2021)</a:t>
            </a:r>
            <a:endParaRPr lang="en-GB" altLang="en-US" sz="4800" b="1" dirty="0">
              <a:solidFill>
                <a:srgbClr val="00C4C4"/>
              </a:solidFill>
            </a:endParaRPr>
          </a:p>
        </p:txBody>
      </p:sp>
      <p:sp>
        <p:nvSpPr>
          <p:cNvPr id="133129" name="Rectangle 4"/>
          <p:cNvSpPr>
            <a:spLocks noChangeArrowheads="1"/>
          </p:cNvSpPr>
          <p:nvPr/>
        </p:nvSpPr>
        <p:spPr bwMode="auto">
          <a:xfrm>
            <a:off x="2511085" y="1610618"/>
            <a:ext cx="7296829" cy="147732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en-US" b="1" dirty="0"/>
              <a:t>Provide dedicated time to lead, plan and support CfE at school level. </a:t>
            </a:r>
            <a:r>
              <a:rPr lang="en-GB" altLang="en-US" dirty="0"/>
              <a:t> In support of the next phase of development of CfE, Scotland could consider the provision of additional dedicated and ring-fenced time for all teachers, for curriculum planning, for monitoring of student achievement and in support of moderation of assessment outcomes.</a:t>
            </a:r>
          </a:p>
        </p:txBody>
      </p:sp>
      <p:sp>
        <p:nvSpPr>
          <p:cNvPr id="133130" name="Rectangle 6"/>
          <p:cNvSpPr>
            <a:spLocks noChangeArrowheads="1"/>
          </p:cNvSpPr>
          <p:nvPr/>
        </p:nvSpPr>
        <p:spPr bwMode="auto">
          <a:xfrm>
            <a:off x="2501354" y="3422650"/>
            <a:ext cx="7306559" cy="20313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en-US" b="1" dirty="0"/>
              <a:t>Align qualifications, system evaluation and curriculum to deliver on the commitment of Building the Curriculum 5. </a:t>
            </a:r>
            <a:r>
              <a:rPr lang="en-GB" altLang="en-US" dirty="0"/>
              <a:t>Scotland could first identify modes of student assessment that could be used in school and external settings at Senior Phase levels, in alignment with the four capacities and CfE philosophy; and second, re-develop a sample-based evaluation system to collect robust and reliable data necessary to support curriculum reviews and decision making</a:t>
            </a:r>
          </a:p>
        </p:txBody>
      </p:sp>
    </p:spTree>
    <p:extLst>
      <p:ext uri="{BB962C8B-B14F-4D97-AF65-F5344CB8AC3E}">
        <p14:creationId xmlns:p14="http://schemas.microsoft.com/office/powerpoint/2010/main" val="26603275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F8C0549-B4A3-4225-AE99-373579A2D2B4}"/>
              </a:ext>
            </a:extLst>
          </p:cNvPr>
          <p:cNvSpPr/>
          <p:nvPr/>
        </p:nvSpPr>
        <p:spPr>
          <a:xfrm>
            <a:off x="0" y="5794375"/>
            <a:ext cx="12192000" cy="10636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pic>
        <p:nvPicPr>
          <p:cNvPr id="133123"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29650" y="6373813"/>
            <a:ext cx="2805113"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24" name="Picture 6" descr="1.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5829300"/>
            <a:ext cx="12209463"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8">
            <a:extLst>
              <a:ext uri="{FF2B5EF4-FFF2-40B4-BE49-F238E27FC236}">
                <a16:creationId xmlns:a16="http://schemas.microsoft.com/office/drawing/2014/main" id="{BD085B28-D8EB-4631-BF38-2DDB5DF4AD54}"/>
              </a:ext>
            </a:extLst>
          </p:cNvPr>
          <p:cNvSpPr txBox="1"/>
          <p:nvPr/>
        </p:nvSpPr>
        <p:spPr>
          <a:xfrm>
            <a:off x="7162800" y="6284913"/>
            <a:ext cx="5029200" cy="800100"/>
          </a:xfrm>
          <a:prstGeom prst="rect">
            <a:avLst/>
          </a:prstGeom>
          <a:noFill/>
          <a:ln>
            <a:noFill/>
          </a:ln>
          <a:effectLst/>
          <a:extLst>
            <a:ext uri="{C572A759-6A51-4108-AA02-DFA0A04FC94B}"/>
          </a:extLst>
        </p:spPr>
        <p:style>
          <a:lnRef idx="0">
            <a:schemeClr val="accent1"/>
          </a:lnRef>
          <a:fillRef idx="0">
            <a:schemeClr val="accent1"/>
          </a:fillRef>
          <a:effectRef idx="0">
            <a:schemeClr val="accent1"/>
          </a:effectRef>
          <a:fontRef idx="minor">
            <a:schemeClr val="dk1"/>
          </a:fontRef>
        </p:style>
        <p:txBody>
          <a:bodyPr/>
          <a:lstStyle>
            <a:lvl1pPr>
              <a:tabLst>
                <a:tab pos="3330575" algn="l"/>
              </a:tabLst>
              <a:defRPr>
                <a:solidFill>
                  <a:schemeClr val="tx1"/>
                </a:solidFill>
                <a:latin typeface="Arial" panose="020B0604020202020204" pitchFamily="34" charset="0"/>
              </a:defRPr>
            </a:lvl1pPr>
            <a:lvl2pPr marL="742950" indent="-285750">
              <a:tabLst>
                <a:tab pos="3330575" algn="l"/>
              </a:tabLst>
              <a:defRPr>
                <a:solidFill>
                  <a:schemeClr val="tx1"/>
                </a:solidFill>
                <a:latin typeface="Arial" panose="020B0604020202020204" pitchFamily="34" charset="0"/>
              </a:defRPr>
            </a:lvl2pPr>
            <a:lvl3pPr marL="1143000" indent="-228600">
              <a:tabLst>
                <a:tab pos="3330575" algn="l"/>
              </a:tabLst>
              <a:defRPr>
                <a:solidFill>
                  <a:schemeClr val="tx1"/>
                </a:solidFill>
                <a:latin typeface="Arial" panose="020B0604020202020204" pitchFamily="34" charset="0"/>
              </a:defRPr>
            </a:lvl3pPr>
            <a:lvl4pPr marL="1600200" indent="-228600">
              <a:tabLst>
                <a:tab pos="3330575" algn="l"/>
              </a:tabLst>
              <a:defRPr>
                <a:solidFill>
                  <a:schemeClr val="tx1"/>
                </a:solidFill>
                <a:latin typeface="Arial" panose="020B0604020202020204" pitchFamily="34" charset="0"/>
              </a:defRPr>
            </a:lvl4pPr>
            <a:lvl5pPr marL="2057400" indent="-228600">
              <a:tabLst>
                <a:tab pos="3330575" algn="l"/>
              </a:tabLst>
              <a:defRPr>
                <a:solidFill>
                  <a:schemeClr val="tx1"/>
                </a:solidFill>
                <a:latin typeface="Arial" panose="020B0604020202020204" pitchFamily="34" charset="0"/>
              </a:defRPr>
            </a:lvl5pPr>
            <a:lvl6pPr marL="2514600" indent="-228600" fontAlgn="base">
              <a:spcBef>
                <a:spcPct val="0"/>
              </a:spcBef>
              <a:spcAft>
                <a:spcPct val="0"/>
              </a:spcAft>
              <a:tabLst>
                <a:tab pos="3330575" algn="l"/>
              </a:tabLst>
              <a:defRPr>
                <a:solidFill>
                  <a:schemeClr val="tx1"/>
                </a:solidFill>
                <a:latin typeface="Arial" panose="020B0604020202020204" pitchFamily="34" charset="0"/>
              </a:defRPr>
            </a:lvl6pPr>
            <a:lvl7pPr marL="2971800" indent="-228600" fontAlgn="base">
              <a:spcBef>
                <a:spcPct val="0"/>
              </a:spcBef>
              <a:spcAft>
                <a:spcPct val="0"/>
              </a:spcAft>
              <a:tabLst>
                <a:tab pos="3330575" algn="l"/>
              </a:tabLst>
              <a:defRPr>
                <a:solidFill>
                  <a:schemeClr val="tx1"/>
                </a:solidFill>
                <a:latin typeface="Arial" panose="020B0604020202020204" pitchFamily="34" charset="0"/>
              </a:defRPr>
            </a:lvl7pPr>
            <a:lvl8pPr marL="3429000" indent="-228600" fontAlgn="base">
              <a:spcBef>
                <a:spcPct val="0"/>
              </a:spcBef>
              <a:spcAft>
                <a:spcPct val="0"/>
              </a:spcAft>
              <a:tabLst>
                <a:tab pos="3330575" algn="l"/>
              </a:tabLst>
              <a:defRPr>
                <a:solidFill>
                  <a:schemeClr val="tx1"/>
                </a:solidFill>
                <a:latin typeface="Arial" panose="020B0604020202020204" pitchFamily="34" charset="0"/>
              </a:defRPr>
            </a:lvl8pPr>
            <a:lvl9pPr marL="3886200" indent="-228600" fontAlgn="base">
              <a:spcBef>
                <a:spcPct val="0"/>
              </a:spcBef>
              <a:spcAft>
                <a:spcPct val="0"/>
              </a:spcAft>
              <a:tabLst>
                <a:tab pos="3330575" algn="l"/>
              </a:tabLst>
              <a:defRPr>
                <a:solidFill>
                  <a:schemeClr val="tx1"/>
                </a:solidFill>
                <a:latin typeface="Arial" panose="020B0604020202020204" pitchFamily="34" charset="0"/>
              </a:defRPr>
            </a:lvl9pPr>
          </a:lstStyle>
          <a:p>
            <a:pPr algn="r" eaLnBrk="1" hangingPunct="1">
              <a:defRPr/>
            </a:pPr>
            <a:r>
              <a:rPr lang="en-GB" altLang="en-US" sz="1400">
                <a:solidFill>
                  <a:srgbClr val="FFFFFF"/>
                </a:solidFill>
                <a:latin typeface="Arial Bold" panose="020B0704020202020204" pitchFamily="34" charset="0"/>
                <a:ea typeface="ＭＳ 明朝" pitchFamily="49" charset="-128"/>
                <a:cs typeface="Times New Roman" panose="02020603050405020304" pitchFamily="18" charset="0"/>
              </a:rPr>
              <a:t>For Scotland's learners, with Scotland's educators</a:t>
            </a:r>
            <a:endParaRPr lang="en-GB" altLang="en-US" sz="1200">
              <a:solidFill>
                <a:srgbClr val="595959"/>
              </a:solidFill>
              <a:ea typeface="ＭＳ 明朝" pitchFamily="49" charset="-128"/>
              <a:cs typeface="Times New Roman" panose="02020603050405020304" pitchFamily="18" charset="0"/>
            </a:endParaRPr>
          </a:p>
        </p:txBody>
      </p:sp>
      <p:sp>
        <p:nvSpPr>
          <p:cNvPr id="11" name="Text Box 8">
            <a:extLst>
              <a:ext uri="{FF2B5EF4-FFF2-40B4-BE49-F238E27FC236}">
                <a16:creationId xmlns:a16="http://schemas.microsoft.com/office/drawing/2014/main" id="{6F2AA668-CA3B-4802-A64F-C297A3CB9933}"/>
              </a:ext>
            </a:extLst>
          </p:cNvPr>
          <p:cNvSpPr txBox="1"/>
          <p:nvPr/>
        </p:nvSpPr>
        <p:spPr>
          <a:xfrm>
            <a:off x="6799263" y="6491288"/>
            <a:ext cx="5497512" cy="800100"/>
          </a:xfrm>
          <a:prstGeom prst="rect">
            <a:avLst/>
          </a:prstGeom>
          <a:noFill/>
          <a:ln>
            <a:noFill/>
          </a:ln>
          <a:effectLst/>
          <a:extLst>
            <a:ext uri="{C572A759-6A51-4108-AA02-DFA0A04FC94B}"/>
          </a:extLst>
        </p:spPr>
        <p:style>
          <a:lnRef idx="0">
            <a:schemeClr val="accent1"/>
          </a:lnRef>
          <a:fillRef idx="0">
            <a:schemeClr val="accent1"/>
          </a:fillRef>
          <a:effectRef idx="0">
            <a:schemeClr val="accent1"/>
          </a:effectRef>
          <a:fontRef idx="minor">
            <a:schemeClr val="dk1"/>
          </a:fontRef>
        </p:style>
        <p:txBody>
          <a:bodyPr/>
          <a:lstStyle>
            <a:lvl1pPr>
              <a:tabLst>
                <a:tab pos="3330575" algn="l"/>
              </a:tabLst>
              <a:defRPr>
                <a:solidFill>
                  <a:schemeClr val="tx1"/>
                </a:solidFill>
                <a:latin typeface="Arial" panose="020B0604020202020204" pitchFamily="34" charset="0"/>
              </a:defRPr>
            </a:lvl1pPr>
            <a:lvl2pPr marL="742950" indent="-285750">
              <a:tabLst>
                <a:tab pos="3330575" algn="l"/>
              </a:tabLst>
              <a:defRPr>
                <a:solidFill>
                  <a:schemeClr val="tx1"/>
                </a:solidFill>
                <a:latin typeface="Arial" panose="020B0604020202020204" pitchFamily="34" charset="0"/>
              </a:defRPr>
            </a:lvl2pPr>
            <a:lvl3pPr marL="1143000" indent="-228600">
              <a:tabLst>
                <a:tab pos="3330575" algn="l"/>
              </a:tabLst>
              <a:defRPr>
                <a:solidFill>
                  <a:schemeClr val="tx1"/>
                </a:solidFill>
                <a:latin typeface="Arial" panose="020B0604020202020204" pitchFamily="34" charset="0"/>
              </a:defRPr>
            </a:lvl3pPr>
            <a:lvl4pPr marL="1600200" indent="-228600">
              <a:tabLst>
                <a:tab pos="3330575" algn="l"/>
              </a:tabLst>
              <a:defRPr>
                <a:solidFill>
                  <a:schemeClr val="tx1"/>
                </a:solidFill>
                <a:latin typeface="Arial" panose="020B0604020202020204" pitchFamily="34" charset="0"/>
              </a:defRPr>
            </a:lvl4pPr>
            <a:lvl5pPr marL="2057400" indent="-228600">
              <a:tabLst>
                <a:tab pos="3330575" algn="l"/>
              </a:tabLst>
              <a:defRPr>
                <a:solidFill>
                  <a:schemeClr val="tx1"/>
                </a:solidFill>
                <a:latin typeface="Arial" panose="020B0604020202020204" pitchFamily="34" charset="0"/>
              </a:defRPr>
            </a:lvl5pPr>
            <a:lvl6pPr marL="2514600" indent="-228600" fontAlgn="base">
              <a:spcBef>
                <a:spcPct val="0"/>
              </a:spcBef>
              <a:spcAft>
                <a:spcPct val="0"/>
              </a:spcAft>
              <a:tabLst>
                <a:tab pos="3330575" algn="l"/>
              </a:tabLst>
              <a:defRPr>
                <a:solidFill>
                  <a:schemeClr val="tx1"/>
                </a:solidFill>
                <a:latin typeface="Arial" panose="020B0604020202020204" pitchFamily="34" charset="0"/>
              </a:defRPr>
            </a:lvl6pPr>
            <a:lvl7pPr marL="2971800" indent="-228600" fontAlgn="base">
              <a:spcBef>
                <a:spcPct val="0"/>
              </a:spcBef>
              <a:spcAft>
                <a:spcPct val="0"/>
              </a:spcAft>
              <a:tabLst>
                <a:tab pos="3330575" algn="l"/>
              </a:tabLst>
              <a:defRPr>
                <a:solidFill>
                  <a:schemeClr val="tx1"/>
                </a:solidFill>
                <a:latin typeface="Arial" panose="020B0604020202020204" pitchFamily="34" charset="0"/>
              </a:defRPr>
            </a:lvl7pPr>
            <a:lvl8pPr marL="3429000" indent="-228600" fontAlgn="base">
              <a:spcBef>
                <a:spcPct val="0"/>
              </a:spcBef>
              <a:spcAft>
                <a:spcPct val="0"/>
              </a:spcAft>
              <a:tabLst>
                <a:tab pos="3330575" algn="l"/>
              </a:tabLst>
              <a:defRPr>
                <a:solidFill>
                  <a:schemeClr val="tx1"/>
                </a:solidFill>
                <a:latin typeface="Arial" panose="020B0604020202020204" pitchFamily="34" charset="0"/>
              </a:defRPr>
            </a:lvl8pPr>
            <a:lvl9pPr marL="3886200" indent="-228600" fontAlgn="base">
              <a:spcBef>
                <a:spcPct val="0"/>
              </a:spcBef>
              <a:spcAft>
                <a:spcPct val="0"/>
              </a:spcAft>
              <a:tabLst>
                <a:tab pos="3330575" algn="l"/>
              </a:tabLst>
              <a:defRPr>
                <a:solidFill>
                  <a:schemeClr val="tx1"/>
                </a:solidFill>
                <a:latin typeface="Arial" panose="020B0604020202020204" pitchFamily="34" charset="0"/>
              </a:defRPr>
            </a:lvl9pPr>
          </a:lstStyle>
          <a:p>
            <a:pPr algn="r" eaLnBrk="1" hangingPunct="1">
              <a:defRPr/>
            </a:pPr>
            <a:r>
              <a:rPr lang="en-GB" altLang="en-US" sz="1400" b="1">
                <a:solidFill>
                  <a:srgbClr val="FFFFFF"/>
                </a:solidFill>
              </a:rPr>
              <a:t>Do luchd-ionnsachaidh na h-Alba, le luchd-foghlaim Alba </a:t>
            </a:r>
          </a:p>
        </p:txBody>
      </p:sp>
      <p:sp>
        <p:nvSpPr>
          <p:cNvPr id="133127" name="TextBox 1"/>
          <p:cNvSpPr txBox="1">
            <a:spLocks noChangeArrowheads="1"/>
          </p:cNvSpPr>
          <p:nvPr/>
        </p:nvSpPr>
        <p:spPr bwMode="auto">
          <a:xfrm>
            <a:off x="473075" y="304800"/>
            <a:ext cx="1137285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en-US" sz="3200" b="1" dirty="0" smtClean="0">
                <a:solidFill>
                  <a:srgbClr val="00C4C4"/>
                </a:solidFill>
              </a:rPr>
              <a:t>Implementation framework </a:t>
            </a:r>
            <a:r>
              <a:rPr lang="en-GB" altLang="en-US" sz="3200" b="1" dirty="0">
                <a:solidFill>
                  <a:srgbClr val="00C4C4"/>
                </a:solidFill>
              </a:rPr>
              <a:t>for the OECD’s </a:t>
            </a:r>
            <a:r>
              <a:rPr lang="en-GB" altLang="en-US" sz="3200" b="1" dirty="0" smtClean="0">
                <a:solidFill>
                  <a:srgbClr val="00C4C4"/>
                </a:solidFill>
              </a:rPr>
              <a:t>2021 </a:t>
            </a:r>
            <a:r>
              <a:rPr lang="en-GB" altLang="en-US" sz="3200" b="1" dirty="0">
                <a:solidFill>
                  <a:srgbClr val="00C4C4"/>
                </a:solidFill>
              </a:rPr>
              <a:t>review of Curriculum for </a:t>
            </a:r>
            <a:r>
              <a:rPr lang="en-GB" altLang="en-US" sz="3200" b="1" dirty="0" smtClean="0">
                <a:solidFill>
                  <a:srgbClr val="00C4C4"/>
                </a:solidFill>
              </a:rPr>
              <a:t>Excellence</a:t>
            </a:r>
            <a:endParaRPr lang="en-GB" altLang="en-US" sz="3200" b="1" dirty="0">
              <a:solidFill>
                <a:srgbClr val="00C4C4"/>
              </a:solidFill>
            </a:endParaRPr>
          </a:p>
        </p:txBody>
      </p:sp>
      <p:sp>
        <p:nvSpPr>
          <p:cNvPr id="133128" name="Rectangle 3"/>
          <p:cNvSpPr>
            <a:spLocks noChangeArrowheads="1"/>
          </p:cNvSpPr>
          <p:nvPr/>
        </p:nvSpPr>
        <p:spPr bwMode="auto">
          <a:xfrm>
            <a:off x="6044539" y="1716590"/>
            <a:ext cx="5801385" cy="147732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en-US" b="1" dirty="0" smtClean="0"/>
              <a:t>Review </a:t>
            </a:r>
            <a:r>
              <a:rPr lang="en-GB" altLang="en-US" b="1" dirty="0"/>
              <a:t>and clarify current national guidance on breadth and depth of learning</a:t>
            </a:r>
            <a:r>
              <a:rPr lang="en-GB" altLang="en-US" dirty="0"/>
              <a:t>. Exemplify good practice in the ways in which different schools achieve breadth and depth of learning across their curriculum, which meets the needs and aspirations of learners.</a:t>
            </a:r>
          </a:p>
        </p:txBody>
      </p:sp>
      <p:sp>
        <p:nvSpPr>
          <p:cNvPr id="133129" name="Rectangle 4"/>
          <p:cNvSpPr>
            <a:spLocks noChangeArrowheads="1"/>
          </p:cNvSpPr>
          <p:nvPr/>
        </p:nvSpPr>
        <p:spPr bwMode="auto">
          <a:xfrm>
            <a:off x="473075" y="1890793"/>
            <a:ext cx="5048951" cy="92333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en-US" dirty="0" smtClean="0"/>
              <a:t>The advice set out in </a:t>
            </a:r>
            <a:r>
              <a:rPr lang="en-GB" altLang="en-US" b="1" dirty="0" smtClean="0"/>
              <a:t>Building the Curriculum 5 </a:t>
            </a:r>
            <a:r>
              <a:rPr lang="en-GB" altLang="en-US" dirty="0" smtClean="0"/>
              <a:t>and in other relevant sources will be </a:t>
            </a:r>
            <a:r>
              <a:rPr lang="en-GB" altLang="en-US" b="1" dirty="0" smtClean="0"/>
              <a:t>reviewed and updated</a:t>
            </a:r>
            <a:r>
              <a:rPr lang="en-GB" altLang="en-US" dirty="0" smtClean="0"/>
              <a:t> as necessary.</a:t>
            </a:r>
            <a:endParaRPr lang="en-GB" altLang="en-US" dirty="0"/>
          </a:p>
        </p:txBody>
      </p:sp>
      <p:sp>
        <p:nvSpPr>
          <p:cNvPr id="133130" name="Rectangle 6"/>
          <p:cNvSpPr>
            <a:spLocks noChangeArrowheads="1"/>
          </p:cNvSpPr>
          <p:nvPr/>
        </p:nvSpPr>
        <p:spPr bwMode="auto">
          <a:xfrm>
            <a:off x="6044538" y="3606661"/>
            <a:ext cx="5801386" cy="175432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en-US" b="1" dirty="0" smtClean="0"/>
              <a:t>Commitment </a:t>
            </a:r>
            <a:r>
              <a:rPr lang="en-GB" altLang="en-US" b="1" dirty="0"/>
              <a:t>to teacher professional judgement </a:t>
            </a:r>
            <a:r>
              <a:rPr lang="en-GB" altLang="en-US" dirty="0"/>
              <a:t>as the means of assessing progress in the </a:t>
            </a:r>
            <a:r>
              <a:rPr lang="en-GB" altLang="en-US" dirty="0" err="1" smtClean="0"/>
              <a:t>BGE</a:t>
            </a:r>
            <a:r>
              <a:rPr lang="en-GB" altLang="en-US" dirty="0"/>
              <a:t> </a:t>
            </a:r>
            <a:r>
              <a:rPr lang="en-GB" altLang="en-US" dirty="0" smtClean="0"/>
              <a:t>with consideration of </a:t>
            </a:r>
            <a:r>
              <a:rPr lang="en-GB" altLang="en-US" dirty="0"/>
              <a:t>how </a:t>
            </a:r>
            <a:r>
              <a:rPr lang="en-GB" altLang="en-US" dirty="0" smtClean="0"/>
              <a:t>to better </a:t>
            </a:r>
            <a:r>
              <a:rPr lang="en-GB" altLang="en-US" dirty="0"/>
              <a:t>support that and the Achievement of CfE Levels data in future. </a:t>
            </a:r>
            <a:r>
              <a:rPr lang="en-GB" altLang="en-US" b="1" dirty="0"/>
              <a:t>National standardised assessments will continue</a:t>
            </a:r>
            <a:r>
              <a:rPr lang="en-GB" altLang="en-US" dirty="0"/>
              <a:t> to have a role to play in this. </a:t>
            </a:r>
          </a:p>
        </p:txBody>
      </p:sp>
      <p:sp>
        <p:nvSpPr>
          <p:cNvPr id="2" name="Rectangle 1"/>
          <p:cNvSpPr/>
          <p:nvPr/>
        </p:nvSpPr>
        <p:spPr>
          <a:xfrm>
            <a:off x="473075" y="3193918"/>
            <a:ext cx="5048951" cy="2585323"/>
          </a:xfrm>
          <a:prstGeom prst="rect">
            <a:avLst/>
          </a:prstGeom>
          <a:ln>
            <a:solidFill>
              <a:srgbClr val="000000"/>
            </a:solidFill>
          </a:ln>
        </p:spPr>
        <p:txBody>
          <a:bodyPr wrap="square">
            <a:spAutoFit/>
          </a:bodyPr>
          <a:lstStyle/>
          <a:p>
            <a:r>
              <a:rPr lang="en-GB" altLang="en-US" dirty="0" smtClean="0"/>
              <a:t>Short-life sub-group of the Curriculum and Assessment Board to explore options for introducing a </a:t>
            </a:r>
            <a:r>
              <a:rPr lang="en-GB" altLang="en-US" b="1" dirty="0" smtClean="0"/>
              <a:t>sample-based survey </a:t>
            </a:r>
            <a:r>
              <a:rPr lang="en-GB" altLang="en-US" dirty="0" smtClean="0"/>
              <a:t>with the potential to gather data across the</a:t>
            </a:r>
            <a:r>
              <a:rPr lang="en-GB" altLang="en-US" b="1" dirty="0" smtClean="0"/>
              <a:t> four capacities </a:t>
            </a:r>
            <a:r>
              <a:rPr lang="en-GB" altLang="en-US" dirty="0" smtClean="0"/>
              <a:t>and how this would align with data collected at present. The sub-group will be specifically tasked with considering the workload implications for staff of any potential survey.</a:t>
            </a:r>
            <a:endParaRPr lang="en-GB" altLang="en-US" dirty="0"/>
          </a:p>
        </p:txBody>
      </p:sp>
    </p:spTree>
    <p:extLst>
      <p:ext uri="{BB962C8B-B14F-4D97-AF65-F5344CB8AC3E}">
        <p14:creationId xmlns:p14="http://schemas.microsoft.com/office/powerpoint/2010/main" val="38150284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375"/>
            <a:ext cx="12192000" cy="10636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pic>
        <p:nvPicPr>
          <p:cNvPr id="78851"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29650" y="6373813"/>
            <a:ext cx="2805113"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2" name="Picture 6" descr="1.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5570538"/>
            <a:ext cx="12209463" cy="128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8"/>
          <p:cNvSpPr txBox="1"/>
          <p:nvPr/>
        </p:nvSpPr>
        <p:spPr>
          <a:xfrm>
            <a:off x="7200900" y="6161088"/>
            <a:ext cx="5029200" cy="800100"/>
          </a:xfrm>
          <a:prstGeom prst="rect">
            <a:avLst/>
          </a:prstGeom>
          <a:noFill/>
          <a:ln>
            <a:noFill/>
          </a:ln>
          <a:effectLst/>
          <a:extLst>
            <a:ext uri="{C572A759-6A51-4108-AA02-DFA0A04FC94B}"/>
          </a:extLst>
        </p:spPr>
        <p:style>
          <a:lnRef idx="0">
            <a:schemeClr val="accent1"/>
          </a:lnRef>
          <a:fillRef idx="0">
            <a:schemeClr val="accent1"/>
          </a:fillRef>
          <a:effectRef idx="0">
            <a:schemeClr val="accent1"/>
          </a:effectRef>
          <a:fontRef idx="minor">
            <a:schemeClr val="dk1"/>
          </a:fontRef>
        </p:style>
        <p:txBody>
          <a:bodyPr/>
          <a:lstStyle>
            <a:lvl1pPr>
              <a:tabLst>
                <a:tab pos="3330575" algn="l"/>
              </a:tabLst>
              <a:defRPr>
                <a:solidFill>
                  <a:schemeClr val="tx1"/>
                </a:solidFill>
                <a:latin typeface="Arial" panose="020B0604020202020204" pitchFamily="34" charset="0"/>
                <a:cs typeface="Arial" panose="020B0604020202020204" pitchFamily="34" charset="0"/>
              </a:defRPr>
            </a:lvl1pPr>
            <a:lvl2pPr marL="742950" indent="-285750">
              <a:tabLst>
                <a:tab pos="3330575" algn="l"/>
              </a:tabLst>
              <a:defRPr>
                <a:solidFill>
                  <a:schemeClr val="tx1"/>
                </a:solidFill>
                <a:latin typeface="Arial" panose="020B0604020202020204" pitchFamily="34" charset="0"/>
                <a:cs typeface="Arial" panose="020B0604020202020204" pitchFamily="34" charset="0"/>
              </a:defRPr>
            </a:lvl2pPr>
            <a:lvl3pPr marL="1143000" indent="-228600">
              <a:tabLst>
                <a:tab pos="3330575" algn="l"/>
              </a:tabLst>
              <a:defRPr>
                <a:solidFill>
                  <a:schemeClr val="tx1"/>
                </a:solidFill>
                <a:latin typeface="Arial" panose="020B0604020202020204" pitchFamily="34" charset="0"/>
                <a:cs typeface="Arial" panose="020B0604020202020204" pitchFamily="34" charset="0"/>
              </a:defRPr>
            </a:lvl3pPr>
            <a:lvl4pPr marL="1600200" indent="-228600">
              <a:tabLst>
                <a:tab pos="3330575" algn="l"/>
              </a:tabLst>
              <a:defRPr>
                <a:solidFill>
                  <a:schemeClr val="tx1"/>
                </a:solidFill>
                <a:latin typeface="Arial" panose="020B0604020202020204" pitchFamily="34" charset="0"/>
                <a:cs typeface="Arial" panose="020B0604020202020204" pitchFamily="34" charset="0"/>
              </a:defRPr>
            </a:lvl4pPr>
            <a:lvl5pPr marL="2057400" indent="-228600">
              <a:tabLst>
                <a:tab pos="333057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9pPr>
          </a:lstStyle>
          <a:p>
            <a:pPr algn="r" eaLnBrk="1" hangingPunct="1">
              <a:defRPr/>
            </a:pPr>
            <a:r>
              <a:rPr lang="en-GB" altLang="en-US" sz="1400" smtClean="0">
                <a:solidFill>
                  <a:srgbClr val="FFFFFF"/>
                </a:solidFill>
                <a:latin typeface="Arial Bold" panose="020B0704020202020204" pitchFamily="34" charset="0"/>
                <a:ea typeface="ＭＳ 明朝" pitchFamily="49" charset="-128"/>
                <a:cs typeface="Times New Roman" panose="02020603050405020304" pitchFamily="18" charset="0"/>
              </a:rPr>
              <a:t>For Scotland's learners, with Scotland's educators</a:t>
            </a:r>
            <a:endParaRPr lang="en-GB" altLang="en-US" sz="1200" smtClean="0">
              <a:solidFill>
                <a:srgbClr val="595959"/>
              </a:solidFill>
              <a:ea typeface="ＭＳ 明朝" pitchFamily="49" charset="-128"/>
              <a:cs typeface="Times New Roman" panose="02020603050405020304" pitchFamily="18" charset="0"/>
            </a:endParaRPr>
          </a:p>
        </p:txBody>
      </p:sp>
      <p:sp>
        <p:nvSpPr>
          <p:cNvPr id="10" name="Text Box 8"/>
          <p:cNvSpPr txBox="1"/>
          <p:nvPr/>
        </p:nvSpPr>
        <p:spPr>
          <a:xfrm>
            <a:off x="6735763" y="6416675"/>
            <a:ext cx="5497512" cy="800100"/>
          </a:xfrm>
          <a:prstGeom prst="rect">
            <a:avLst/>
          </a:prstGeom>
          <a:noFill/>
          <a:ln>
            <a:noFill/>
          </a:ln>
          <a:effectLst/>
          <a:extLst>
            <a:ext uri="{C572A759-6A51-4108-AA02-DFA0A04FC94B}"/>
          </a:extLst>
        </p:spPr>
        <p:style>
          <a:lnRef idx="0">
            <a:schemeClr val="accent1"/>
          </a:lnRef>
          <a:fillRef idx="0">
            <a:schemeClr val="accent1"/>
          </a:fillRef>
          <a:effectRef idx="0">
            <a:schemeClr val="accent1"/>
          </a:effectRef>
          <a:fontRef idx="minor">
            <a:schemeClr val="dk1"/>
          </a:fontRef>
        </p:style>
        <p:txBody>
          <a:bodyPr/>
          <a:lstStyle>
            <a:lvl1pPr>
              <a:tabLst>
                <a:tab pos="3330575" algn="l"/>
              </a:tabLst>
              <a:defRPr>
                <a:solidFill>
                  <a:schemeClr val="tx1"/>
                </a:solidFill>
                <a:latin typeface="Arial" panose="020B0604020202020204" pitchFamily="34" charset="0"/>
                <a:cs typeface="Arial" panose="020B0604020202020204" pitchFamily="34" charset="0"/>
              </a:defRPr>
            </a:lvl1pPr>
            <a:lvl2pPr marL="742950" indent="-285750">
              <a:tabLst>
                <a:tab pos="3330575" algn="l"/>
              </a:tabLst>
              <a:defRPr>
                <a:solidFill>
                  <a:schemeClr val="tx1"/>
                </a:solidFill>
                <a:latin typeface="Arial" panose="020B0604020202020204" pitchFamily="34" charset="0"/>
                <a:cs typeface="Arial" panose="020B0604020202020204" pitchFamily="34" charset="0"/>
              </a:defRPr>
            </a:lvl2pPr>
            <a:lvl3pPr marL="1143000" indent="-228600">
              <a:tabLst>
                <a:tab pos="3330575" algn="l"/>
              </a:tabLst>
              <a:defRPr>
                <a:solidFill>
                  <a:schemeClr val="tx1"/>
                </a:solidFill>
                <a:latin typeface="Arial" panose="020B0604020202020204" pitchFamily="34" charset="0"/>
                <a:cs typeface="Arial" panose="020B0604020202020204" pitchFamily="34" charset="0"/>
              </a:defRPr>
            </a:lvl3pPr>
            <a:lvl4pPr marL="1600200" indent="-228600">
              <a:tabLst>
                <a:tab pos="3330575" algn="l"/>
              </a:tabLst>
              <a:defRPr>
                <a:solidFill>
                  <a:schemeClr val="tx1"/>
                </a:solidFill>
                <a:latin typeface="Arial" panose="020B0604020202020204" pitchFamily="34" charset="0"/>
                <a:cs typeface="Arial" panose="020B0604020202020204" pitchFamily="34" charset="0"/>
              </a:defRPr>
            </a:lvl4pPr>
            <a:lvl5pPr marL="2057400" indent="-228600">
              <a:tabLst>
                <a:tab pos="333057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9pPr>
          </a:lstStyle>
          <a:p>
            <a:pPr algn="r" eaLnBrk="1" hangingPunct="1">
              <a:defRPr/>
            </a:pPr>
            <a:r>
              <a:rPr lang="en-GB" altLang="en-US" sz="1400" b="1" smtClean="0">
                <a:solidFill>
                  <a:srgbClr val="FFFFFF"/>
                </a:solidFill>
              </a:rPr>
              <a:t>Do luchd-ionnsachaidh na h-Alba, le luchd-foghlaim Alba </a:t>
            </a:r>
          </a:p>
        </p:txBody>
      </p:sp>
      <p:sp>
        <p:nvSpPr>
          <p:cNvPr id="11" name="Rectangle 10">
            <a:extLst>
              <a:ext uri="{FF2B5EF4-FFF2-40B4-BE49-F238E27FC236}">
                <a16:creationId xmlns:a16="http://schemas.microsoft.com/office/drawing/2014/main" id="{E3B34208-DDB5-3046-8056-D77298008BA7}"/>
              </a:ext>
            </a:extLst>
          </p:cNvPr>
          <p:cNvSpPr/>
          <p:nvPr/>
        </p:nvSpPr>
        <p:spPr>
          <a:xfrm>
            <a:off x="6597650" y="1836738"/>
            <a:ext cx="2025650" cy="3114675"/>
          </a:xfrm>
          <a:prstGeom prst="rect">
            <a:avLst/>
          </a:prstGeom>
          <a:solidFill>
            <a:srgbClr val="004297">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a:solidFill>
                <a:prstClr val="white"/>
              </a:solidFill>
            </a:endParaRPr>
          </a:p>
        </p:txBody>
      </p:sp>
      <p:sp>
        <p:nvSpPr>
          <p:cNvPr id="12" name="Title 1"/>
          <p:cNvSpPr>
            <a:spLocks noGrp="1"/>
          </p:cNvSpPr>
          <p:nvPr>
            <p:ph type="title"/>
          </p:nvPr>
        </p:nvSpPr>
        <p:spPr>
          <a:xfrm>
            <a:off x="236538" y="476250"/>
            <a:ext cx="11807825" cy="884238"/>
          </a:xfrm>
        </p:spPr>
        <p:txBody>
          <a:bodyPr>
            <a:normAutofit fontScale="90000"/>
          </a:bodyPr>
          <a:lstStyle/>
          <a:p>
            <a:pPr eaLnBrk="1" hangingPunct="1">
              <a:defRPr/>
            </a:pPr>
            <a:r>
              <a:rPr lang="en-GB" sz="2400" dirty="0" smtClean="0"/>
              <a:t>Learning, Teaching and Assessment Cycle </a:t>
            </a:r>
            <a:r>
              <a:rPr lang="en-GB" dirty="0">
                <a:solidFill>
                  <a:schemeClr val="accent5"/>
                </a:solidFill>
              </a:rPr>
              <a:t/>
            </a:r>
            <a:br>
              <a:rPr lang="en-GB" dirty="0">
                <a:solidFill>
                  <a:schemeClr val="accent5"/>
                </a:solidFill>
              </a:rPr>
            </a:br>
            <a:endParaRPr lang="en-GB" dirty="0"/>
          </a:p>
        </p:txBody>
      </p:sp>
      <p:pic>
        <p:nvPicPr>
          <p:cNvPr id="78857"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606550" y="1452563"/>
            <a:ext cx="8742363" cy="445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02351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375"/>
            <a:ext cx="12192000" cy="10636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09571" name="Title 1"/>
          <p:cNvSpPr>
            <a:spLocks noGrp="1"/>
          </p:cNvSpPr>
          <p:nvPr>
            <p:ph type="title"/>
          </p:nvPr>
        </p:nvSpPr>
        <p:spPr>
          <a:xfrm>
            <a:off x="611188" y="525463"/>
            <a:ext cx="11161712" cy="782637"/>
          </a:xfrm>
        </p:spPr>
        <p:txBody>
          <a:bodyPr/>
          <a:lstStyle/>
          <a:p>
            <a:pPr eaLnBrk="1" hangingPunct="1"/>
            <a:r>
              <a:rPr lang="en-GB" altLang="en-US" smtClean="0"/>
              <a:t>Feedback and Next Steps</a:t>
            </a:r>
          </a:p>
        </p:txBody>
      </p:sp>
      <p:sp>
        <p:nvSpPr>
          <p:cNvPr id="3" name="Content Placeholder 2"/>
          <p:cNvSpPr>
            <a:spLocks noGrp="1"/>
          </p:cNvSpPr>
          <p:nvPr>
            <p:ph idx="1"/>
          </p:nvPr>
        </p:nvSpPr>
        <p:spPr>
          <a:xfrm>
            <a:off x="912813" y="1565275"/>
            <a:ext cx="7993062" cy="4581525"/>
          </a:xfrm>
        </p:spPr>
        <p:txBody>
          <a:bodyPr/>
          <a:lstStyle/>
          <a:p>
            <a:pPr marL="457200" indent="-457200" eaLnBrk="1" hangingPunct="1">
              <a:buFont typeface="Arial" panose="020B0604020202020204" pitchFamily="34" charset="0"/>
              <a:buChar char="•"/>
              <a:defRPr/>
            </a:pPr>
            <a:r>
              <a:rPr lang="en-GB" dirty="0">
                <a:solidFill>
                  <a:schemeClr val="tx1">
                    <a:lumMod val="65000"/>
                    <a:lumOff val="35000"/>
                  </a:schemeClr>
                </a:solidFill>
              </a:rPr>
              <a:t>Based on clear, relevant and measurable success criteria.​</a:t>
            </a:r>
          </a:p>
          <a:p>
            <a:pPr marL="457200" indent="-457200" eaLnBrk="1" hangingPunct="1">
              <a:buFont typeface="Arial" panose="020B0604020202020204" pitchFamily="34" charset="0"/>
              <a:buChar char="•"/>
              <a:defRPr/>
            </a:pPr>
            <a:r>
              <a:rPr lang="en-GB" dirty="0">
                <a:solidFill>
                  <a:schemeClr val="tx1">
                    <a:lumMod val="65000"/>
                    <a:lumOff val="35000"/>
                  </a:schemeClr>
                </a:solidFill>
              </a:rPr>
              <a:t>Appropriately timed and based on observation of learning.​</a:t>
            </a:r>
          </a:p>
          <a:p>
            <a:pPr marL="457200" indent="-457200" eaLnBrk="1" hangingPunct="1">
              <a:buFont typeface="Arial" panose="020B0604020202020204" pitchFamily="34" charset="0"/>
              <a:buChar char="•"/>
              <a:defRPr/>
            </a:pPr>
            <a:r>
              <a:rPr lang="en-GB" dirty="0">
                <a:solidFill>
                  <a:schemeClr val="tx1">
                    <a:lumMod val="65000"/>
                    <a:lumOff val="35000"/>
                  </a:schemeClr>
                </a:solidFill>
              </a:rPr>
              <a:t>Focused and manageable.​</a:t>
            </a:r>
          </a:p>
          <a:p>
            <a:pPr marL="457200" indent="-457200" eaLnBrk="1" hangingPunct="1">
              <a:buFont typeface="Arial" panose="020B0604020202020204" pitchFamily="34" charset="0"/>
              <a:buChar char="•"/>
              <a:defRPr/>
            </a:pPr>
            <a:r>
              <a:rPr lang="en-GB" dirty="0">
                <a:solidFill>
                  <a:schemeClr val="tx1">
                    <a:lumMod val="65000"/>
                    <a:lumOff val="35000"/>
                  </a:schemeClr>
                </a:solidFill>
              </a:rPr>
              <a:t>Based on learner progress both in the short term and over a longer period of time.​</a:t>
            </a:r>
          </a:p>
          <a:p>
            <a:pPr marL="457200" indent="-457200" eaLnBrk="1" hangingPunct="1">
              <a:buFont typeface="Arial" panose="020B0604020202020204" pitchFamily="34" charset="0"/>
              <a:buChar char="•"/>
              <a:defRPr/>
            </a:pPr>
            <a:r>
              <a:rPr lang="en-GB" dirty="0">
                <a:solidFill>
                  <a:schemeClr val="tx1">
                    <a:lumMod val="65000"/>
                    <a:lumOff val="35000"/>
                  </a:schemeClr>
                </a:solidFill>
              </a:rPr>
              <a:t>Focussed on areas of strength and next steps.​</a:t>
            </a:r>
          </a:p>
          <a:p>
            <a:pPr marL="457200" indent="-457200" eaLnBrk="1" hangingPunct="1">
              <a:buFont typeface="Arial" panose="020B0604020202020204" pitchFamily="34" charset="0"/>
              <a:buChar char="•"/>
              <a:defRPr/>
            </a:pPr>
            <a:r>
              <a:rPr lang="en-GB" dirty="0">
                <a:solidFill>
                  <a:schemeClr val="tx1">
                    <a:lumMod val="65000"/>
                    <a:lumOff val="35000"/>
                  </a:schemeClr>
                </a:solidFill>
              </a:rPr>
              <a:t>Indicates both </a:t>
            </a:r>
            <a:r>
              <a:rPr lang="en-GB" i="1" dirty="0">
                <a:solidFill>
                  <a:schemeClr val="tx1">
                    <a:lumMod val="65000"/>
                    <a:lumOff val="35000"/>
                  </a:schemeClr>
                </a:solidFill>
              </a:rPr>
              <a:t>what</a:t>
            </a:r>
            <a:r>
              <a:rPr lang="en-GB" dirty="0">
                <a:solidFill>
                  <a:schemeClr val="tx1">
                    <a:lumMod val="65000"/>
                    <a:lumOff val="35000"/>
                  </a:schemeClr>
                </a:solidFill>
              </a:rPr>
              <a:t> and </a:t>
            </a:r>
            <a:r>
              <a:rPr lang="en-GB" i="1" dirty="0">
                <a:solidFill>
                  <a:schemeClr val="tx1">
                    <a:lumMod val="65000"/>
                    <a:lumOff val="35000"/>
                  </a:schemeClr>
                </a:solidFill>
              </a:rPr>
              <a:t>how</a:t>
            </a:r>
            <a:r>
              <a:rPr lang="en-GB" dirty="0">
                <a:solidFill>
                  <a:schemeClr val="tx1">
                    <a:lumMod val="65000"/>
                    <a:lumOff val="35000"/>
                  </a:schemeClr>
                </a:solidFill>
              </a:rPr>
              <a:t> the learner can move forward. ​</a:t>
            </a:r>
          </a:p>
          <a:p>
            <a:pPr marL="457200" indent="-457200" eaLnBrk="1" hangingPunct="1">
              <a:buFont typeface="Arial" panose="020B0604020202020204" pitchFamily="34" charset="0"/>
              <a:buChar char="•"/>
              <a:defRPr/>
            </a:pPr>
            <a:r>
              <a:rPr lang="en-GB" dirty="0">
                <a:solidFill>
                  <a:schemeClr val="tx1">
                    <a:lumMod val="65000"/>
                    <a:lumOff val="35000"/>
                  </a:schemeClr>
                </a:solidFill>
              </a:rPr>
              <a:t>Time/opportunities must be planned for to allow learners to reflect and act upon feedback.​</a:t>
            </a:r>
          </a:p>
          <a:p>
            <a:pPr marL="457200" indent="-457200" eaLnBrk="1" hangingPunct="1">
              <a:buFont typeface="Arial" panose="020B0604020202020204" pitchFamily="34" charset="0"/>
              <a:buChar char="•"/>
              <a:defRPr/>
            </a:pPr>
            <a:r>
              <a:rPr lang="en-GB" dirty="0">
                <a:solidFill>
                  <a:schemeClr val="tx1">
                    <a:lumMod val="65000"/>
                    <a:lumOff val="35000"/>
                  </a:schemeClr>
                </a:solidFill>
              </a:rPr>
              <a:t>Questioning used effectively to encourage learners to think, reflect on and reconsider their own learning.</a:t>
            </a:r>
          </a:p>
          <a:p>
            <a:pPr eaLnBrk="1" hangingPunct="1">
              <a:buFont typeface="Arial"/>
              <a:buNone/>
              <a:defRPr/>
            </a:pPr>
            <a:endParaRPr lang="en-GB" sz="1800" dirty="0">
              <a:solidFill>
                <a:schemeClr val="tx1">
                  <a:lumMod val="65000"/>
                  <a:lumOff val="35000"/>
                </a:schemeClr>
              </a:solidFill>
            </a:endParaRPr>
          </a:p>
          <a:p>
            <a:pPr eaLnBrk="1" hangingPunct="1">
              <a:buFont typeface="Arial"/>
              <a:buNone/>
              <a:defRPr/>
            </a:pPr>
            <a:endParaRPr lang="en-GB" sz="1800" b="1" dirty="0">
              <a:solidFill>
                <a:schemeClr val="tx1">
                  <a:lumMod val="65000"/>
                  <a:lumOff val="35000"/>
                </a:schemeClr>
              </a:solidFill>
            </a:endParaRPr>
          </a:p>
        </p:txBody>
      </p:sp>
      <p:pic>
        <p:nvPicPr>
          <p:cNvPr id="109573"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29650" y="6373813"/>
            <a:ext cx="2805113"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574" name="Picture 6" descr="1.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5829300"/>
            <a:ext cx="12209463"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8"/>
          <p:cNvSpPr txBox="1"/>
          <p:nvPr/>
        </p:nvSpPr>
        <p:spPr>
          <a:xfrm>
            <a:off x="7162800" y="6284913"/>
            <a:ext cx="5029200" cy="800100"/>
          </a:xfrm>
          <a:prstGeom prst="rect">
            <a:avLst/>
          </a:prstGeom>
          <a:noFill/>
          <a:ln>
            <a:noFill/>
          </a:ln>
          <a:effectLst/>
          <a:extLst>
            <a:ext uri="{C572A759-6A51-4108-AA02-DFA0A04FC94B}"/>
          </a:extLst>
        </p:spPr>
        <p:style>
          <a:lnRef idx="0">
            <a:schemeClr val="accent1"/>
          </a:lnRef>
          <a:fillRef idx="0">
            <a:schemeClr val="accent1"/>
          </a:fillRef>
          <a:effectRef idx="0">
            <a:schemeClr val="accent1"/>
          </a:effectRef>
          <a:fontRef idx="minor">
            <a:schemeClr val="dk1"/>
          </a:fontRef>
        </p:style>
        <p:txBody>
          <a:bodyPr/>
          <a:lstStyle>
            <a:lvl1pPr>
              <a:tabLst>
                <a:tab pos="3330575" algn="l"/>
              </a:tabLst>
              <a:defRPr>
                <a:solidFill>
                  <a:schemeClr val="tx1"/>
                </a:solidFill>
                <a:latin typeface="Arial" panose="020B0604020202020204" pitchFamily="34" charset="0"/>
                <a:cs typeface="Arial" panose="020B0604020202020204" pitchFamily="34" charset="0"/>
              </a:defRPr>
            </a:lvl1pPr>
            <a:lvl2pPr marL="742950" indent="-285750">
              <a:tabLst>
                <a:tab pos="3330575" algn="l"/>
              </a:tabLst>
              <a:defRPr>
                <a:solidFill>
                  <a:schemeClr val="tx1"/>
                </a:solidFill>
                <a:latin typeface="Arial" panose="020B0604020202020204" pitchFamily="34" charset="0"/>
                <a:cs typeface="Arial" panose="020B0604020202020204" pitchFamily="34" charset="0"/>
              </a:defRPr>
            </a:lvl2pPr>
            <a:lvl3pPr marL="1143000" indent="-228600">
              <a:tabLst>
                <a:tab pos="3330575" algn="l"/>
              </a:tabLst>
              <a:defRPr>
                <a:solidFill>
                  <a:schemeClr val="tx1"/>
                </a:solidFill>
                <a:latin typeface="Arial" panose="020B0604020202020204" pitchFamily="34" charset="0"/>
                <a:cs typeface="Arial" panose="020B0604020202020204" pitchFamily="34" charset="0"/>
              </a:defRPr>
            </a:lvl3pPr>
            <a:lvl4pPr marL="1600200" indent="-228600">
              <a:tabLst>
                <a:tab pos="3330575" algn="l"/>
              </a:tabLst>
              <a:defRPr>
                <a:solidFill>
                  <a:schemeClr val="tx1"/>
                </a:solidFill>
                <a:latin typeface="Arial" panose="020B0604020202020204" pitchFamily="34" charset="0"/>
                <a:cs typeface="Arial" panose="020B0604020202020204" pitchFamily="34" charset="0"/>
              </a:defRPr>
            </a:lvl4pPr>
            <a:lvl5pPr marL="2057400" indent="-228600">
              <a:tabLst>
                <a:tab pos="333057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9pPr>
          </a:lstStyle>
          <a:p>
            <a:pPr algn="r" eaLnBrk="1" hangingPunct="1">
              <a:defRPr/>
            </a:pPr>
            <a:r>
              <a:rPr lang="en-GB" altLang="en-US" sz="1400" smtClean="0">
                <a:solidFill>
                  <a:srgbClr val="FFFFFF"/>
                </a:solidFill>
                <a:latin typeface="Arial Bold" panose="020B0704020202020204" pitchFamily="34" charset="0"/>
                <a:ea typeface="ＭＳ 明朝" pitchFamily="49" charset="-128"/>
                <a:cs typeface="Times New Roman" panose="02020603050405020304" pitchFamily="18" charset="0"/>
              </a:rPr>
              <a:t>For Scotland's learners, with Scotland's educators</a:t>
            </a:r>
            <a:endParaRPr lang="en-GB" altLang="en-US" sz="1200" smtClean="0">
              <a:solidFill>
                <a:srgbClr val="595959"/>
              </a:solidFill>
              <a:ea typeface="ＭＳ 明朝" pitchFamily="49" charset="-128"/>
              <a:cs typeface="Times New Roman" panose="02020603050405020304" pitchFamily="18" charset="0"/>
            </a:endParaRPr>
          </a:p>
        </p:txBody>
      </p:sp>
      <p:pic>
        <p:nvPicPr>
          <p:cNvPr id="109576"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05875" y="2819400"/>
            <a:ext cx="2528888" cy="2790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9577" name="Picture 10" descr="1.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5570538"/>
            <a:ext cx="12209463" cy="128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8"/>
          <p:cNvSpPr txBox="1"/>
          <p:nvPr/>
        </p:nvSpPr>
        <p:spPr>
          <a:xfrm>
            <a:off x="7200900" y="6161088"/>
            <a:ext cx="5029200" cy="800100"/>
          </a:xfrm>
          <a:prstGeom prst="rect">
            <a:avLst/>
          </a:prstGeom>
          <a:noFill/>
          <a:ln>
            <a:noFill/>
          </a:ln>
          <a:effectLst/>
          <a:extLst>
            <a:ext uri="{C572A759-6A51-4108-AA02-DFA0A04FC94B}"/>
          </a:extLst>
        </p:spPr>
        <p:style>
          <a:lnRef idx="0">
            <a:schemeClr val="accent1"/>
          </a:lnRef>
          <a:fillRef idx="0">
            <a:schemeClr val="accent1"/>
          </a:fillRef>
          <a:effectRef idx="0">
            <a:schemeClr val="accent1"/>
          </a:effectRef>
          <a:fontRef idx="minor">
            <a:schemeClr val="dk1"/>
          </a:fontRef>
        </p:style>
        <p:txBody>
          <a:bodyPr/>
          <a:lstStyle>
            <a:lvl1pPr>
              <a:tabLst>
                <a:tab pos="3330575" algn="l"/>
              </a:tabLst>
              <a:defRPr>
                <a:solidFill>
                  <a:schemeClr val="tx1"/>
                </a:solidFill>
                <a:latin typeface="Arial" panose="020B0604020202020204" pitchFamily="34" charset="0"/>
                <a:cs typeface="Arial" panose="020B0604020202020204" pitchFamily="34" charset="0"/>
              </a:defRPr>
            </a:lvl1pPr>
            <a:lvl2pPr marL="742950" indent="-285750">
              <a:tabLst>
                <a:tab pos="3330575" algn="l"/>
              </a:tabLst>
              <a:defRPr>
                <a:solidFill>
                  <a:schemeClr val="tx1"/>
                </a:solidFill>
                <a:latin typeface="Arial" panose="020B0604020202020204" pitchFamily="34" charset="0"/>
                <a:cs typeface="Arial" panose="020B0604020202020204" pitchFamily="34" charset="0"/>
              </a:defRPr>
            </a:lvl2pPr>
            <a:lvl3pPr marL="1143000" indent="-228600">
              <a:tabLst>
                <a:tab pos="3330575" algn="l"/>
              </a:tabLst>
              <a:defRPr>
                <a:solidFill>
                  <a:schemeClr val="tx1"/>
                </a:solidFill>
                <a:latin typeface="Arial" panose="020B0604020202020204" pitchFamily="34" charset="0"/>
                <a:cs typeface="Arial" panose="020B0604020202020204" pitchFamily="34" charset="0"/>
              </a:defRPr>
            </a:lvl3pPr>
            <a:lvl4pPr marL="1600200" indent="-228600">
              <a:tabLst>
                <a:tab pos="3330575" algn="l"/>
              </a:tabLst>
              <a:defRPr>
                <a:solidFill>
                  <a:schemeClr val="tx1"/>
                </a:solidFill>
                <a:latin typeface="Arial" panose="020B0604020202020204" pitchFamily="34" charset="0"/>
                <a:cs typeface="Arial" panose="020B0604020202020204" pitchFamily="34" charset="0"/>
              </a:defRPr>
            </a:lvl4pPr>
            <a:lvl5pPr marL="2057400" indent="-228600">
              <a:tabLst>
                <a:tab pos="333057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9pPr>
          </a:lstStyle>
          <a:p>
            <a:pPr algn="r" eaLnBrk="1" hangingPunct="1">
              <a:defRPr/>
            </a:pPr>
            <a:r>
              <a:rPr lang="en-GB" altLang="en-US" sz="1400" smtClean="0">
                <a:solidFill>
                  <a:srgbClr val="FFFFFF"/>
                </a:solidFill>
                <a:latin typeface="Arial Bold" panose="020B0704020202020204" pitchFamily="34" charset="0"/>
                <a:ea typeface="ＭＳ 明朝" pitchFamily="49" charset="-128"/>
                <a:cs typeface="Times New Roman" panose="02020603050405020304" pitchFamily="18" charset="0"/>
              </a:rPr>
              <a:t>For Scotland's learners, with Scotland's educators</a:t>
            </a:r>
            <a:endParaRPr lang="en-GB" altLang="en-US" sz="1200" smtClean="0">
              <a:solidFill>
                <a:srgbClr val="595959"/>
              </a:solidFill>
              <a:ea typeface="ＭＳ 明朝" pitchFamily="49" charset="-128"/>
              <a:cs typeface="Times New Roman" panose="02020603050405020304" pitchFamily="18" charset="0"/>
            </a:endParaRPr>
          </a:p>
        </p:txBody>
      </p:sp>
      <p:sp>
        <p:nvSpPr>
          <p:cNvPr id="13" name="Text Box 8"/>
          <p:cNvSpPr txBox="1"/>
          <p:nvPr/>
        </p:nvSpPr>
        <p:spPr>
          <a:xfrm>
            <a:off x="6735763" y="6416675"/>
            <a:ext cx="5497512" cy="800100"/>
          </a:xfrm>
          <a:prstGeom prst="rect">
            <a:avLst/>
          </a:prstGeom>
          <a:noFill/>
          <a:ln>
            <a:noFill/>
          </a:ln>
          <a:effectLst/>
          <a:extLst>
            <a:ext uri="{C572A759-6A51-4108-AA02-DFA0A04FC94B}"/>
          </a:extLst>
        </p:spPr>
        <p:style>
          <a:lnRef idx="0">
            <a:schemeClr val="accent1"/>
          </a:lnRef>
          <a:fillRef idx="0">
            <a:schemeClr val="accent1"/>
          </a:fillRef>
          <a:effectRef idx="0">
            <a:schemeClr val="accent1"/>
          </a:effectRef>
          <a:fontRef idx="minor">
            <a:schemeClr val="dk1"/>
          </a:fontRef>
        </p:style>
        <p:txBody>
          <a:bodyPr/>
          <a:lstStyle>
            <a:lvl1pPr>
              <a:tabLst>
                <a:tab pos="3330575" algn="l"/>
              </a:tabLst>
              <a:defRPr>
                <a:solidFill>
                  <a:schemeClr val="tx1"/>
                </a:solidFill>
                <a:latin typeface="Arial" panose="020B0604020202020204" pitchFamily="34" charset="0"/>
                <a:cs typeface="Arial" panose="020B0604020202020204" pitchFamily="34" charset="0"/>
              </a:defRPr>
            </a:lvl1pPr>
            <a:lvl2pPr marL="742950" indent="-285750">
              <a:tabLst>
                <a:tab pos="3330575" algn="l"/>
              </a:tabLst>
              <a:defRPr>
                <a:solidFill>
                  <a:schemeClr val="tx1"/>
                </a:solidFill>
                <a:latin typeface="Arial" panose="020B0604020202020204" pitchFamily="34" charset="0"/>
                <a:cs typeface="Arial" panose="020B0604020202020204" pitchFamily="34" charset="0"/>
              </a:defRPr>
            </a:lvl2pPr>
            <a:lvl3pPr marL="1143000" indent="-228600">
              <a:tabLst>
                <a:tab pos="3330575" algn="l"/>
              </a:tabLst>
              <a:defRPr>
                <a:solidFill>
                  <a:schemeClr val="tx1"/>
                </a:solidFill>
                <a:latin typeface="Arial" panose="020B0604020202020204" pitchFamily="34" charset="0"/>
                <a:cs typeface="Arial" panose="020B0604020202020204" pitchFamily="34" charset="0"/>
              </a:defRPr>
            </a:lvl3pPr>
            <a:lvl4pPr marL="1600200" indent="-228600">
              <a:tabLst>
                <a:tab pos="3330575" algn="l"/>
              </a:tabLst>
              <a:defRPr>
                <a:solidFill>
                  <a:schemeClr val="tx1"/>
                </a:solidFill>
                <a:latin typeface="Arial" panose="020B0604020202020204" pitchFamily="34" charset="0"/>
                <a:cs typeface="Arial" panose="020B0604020202020204" pitchFamily="34" charset="0"/>
              </a:defRPr>
            </a:lvl4pPr>
            <a:lvl5pPr marL="2057400" indent="-228600">
              <a:tabLst>
                <a:tab pos="333057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9pPr>
          </a:lstStyle>
          <a:p>
            <a:pPr algn="r" eaLnBrk="1" hangingPunct="1">
              <a:defRPr/>
            </a:pPr>
            <a:r>
              <a:rPr lang="en-GB" altLang="en-US" sz="1400" b="1" smtClean="0">
                <a:solidFill>
                  <a:srgbClr val="FFFFFF"/>
                </a:solidFill>
              </a:rPr>
              <a:t>Do luchd-ionnsachaidh na h-Alba, le luchd-foghlaim Alba </a:t>
            </a:r>
          </a:p>
        </p:txBody>
      </p:sp>
    </p:spTree>
    <p:extLst>
      <p:ext uri="{BB962C8B-B14F-4D97-AF65-F5344CB8AC3E}">
        <p14:creationId xmlns:p14="http://schemas.microsoft.com/office/powerpoint/2010/main" val="3207041202"/>
      </p:ext>
    </p:extLst>
  </p:cSld>
  <p:clrMapOvr>
    <a:masterClrMapping/>
  </p:clrMapOvr>
  <p:timing>
    <p:tnLst>
      <p:par>
        <p:cTn id="1" dur="indefinite" restart="never" nodeType="tmRoot"/>
      </p:par>
    </p:tnLst>
  </p:timing>
</p:sld>
</file>

<file path=ppt/theme/theme1.xml><?xml version="1.0" encoding="utf-8"?>
<a:theme xmlns:a="http://schemas.openxmlformats.org/drawingml/2006/main" name="Powerpoint_template">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C8A5"/>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FFFFFF"/>
        </a:dk1>
        <a:lt1>
          <a:srgbClr val="FFFFFF"/>
        </a:lt1>
        <a:dk2>
          <a:srgbClr val="FFFFFF"/>
        </a:dk2>
        <a:lt2>
          <a:srgbClr val="808080"/>
        </a:lt2>
        <a:accent1>
          <a:srgbClr val="009BAA"/>
        </a:accent1>
        <a:accent2>
          <a:srgbClr val="B2D235"/>
        </a:accent2>
        <a:accent3>
          <a:srgbClr val="FFFFFF"/>
        </a:accent3>
        <a:accent4>
          <a:srgbClr val="DADADA"/>
        </a:accent4>
        <a:accent5>
          <a:srgbClr val="AACBD2"/>
        </a:accent5>
        <a:accent6>
          <a:srgbClr val="A1BE2F"/>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 Education Scotland Powerpoint Final">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C8A5"/>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FFFFFF"/>
        </a:dk1>
        <a:lt1>
          <a:srgbClr val="FFFFFF"/>
        </a:lt1>
        <a:dk2>
          <a:srgbClr val="FFFFFF"/>
        </a:dk2>
        <a:lt2>
          <a:srgbClr val="808080"/>
        </a:lt2>
        <a:accent1>
          <a:srgbClr val="009BAA"/>
        </a:accent1>
        <a:accent2>
          <a:srgbClr val="B2D235"/>
        </a:accent2>
        <a:accent3>
          <a:srgbClr val="FFFFFF"/>
        </a:accent3>
        <a:accent4>
          <a:srgbClr val="DADADA"/>
        </a:accent4>
        <a:accent5>
          <a:srgbClr val="AACBD2"/>
        </a:accent5>
        <a:accent6>
          <a:srgbClr val="A1BE2F"/>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Powerpoint_template">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C8A5"/>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FFFFFF"/>
        </a:dk1>
        <a:lt1>
          <a:srgbClr val="FFFFFF"/>
        </a:lt1>
        <a:dk2>
          <a:srgbClr val="FFFFFF"/>
        </a:dk2>
        <a:lt2>
          <a:srgbClr val="808080"/>
        </a:lt2>
        <a:accent1>
          <a:srgbClr val="009BAA"/>
        </a:accent1>
        <a:accent2>
          <a:srgbClr val="B2D235"/>
        </a:accent2>
        <a:accent3>
          <a:srgbClr val="FFFFFF"/>
        </a:accent3>
        <a:accent4>
          <a:srgbClr val="DADADA"/>
        </a:accent4>
        <a:accent5>
          <a:srgbClr val="AACBD2"/>
        </a:accent5>
        <a:accent6>
          <a:srgbClr val="A1BE2F"/>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Powerpoint_template">
  <a:themeElements>
    <a:clrScheme name="SCEL E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A894"/>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FFFFFF"/>
        </a:dk1>
        <a:lt1>
          <a:srgbClr val="FFFFFF"/>
        </a:lt1>
        <a:dk2>
          <a:srgbClr val="FFFFFF"/>
        </a:dk2>
        <a:lt2>
          <a:srgbClr val="808080"/>
        </a:lt2>
        <a:accent1>
          <a:srgbClr val="009BAA"/>
        </a:accent1>
        <a:accent2>
          <a:srgbClr val="B2D235"/>
        </a:accent2>
        <a:accent3>
          <a:srgbClr val="FFFFFF"/>
        </a:accent3>
        <a:accent4>
          <a:srgbClr val="DADADA"/>
        </a:accent4>
        <a:accent5>
          <a:srgbClr val="AACBD2"/>
        </a:accent5>
        <a:accent6>
          <a:srgbClr val="A1BE2F"/>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ES PP Template [Read-Only]" id="{E55B8936-238F-4F77-8005-0E2AAAB176B4}" vid="{4D095C7D-278B-4A8B-99B7-885BFCD3B26E}"/>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BC931E8661F5B4BB60971DBA5F4E284" ma:contentTypeVersion="18" ma:contentTypeDescription="Create a new document." ma:contentTypeScope="" ma:versionID="4ae9d3b5f2f3d9a1b1c0b8e5ea33cd63">
  <xsd:schema xmlns:xsd="http://www.w3.org/2001/XMLSchema" xmlns:xs="http://www.w3.org/2001/XMLSchema" xmlns:p="http://schemas.microsoft.com/office/2006/metadata/properties" xmlns:ns2="15b4a86a-df4e-42c4-9fb9-a16438e501c0" xmlns:ns3="82749ade-fd9e-449c-928a-3324f31820c5" targetNamespace="http://schemas.microsoft.com/office/2006/metadata/properties" ma:root="true" ma:fieldsID="309d3daddbe5a4ea1a63923ce26b8b68" ns2:_="" ns3:_="">
    <xsd:import namespace="15b4a86a-df4e-42c4-9fb9-a16438e501c0"/>
    <xsd:import namespace="82749ade-fd9e-449c-928a-3324f31820c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LengthInSecond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5b4a86a-df4e-42c4-9fb9-a16438e501c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LengthInSeconds" ma:index="13"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ca8110b4-7946-418e-8ab0-d3d0ec8bffd7"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dexed="true"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2749ade-fd9e-449c-928a-3324f31820c5"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9ca712e1-2b3d-4883-8dbe-af8101b0cf53}" ma:internalName="TaxCatchAll" ma:showField="CatchAllData" ma:web="82749ade-fd9e-449c-928a-3324f31820c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82749ade-fd9e-449c-928a-3324f31820c5" xsi:nil="true"/>
    <lcf76f155ced4ddcb4097134ff3c332f xmlns="15b4a86a-df4e-42c4-9fb9-a16438e501c0">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183B6B1F-37C3-420C-B5F8-5674724269FF}">
  <ds:schemaRefs>
    <ds:schemaRef ds:uri="http://schemas.microsoft.com/sharepoint/v3/contenttype/forms"/>
  </ds:schemaRefs>
</ds:datastoreItem>
</file>

<file path=customXml/itemProps2.xml><?xml version="1.0" encoding="utf-8"?>
<ds:datastoreItem xmlns:ds="http://schemas.openxmlformats.org/officeDocument/2006/customXml" ds:itemID="{815997CC-B0F8-4808-9DB4-1C0E2F5733DC}"/>
</file>

<file path=customXml/itemProps3.xml><?xml version="1.0" encoding="utf-8"?>
<ds:datastoreItem xmlns:ds="http://schemas.openxmlformats.org/officeDocument/2006/customXml" ds:itemID="{5E536569-A91E-4CC6-9350-CB2BA2B0F946}"/>
</file>

<file path=docProps/app.xml><?xml version="1.0" encoding="utf-8"?>
<Properties xmlns="http://schemas.openxmlformats.org/officeDocument/2006/extended-properties" xmlns:vt="http://schemas.openxmlformats.org/officeDocument/2006/docPropsVTypes">
  <Template>ES-_English_and_Gaelic_PPT_Template</Template>
  <TotalTime>1266</TotalTime>
  <Words>1497</Words>
  <Application>Microsoft Office PowerPoint</Application>
  <PresentationFormat>Widescreen</PresentationFormat>
  <Paragraphs>137</Paragraphs>
  <Slides>16</Slides>
  <Notes>16</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16</vt:i4>
      </vt:variant>
    </vt:vector>
  </HeadingPairs>
  <TitlesOfParts>
    <vt:vector size="27" baseType="lpstr">
      <vt:lpstr>Arial</vt:lpstr>
      <vt:lpstr>Arial Bold</vt:lpstr>
      <vt:lpstr>Calibri</vt:lpstr>
      <vt:lpstr>Lucida Grande</vt:lpstr>
      <vt:lpstr>ＭＳ 明朝</vt:lpstr>
      <vt:lpstr>Times New Roman</vt:lpstr>
      <vt:lpstr>Wingdings</vt:lpstr>
      <vt:lpstr>Powerpoint_template</vt:lpstr>
      <vt:lpstr>3. Education Scotland Powerpoint Final</vt:lpstr>
      <vt:lpstr>1_Powerpoint_template</vt:lpstr>
      <vt:lpstr>2_Powerpoint_template</vt:lpstr>
      <vt:lpstr>PowerPoint Presentation</vt:lpstr>
      <vt:lpstr>Protocols </vt:lpstr>
      <vt:lpstr>Aims </vt:lpstr>
      <vt:lpstr>PowerPoint Presentation</vt:lpstr>
      <vt:lpstr>Connector </vt:lpstr>
      <vt:lpstr>PowerPoint Presentation</vt:lpstr>
      <vt:lpstr>PowerPoint Presentation</vt:lpstr>
      <vt:lpstr>Learning, Teaching and Assessment Cycle  </vt:lpstr>
      <vt:lpstr>Feedback and Next Steps</vt:lpstr>
      <vt:lpstr>Moderation Hub </vt:lpstr>
      <vt:lpstr>PowerPoint Presentation</vt:lpstr>
      <vt:lpstr>Reminder </vt:lpstr>
      <vt:lpstr>Online moderation activity – own material</vt:lpstr>
      <vt:lpstr>Plenary</vt:lpstr>
      <vt:lpstr> Course Overview </vt:lpstr>
      <vt:lpstr>PowerPoint Presentation</vt:lpstr>
    </vt:vector>
  </TitlesOfParts>
  <Company>Scottish Government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Neill P (Phil)</dc:creator>
  <cp:lastModifiedBy>Lennox T (Tommy)</cp:lastModifiedBy>
  <cp:revision>324</cp:revision>
  <cp:lastPrinted>2014-02-19T15:05:01Z</cp:lastPrinted>
  <dcterms:created xsi:type="dcterms:W3CDTF">2020-06-11T14:12:17Z</dcterms:created>
  <dcterms:modified xsi:type="dcterms:W3CDTF">2021-11-02T14:51:16Z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0x0101003BC931E8661F5B4BB60971DBA5F4E284</vt:lpwstr>
  </property>
  <property fmtid="{D5CDD505-2E9C-101B-9397-08002B2CF9AE}" pid="3" name="_dlc_DocIdItemGuid">
    <vt:lpwstr>c74d0d01-22fa-4460-a599-e806a271597e</vt:lpwstr>
  </property>
  <property fmtid="{D5CDD505-2E9C-101B-9397-08002B2CF9AE}" pid="4" name="Objective-Id">
    <vt:lpwstr>A21498026</vt:lpwstr>
  </property>
  <property fmtid="{D5CDD505-2E9C-101B-9397-08002B2CF9AE}" pid="5" name="Objective-Title">
    <vt:lpwstr>ES PP Template</vt:lpwstr>
  </property>
  <property fmtid="{D5CDD505-2E9C-101B-9397-08002B2CF9AE}" pid="6" name="Objective-Description">
    <vt:lpwstr/>
  </property>
  <property fmtid="{D5CDD505-2E9C-101B-9397-08002B2CF9AE}" pid="7" name="Objective-CreationStamp">
    <vt:filetime>2018-07-03T15:47:23Z</vt:filetime>
  </property>
  <property fmtid="{D5CDD505-2E9C-101B-9397-08002B2CF9AE}" pid="8" name="Objective-IsApproved">
    <vt:bool>false</vt:bool>
  </property>
  <property fmtid="{D5CDD505-2E9C-101B-9397-08002B2CF9AE}" pid="9" name="Objective-IsPublished">
    <vt:bool>false</vt:bool>
  </property>
  <property fmtid="{D5CDD505-2E9C-101B-9397-08002B2CF9AE}" pid="10" name="Objective-DatePublished">
    <vt:lpwstr/>
  </property>
  <property fmtid="{D5CDD505-2E9C-101B-9397-08002B2CF9AE}" pid="11" name="Objective-ModificationStamp">
    <vt:filetime>2018-07-18T13:20:05Z</vt:filetime>
  </property>
  <property fmtid="{D5CDD505-2E9C-101B-9397-08002B2CF9AE}" pid="12" name="Objective-Owner">
    <vt:lpwstr>Gore, Hazel H (Z612349)</vt:lpwstr>
  </property>
  <property fmtid="{D5CDD505-2E9C-101B-9397-08002B2CF9AE}" pid="13" name="Objective-Path">
    <vt:lpwstr>Objective Global Folder:SG File Plan:Administration:Corporate strategy:Communications:General: Communications:Education Scotland: Communications: Branding and Templates: 2016-2021:</vt:lpwstr>
  </property>
  <property fmtid="{D5CDD505-2E9C-101B-9397-08002B2CF9AE}" pid="14" name="Objective-Parent">
    <vt:lpwstr>Education Scotland: Communications: Branding and Templates: 2016-2021</vt:lpwstr>
  </property>
  <property fmtid="{D5CDD505-2E9C-101B-9397-08002B2CF9AE}" pid="15" name="Objective-State">
    <vt:lpwstr>Being Drafted</vt:lpwstr>
  </property>
  <property fmtid="{D5CDD505-2E9C-101B-9397-08002B2CF9AE}" pid="16" name="Objective-VersionId">
    <vt:lpwstr>vA30249846</vt:lpwstr>
  </property>
  <property fmtid="{D5CDD505-2E9C-101B-9397-08002B2CF9AE}" pid="17" name="Objective-Version">
    <vt:lpwstr>0.2</vt:lpwstr>
  </property>
  <property fmtid="{D5CDD505-2E9C-101B-9397-08002B2CF9AE}" pid="18" name="Objective-VersionNumber">
    <vt:r8>2</vt:r8>
  </property>
  <property fmtid="{D5CDD505-2E9C-101B-9397-08002B2CF9AE}" pid="19" name="Objective-VersionComment">
    <vt:lpwstr>Version 2</vt:lpwstr>
  </property>
  <property fmtid="{D5CDD505-2E9C-101B-9397-08002B2CF9AE}" pid="20" name="Objective-FileNumber">
    <vt:lpwstr/>
  </property>
  <property fmtid="{D5CDD505-2E9C-101B-9397-08002B2CF9AE}" pid="21" name="Objective-Classification">
    <vt:lpwstr>[Inherited - OFFICIAL]</vt:lpwstr>
  </property>
  <property fmtid="{D5CDD505-2E9C-101B-9397-08002B2CF9AE}" pid="22" name="Objective-Caveats">
    <vt:lpwstr/>
  </property>
  <property fmtid="{D5CDD505-2E9C-101B-9397-08002B2CF9AE}" pid="23" name="Objective-Connect Creator">
    <vt:lpwstr/>
  </property>
  <property fmtid="{D5CDD505-2E9C-101B-9397-08002B2CF9AE}" pid="24" name="Objective-Date Received">
    <vt:lpwstr/>
  </property>
  <property fmtid="{D5CDD505-2E9C-101B-9397-08002B2CF9AE}" pid="25" name="Objective-Date of Original">
    <vt:lpwstr/>
  </property>
  <property fmtid="{D5CDD505-2E9C-101B-9397-08002B2CF9AE}" pid="26" name="Objective-SG Web Publication - Category">
    <vt:lpwstr/>
  </property>
  <property fmtid="{D5CDD505-2E9C-101B-9397-08002B2CF9AE}" pid="27" name="Objective-SG Web Publication - Category 2 Classification">
    <vt:lpwstr/>
  </property>
  <property fmtid="{D5CDD505-2E9C-101B-9397-08002B2CF9AE}" pid="28" name="Objective-Comment">
    <vt:lpwstr/>
  </property>
  <property fmtid="{D5CDD505-2E9C-101B-9397-08002B2CF9AE}" pid="29" name="Objective-Date of Original [system]">
    <vt:lpwstr/>
  </property>
  <property fmtid="{D5CDD505-2E9C-101B-9397-08002B2CF9AE}" pid="30" name="Objective-Date Received [system]">
    <vt:lpwstr/>
  </property>
  <property fmtid="{D5CDD505-2E9C-101B-9397-08002B2CF9AE}" pid="31" name="Objective-SG Web Publication - Category [system]">
    <vt:lpwstr/>
  </property>
  <property fmtid="{D5CDD505-2E9C-101B-9397-08002B2CF9AE}" pid="32" name="Objective-SG Web Publication - Category 2 Classification [system]">
    <vt:lpwstr/>
  </property>
  <property fmtid="{D5CDD505-2E9C-101B-9397-08002B2CF9AE}" pid="33" name="Objective-Connect Creator [system]">
    <vt:lpwstr/>
  </property>
</Properties>
</file>