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FB62-D1ED-491D-B6E8-8269CAF6E568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55C1-0A77-428B-B64D-6607E9E4B2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01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FB62-D1ED-491D-B6E8-8269CAF6E568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55C1-0A77-428B-B64D-6607E9E4B2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844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FB62-D1ED-491D-B6E8-8269CAF6E568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55C1-0A77-428B-B64D-6607E9E4B252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7025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FB62-D1ED-491D-B6E8-8269CAF6E568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55C1-0A77-428B-B64D-6607E9E4B2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296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FB62-D1ED-491D-B6E8-8269CAF6E568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55C1-0A77-428B-B64D-6607E9E4B25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9543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FB62-D1ED-491D-B6E8-8269CAF6E568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55C1-0A77-428B-B64D-6607E9E4B2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669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FB62-D1ED-491D-B6E8-8269CAF6E568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55C1-0A77-428B-B64D-6607E9E4B2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39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FB62-D1ED-491D-B6E8-8269CAF6E568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55C1-0A77-428B-B64D-6607E9E4B2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30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FB62-D1ED-491D-B6E8-8269CAF6E568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55C1-0A77-428B-B64D-6607E9E4B2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93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FB62-D1ED-491D-B6E8-8269CAF6E568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55C1-0A77-428B-B64D-6607E9E4B2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85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FB62-D1ED-491D-B6E8-8269CAF6E568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55C1-0A77-428B-B64D-6607E9E4B2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82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FB62-D1ED-491D-B6E8-8269CAF6E568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55C1-0A77-428B-B64D-6607E9E4B2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95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FB62-D1ED-491D-B6E8-8269CAF6E568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55C1-0A77-428B-B64D-6607E9E4B2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54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FB62-D1ED-491D-B6E8-8269CAF6E568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55C1-0A77-428B-B64D-6607E9E4B2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30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FB62-D1ED-491D-B6E8-8269CAF6E568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55C1-0A77-428B-B64D-6607E9E4B2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68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FB62-D1ED-491D-B6E8-8269CAF6E568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55C1-0A77-428B-B64D-6607E9E4B2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55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5FB62-D1ED-491D-B6E8-8269CAF6E568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F055C1-0A77-428B-B64D-6607E9E4B2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96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0568" y="2678083"/>
            <a:ext cx="84623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accent4"/>
                </a:solidFill>
              </a:rPr>
              <a:t>Supporting the Foundations of Literacy Through Play </a:t>
            </a:r>
          </a:p>
          <a:p>
            <a:pPr algn="ctr"/>
            <a:endParaRPr lang="en-GB" sz="3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45" y="261511"/>
            <a:ext cx="1609483" cy="13839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04149" y="6448881"/>
            <a:ext cx="3755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Falkirk Children's Services Educational Psychology Service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275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0"/>
    </mc:Choice>
    <mc:Fallback xmlns="">
      <p:transition spd="slow" advTm="2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 rot="20989708">
            <a:off x="1133393" y="1485472"/>
            <a:ext cx="4484181" cy="17987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solidFill>
                  <a:schemeClr val="accent4"/>
                </a:solidFill>
              </a:rPr>
              <a:t>Workshop 1 </a:t>
            </a:r>
          </a:p>
          <a:p>
            <a:pPr algn="ctr"/>
            <a:r>
              <a:rPr lang="en-GB" sz="2800" dirty="0" smtClean="0"/>
              <a:t>Exploring Play, the adults role and introduction to literacy development</a:t>
            </a:r>
            <a:endParaRPr lang="en-GB" sz="2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 rot="376432">
            <a:off x="5126852" y="1721345"/>
            <a:ext cx="5148350" cy="13269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chemeClr val="accent4"/>
                </a:solidFill>
              </a:rPr>
              <a:t>Workshop 2</a:t>
            </a:r>
          </a:p>
          <a:p>
            <a:r>
              <a:rPr lang="en-GB" sz="2800" dirty="0" smtClean="0"/>
              <a:t> Supporting Phonological Awareness</a:t>
            </a:r>
            <a:endParaRPr lang="en-GB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280255">
            <a:off x="926611" y="3817387"/>
            <a:ext cx="4389766" cy="10310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chemeClr val="accent4"/>
                </a:solidFill>
              </a:rPr>
              <a:t>Workshop 3</a:t>
            </a:r>
          </a:p>
          <a:p>
            <a:r>
              <a:rPr lang="en-GB" sz="2800" dirty="0" smtClean="0"/>
              <a:t> Supporting Oral Language</a:t>
            </a:r>
            <a:endParaRPr lang="en-GB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20840474">
            <a:off x="4587054" y="4536869"/>
            <a:ext cx="5106976" cy="1258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chemeClr val="accent4"/>
                </a:solidFill>
              </a:rPr>
              <a:t>Workshop 4</a:t>
            </a:r>
          </a:p>
          <a:p>
            <a:r>
              <a:rPr lang="en-GB" sz="2800" dirty="0" smtClean="0"/>
              <a:t> Developing Concepts of Print and Fine Motor Skills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701" y="399277"/>
            <a:ext cx="1609483" cy="13839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63561" y="6525081"/>
            <a:ext cx="3755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Falkirk Children's Services Educational Psychology Service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9" name="2018_11_13_13_57_18_gill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66" end="70141.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7208" y="6228913"/>
            <a:ext cx="332601" cy="33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062"/>
    </mc:Choice>
    <mc:Fallback xmlns="">
      <p:transition spd="slow" advTm="820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1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</p:bldLst>
  </p:timing>
  <p:extLst>
    <p:ext uri="{E180D4A7-C9FB-4DFB-919C-405C955672EB}">
      <p14:showEvtLst xmlns:p14="http://schemas.microsoft.com/office/powerpoint/2010/main">
        <p14:playEvt time="0" objId="9"/>
        <p14:stopEvt time="82062" objId="9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50" y="290648"/>
            <a:ext cx="1609483" cy="13839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00721" y="6528183"/>
            <a:ext cx="3755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Falkirk Children's Services Educational Psychology Service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3" name="MP3 Voxpo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2340" end="168893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8150" y="6304547"/>
            <a:ext cx="223635" cy="2236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19141" y="1773290"/>
            <a:ext cx="66869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“I </a:t>
            </a:r>
            <a:r>
              <a:rPr lang="en-GB" sz="2000" dirty="0"/>
              <a:t>have </a:t>
            </a:r>
            <a:r>
              <a:rPr lang="en-GB" sz="2800" b="1" dirty="0">
                <a:solidFill>
                  <a:schemeClr val="accent4"/>
                </a:solidFill>
              </a:rPr>
              <a:t>gained a deeper understanding </a:t>
            </a:r>
            <a:r>
              <a:rPr lang="en-GB" sz="2000" dirty="0"/>
              <a:t>of the </a:t>
            </a:r>
            <a:r>
              <a:rPr lang="en-GB" sz="2000" dirty="0" smtClean="0"/>
              <a:t>skills </a:t>
            </a:r>
            <a:r>
              <a:rPr lang="en-GB" sz="2000" dirty="0"/>
              <a:t>children require to develop the cognitive and physical elements necessary for them to become </a:t>
            </a:r>
            <a:r>
              <a:rPr lang="en-GB" sz="2000" dirty="0" smtClean="0"/>
              <a:t>literate.”</a:t>
            </a:r>
            <a:endParaRPr lang="en-GB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638800" y="3212018"/>
            <a:ext cx="350419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“I </a:t>
            </a:r>
            <a:r>
              <a:rPr lang="en-GB" sz="2000" dirty="0"/>
              <a:t>have </a:t>
            </a:r>
            <a:r>
              <a:rPr lang="en-GB" sz="2800" b="1" dirty="0">
                <a:solidFill>
                  <a:schemeClr val="accent4"/>
                </a:solidFill>
              </a:rPr>
              <a:t>become more skilled </a:t>
            </a:r>
            <a:r>
              <a:rPr lang="en-GB" sz="2000" dirty="0"/>
              <a:t>at recognising where the child is within their emerging literacy </a:t>
            </a:r>
            <a:r>
              <a:rPr lang="en-GB" sz="2000" dirty="0" smtClean="0"/>
              <a:t>skills.”</a:t>
            </a:r>
            <a:endParaRPr lang="en-GB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447800" y="4010526"/>
            <a:ext cx="378192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“I have seen </a:t>
            </a:r>
            <a:r>
              <a:rPr lang="en-GB" sz="2800" b="1" dirty="0" smtClean="0">
                <a:solidFill>
                  <a:schemeClr val="accent4"/>
                </a:solidFill>
              </a:rPr>
              <a:t>benefit</a:t>
            </a:r>
            <a:r>
              <a:rPr lang="en-GB" sz="2400" b="1" dirty="0" smtClean="0"/>
              <a:t> </a:t>
            </a:r>
            <a:r>
              <a:rPr lang="en-GB" sz="2000" dirty="0" smtClean="0"/>
              <a:t>and the </a:t>
            </a:r>
            <a:r>
              <a:rPr lang="en-GB" sz="2800" b="1" dirty="0" smtClean="0">
                <a:solidFill>
                  <a:schemeClr val="accent4"/>
                </a:solidFill>
              </a:rPr>
              <a:t>positive impact </a:t>
            </a:r>
            <a:r>
              <a:rPr lang="en-GB" sz="2000" dirty="0" smtClean="0"/>
              <a:t>of enabling children to self-regulate through co-regulation”</a:t>
            </a:r>
            <a:endParaRPr lang="en-GB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985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61"/>
    </mc:Choice>
    <mc:Fallback xmlns="">
      <p:transition spd="slow" advTm="74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39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5" grpId="0"/>
      <p:bldP spid="16" grpId="0"/>
      <p:bldP spid="17" grpId="0"/>
    </p:bldLst>
  </p:timing>
  <p:extLst>
    <p:ext uri="{E180D4A7-C9FB-4DFB-919C-405C955672EB}">
      <p14:showEvtLst xmlns:p14="http://schemas.microsoft.com/office/powerpoint/2010/main">
        <p14:playEvt time="0" objId="13"/>
        <p14:stopEvt time="74439" objId="1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30.6|18.3"/>
</p:tagLst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196</TotalTime>
  <Words>122</Words>
  <Application>Microsoft Office PowerPoint</Application>
  <PresentationFormat>Widescreen</PresentationFormat>
  <Paragraphs>15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</vt:vector>
  </TitlesOfParts>
  <Company>Falkirk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Gorrie</dc:creator>
  <cp:lastModifiedBy>Yvonne McBlain</cp:lastModifiedBy>
  <cp:revision>13</cp:revision>
  <dcterms:created xsi:type="dcterms:W3CDTF">2018-11-20T10:21:57Z</dcterms:created>
  <dcterms:modified xsi:type="dcterms:W3CDTF">2019-04-29T10:34:46Z</dcterms:modified>
</cp:coreProperties>
</file>