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5" r:id="rId14"/>
    <p:sldId id="272" r:id="rId15"/>
    <p:sldId id="273" r:id="rId16"/>
    <p:sldId id="276" r:id="rId17"/>
    <p:sldId id="274" r:id="rId18"/>
    <p:sldId id="277" r:id="rId19"/>
    <p:sldId id="278" r:id="rId20"/>
    <p:sldId id="269" r:id="rId21"/>
    <p:sldId id="268" r:id="rId22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D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7605-AE7A-4AFB-BDE5-6E43AC8E929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0D13-B0DA-4374-9516-B0B5E16E3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9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7605-AE7A-4AFB-BDE5-6E43AC8E929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0D13-B0DA-4374-9516-B0B5E16E3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3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7605-AE7A-4AFB-BDE5-6E43AC8E929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0D13-B0DA-4374-9516-B0B5E16E3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1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7605-AE7A-4AFB-BDE5-6E43AC8E929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0D13-B0DA-4374-9516-B0B5E16E3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69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7605-AE7A-4AFB-BDE5-6E43AC8E929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0D13-B0DA-4374-9516-B0B5E16E3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71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7605-AE7A-4AFB-BDE5-6E43AC8E929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0D13-B0DA-4374-9516-B0B5E16E3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21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7605-AE7A-4AFB-BDE5-6E43AC8E929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0D13-B0DA-4374-9516-B0B5E16E3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27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7605-AE7A-4AFB-BDE5-6E43AC8E929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0D13-B0DA-4374-9516-B0B5E16E3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85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7605-AE7A-4AFB-BDE5-6E43AC8E929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0D13-B0DA-4374-9516-B0B5E16E3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9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7605-AE7A-4AFB-BDE5-6E43AC8E929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0D13-B0DA-4374-9516-B0B5E16E3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8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7605-AE7A-4AFB-BDE5-6E43AC8E929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90D13-B0DA-4374-9516-B0B5E16E3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99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C7605-AE7A-4AFB-BDE5-6E43AC8E9297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90D13-B0DA-4374-9516-B0B5E16E3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79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/>
          <a:stretch/>
        </p:blipFill>
        <p:spPr>
          <a:xfrm>
            <a:off x="167038" y="176987"/>
            <a:ext cx="4296474" cy="6506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064" y="5703376"/>
            <a:ext cx="979936" cy="9799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03377" y="929899"/>
            <a:ext cx="3480452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Attack </a:t>
            </a:r>
          </a:p>
          <a:p>
            <a:pPr algn="ctr"/>
            <a:r>
              <a:rPr lang="en-US" sz="6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of the </a:t>
            </a:r>
          </a:p>
          <a:p>
            <a:pPr algn="ctr"/>
            <a:r>
              <a:rPr lang="en-US" sz="6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Giant </a:t>
            </a:r>
          </a:p>
          <a:p>
            <a:pPr algn="ctr"/>
            <a:r>
              <a:rPr lang="en-US" sz="6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Robot </a:t>
            </a:r>
          </a:p>
          <a:p>
            <a:pPr algn="ctr"/>
            <a:r>
              <a:rPr lang="en-US" sz="6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Chickens</a:t>
            </a:r>
            <a:endParaRPr lang="en-US" sz="66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45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346" y="5021451"/>
            <a:ext cx="1046908" cy="1593122"/>
          </a:xfrm>
        </p:spPr>
      </p:pic>
      <p:sp>
        <p:nvSpPr>
          <p:cNvPr id="3" name="Rectangle 2"/>
          <p:cNvSpPr/>
          <p:nvPr/>
        </p:nvSpPr>
        <p:spPr>
          <a:xfrm>
            <a:off x="7231251" y="133337"/>
            <a:ext cx="4122549" cy="26098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 you highlight some interesting words in the extract</a:t>
            </a:r>
            <a:r>
              <a:rPr lang="en-GB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GB" sz="36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Oval 3" hidden="1"/>
          <p:cNvSpPr/>
          <p:nvPr/>
        </p:nvSpPr>
        <p:spPr>
          <a:xfrm>
            <a:off x="2743200" y="1487837"/>
            <a:ext cx="836908" cy="3409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743200" y="1487837"/>
            <a:ext cx="836908" cy="340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74" b="16797"/>
          <a:stretch/>
        </p:blipFill>
        <p:spPr>
          <a:xfrm>
            <a:off x="653027" y="365125"/>
            <a:ext cx="4802376" cy="58189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27579" y="2974988"/>
            <a:ext cx="2015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terrorising</a:t>
            </a:r>
            <a:endParaRPr lang="en-US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4532" y="3729996"/>
            <a:ext cx="19287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resistance</a:t>
            </a:r>
            <a:endParaRPr lang="en-US" sz="28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3944" y="4520898"/>
            <a:ext cx="16225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vanished</a:t>
            </a:r>
            <a:endParaRPr lang="en-US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99668" y="5240012"/>
            <a:ext cx="1648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powerful</a:t>
            </a:r>
            <a:endParaRPr lang="en-US" sz="28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5025" y="3065232"/>
            <a:ext cx="21852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E7D8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2800" dirty="0" smtClean="0">
                <a:ln w="0"/>
                <a:solidFill>
                  <a:srgbClr val="E7D8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atch a plot</a:t>
            </a:r>
            <a:endParaRPr lang="en-US" sz="2800" b="0" cap="none" spc="0" dirty="0">
              <a:ln w="0"/>
              <a:solidFill>
                <a:srgbClr val="E7D81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346" y="5021451"/>
            <a:ext cx="1046908" cy="1593122"/>
          </a:xfrm>
        </p:spPr>
      </p:pic>
      <p:sp>
        <p:nvSpPr>
          <p:cNvPr id="3" name="Rectangle 2"/>
          <p:cNvSpPr/>
          <p:nvPr/>
        </p:nvSpPr>
        <p:spPr>
          <a:xfrm>
            <a:off x="7231251" y="133337"/>
            <a:ext cx="4122549" cy="26098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 you highlight some interesting words in the extract</a:t>
            </a:r>
            <a:r>
              <a:rPr lang="en-GB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GB" sz="36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Oval 3" hidden="1"/>
          <p:cNvSpPr/>
          <p:nvPr/>
        </p:nvSpPr>
        <p:spPr>
          <a:xfrm>
            <a:off x="2743200" y="1487837"/>
            <a:ext cx="836908" cy="3409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743200" y="1487837"/>
            <a:ext cx="836908" cy="340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74" b="16797"/>
          <a:stretch/>
        </p:blipFill>
        <p:spPr>
          <a:xfrm>
            <a:off x="653027" y="365125"/>
            <a:ext cx="4802376" cy="58189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27579" y="2974988"/>
            <a:ext cx="2015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terrorising</a:t>
            </a:r>
            <a:endParaRPr lang="en-US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4532" y="3729996"/>
            <a:ext cx="19287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resistance</a:t>
            </a:r>
            <a:endParaRPr lang="en-US" sz="28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3944" y="4520898"/>
            <a:ext cx="16225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vanished</a:t>
            </a:r>
            <a:endParaRPr lang="en-US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99668" y="5240012"/>
            <a:ext cx="1648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powerful</a:t>
            </a:r>
            <a:endParaRPr lang="en-US" sz="28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5025" y="3065232"/>
            <a:ext cx="21852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E7D8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2800" dirty="0" smtClean="0">
                <a:ln w="0"/>
                <a:solidFill>
                  <a:srgbClr val="E7D8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atch a plot</a:t>
            </a:r>
            <a:endParaRPr lang="en-US" sz="2800" b="0" cap="none" spc="0" dirty="0">
              <a:ln w="0"/>
              <a:solidFill>
                <a:srgbClr val="E7D81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03732" y="4498641"/>
            <a:ext cx="19688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apocalypse</a:t>
            </a:r>
            <a:endParaRPr lang="en-US" sz="28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936" y="-825590"/>
            <a:ext cx="6192864" cy="1906292"/>
          </a:xfrm>
        </p:spPr>
        <p:txBody>
          <a:bodyPr>
            <a:normAutofit/>
          </a:bodyPr>
          <a:lstStyle/>
          <a:p>
            <a:r>
              <a:rPr lang="en-GB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*</a:t>
            </a:r>
            <a:r>
              <a:rPr lang="en-GB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 this extract from Chapter 1</a:t>
            </a:r>
            <a:br>
              <a:rPr lang="en-GB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2000" i="1" dirty="0">
              <a:solidFill>
                <a:schemeClr val="tx1">
                  <a:lumMod val="75000"/>
                  <a:lumOff val="2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5688" r="6427"/>
          <a:stretch/>
        </p:blipFill>
        <p:spPr>
          <a:xfrm>
            <a:off x="0" y="-1170733"/>
            <a:ext cx="5160936" cy="7540538"/>
          </a:xfrm>
        </p:spPr>
      </p:pic>
    </p:spTree>
    <p:extLst>
      <p:ext uri="{BB962C8B-B14F-4D97-AF65-F5344CB8AC3E}">
        <p14:creationId xmlns:p14="http://schemas.microsoft.com/office/powerpoint/2010/main" val="34722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936" y="693244"/>
            <a:ext cx="6192864" cy="1906292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What was Jesse’s brother obsessed about?</a:t>
            </a:r>
            <a:b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5688" r="6427"/>
          <a:stretch/>
        </p:blipFill>
        <p:spPr>
          <a:xfrm>
            <a:off x="0" y="-1170733"/>
            <a:ext cx="5160936" cy="7540538"/>
          </a:xfrm>
        </p:spPr>
      </p:pic>
    </p:spTree>
    <p:extLst>
      <p:ext uri="{BB962C8B-B14F-4D97-AF65-F5344CB8AC3E}">
        <p14:creationId xmlns:p14="http://schemas.microsoft.com/office/powerpoint/2010/main" val="23539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936" y="693244"/>
            <a:ext cx="6192864" cy="1906292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What was Jesse’s brother obsessed about?</a:t>
            </a:r>
            <a:b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5688" r="6427"/>
          <a:stretch/>
        </p:blipFill>
        <p:spPr>
          <a:xfrm>
            <a:off x="0" y="-1170733"/>
            <a:ext cx="5160936" cy="7540538"/>
          </a:xfrm>
        </p:spPr>
      </p:pic>
      <p:sp>
        <p:nvSpPr>
          <p:cNvPr id="3" name="Rectangle 2"/>
          <p:cNvSpPr/>
          <p:nvPr/>
        </p:nvSpPr>
        <p:spPr>
          <a:xfrm>
            <a:off x="5300421" y="1943508"/>
            <a:ext cx="55146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Jesse’s brother was obsessed by the</a:t>
            </a:r>
          </a:p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n-U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nd of the world.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5688" r="6427"/>
          <a:stretch/>
        </p:blipFill>
        <p:spPr>
          <a:xfrm>
            <a:off x="0" y="-1170733"/>
            <a:ext cx="5160936" cy="754053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60936" y="643943"/>
            <a:ext cx="6865748" cy="148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GB" sz="36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What ways did he imagine that the end of the world would happen?</a:t>
            </a:r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GB" sz="20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60936" y="1969506"/>
            <a:ext cx="64139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He had planned to escape from tsunamis, </a:t>
            </a:r>
          </a:p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r>
              <a:rPr lang="en-U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eteors, floods, aliens and his </a:t>
            </a:r>
            <a:r>
              <a:rPr lang="en-US" sz="2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favourite</a:t>
            </a:r>
            <a:endParaRPr lang="en-US" sz="24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which was zombies</a:t>
            </a:r>
            <a:r>
              <a:rPr lang="en-U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5688" r="6427"/>
          <a:stretch/>
        </p:blipFill>
        <p:spPr>
          <a:xfrm>
            <a:off x="0" y="-1170733"/>
            <a:ext cx="5160936" cy="754053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60936" y="643943"/>
            <a:ext cx="6865748" cy="148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GB" sz="36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What ways did he imagine that the end of the world would happen?</a:t>
            </a:r>
            <a: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GB" sz="28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GB" sz="20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GB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1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5688" r="6427"/>
          <a:stretch/>
        </p:blipFill>
        <p:spPr>
          <a:xfrm>
            <a:off x="0" y="-1170733"/>
            <a:ext cx="5160936" cy="754053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60936" y="1270939"/>
            <a:ext cx="6192864" cy="1193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GB" sz="20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900" dirty="0" smtClean="0">
                <a:latin typeface="MV Boli" panose="02000500030200090000" pitchFamily="2" charset="0"/>
                <a:cs typeface="MV Boli" panose="02000500030200090000" pitchFamily="2" charset="0"/>
              </a:rPr>
              <a:t>Apart from this fascination, describe Jesse’s brother.</a:t>
            </a:r>
            <a:endParaRPr lang="en-GB" sz="29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7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5688" r="6427"/>
          <a:stretch/>
        </p:blipFill>
        <p:spPr>
          <a:xfrm>
            <a:off x="0" y="-1170733"/>
            <a:ext cx="5160936" cy="754053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60936" y="1270939"/>
            <a:ext cx="6192864" cy="1193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GB" sz="20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900" dirty="0" smtClean="0">
                <a:latin typeface="MV Boli" panose="02000500030200090000" pitchFamily="2" charset="0"/>
                <a:cs typeface="MV Boli" panose="02000500030200090000" pitchFamily="2" charset="0"/>
              </a:rPr>
              <a:t>Apart from this fascination, describe Jesse’s brother.</a:t>
            </a:r>
            <a:endParaRPr lang="en-GB" sz="29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1451" y="2596502"/>
            <a:ext cx="68066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Jesse’s brother was a normal 16 year old </a:t>
            </a:r>
          </a:p>
          <a:p>
            <a:r>
              <a:rPr lang="en-U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who hung about with his friends.  At school,</a:t>
            </a:r>
          </a:p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en-U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 got good marks and he even had a</a:t>
            </a:r>
          </a:p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irlfriend.</a:t>
            </a:r>
            <a:endParaRPr lang="en-US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5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1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t="31437" r="12878" b="7303"/>
          <a:stretch/>
        </p:blipFill>
        <p:spPr>
          <a:xfrm>
            <a:off x="0" y="0"/>
            <a:ext cx="3719595" cy="463399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88" t="5695" r="12116" b="40434"/>
          <a:stretch/>
        </p:blipFill>
        <p:spPr>
          <a:xfrm>
            <a:off x="3936570" y="1534333"/>
            <a:ext cx="3905573" cy="4210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5974006"/>
            <a:ext cx="42530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happens next…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6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11" y="1304042"/>
            <a:ext cx="2960177" cy="4504619"/>
          </a:xfrm>
        </p:spPr>
      </p:pic>
      <p:sp>
        <p:nvSpPr>
          <p:cNvPr id="7" name="Pentagon 6"/>
          <p:cNvSpPr/>
          <p:nvPr/>
        </p:nvSpPr>
        <p:spPr>
          <a:xfrm>
            <a:off x="838199" y="853779"/>
            <a:ext cx="3919781" cy="1673817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the story going to be about?</a:t>
            </a:r>
            <a:endParaRPr lang="en-GB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7" t="2849" r="7323" b="7311"/>
          <a:stretch/>
        </p:blipFill>
        <p:spPr>
          <a:xfrm>
            <a:off x="1117169" y="-183649"/>
            <a:ext cx="4355025" cy="70416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2" t="5315" r="6056" b="7083"/>
          <a:stretch/>
        </p:blipFill>
        <p:spPr>
          <a:xfrm>
            <a:off x="6091473" y="-66744"/>
            <a:ext cx="4317584" cy="680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6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346" y="5021451"/>
            <a:ext cx="1046908" cy="1593122"/>
          </a:xfrm>
        </p:spPr>
      </p:pic>
      <p:sp>
        <p:nvSpPr>
          <p:cNvPr id="3" name="Rectangle 2"/>
          <p:cNvSpPr/>
          <p:nvPr/>
        </p:nvSpPr>
        <p:spPr>
          <a:xfrm>
            <a:off x="838200" y="365125"/>
            <a:ext cx="4122549" cy="21542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 you put the word “robot” into a sentence</a:t>
            </a:r>
            <a:r>
              <a:rPr lang="en-GB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GB" sz="36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346" y="5021451"/>
            <a:ext cx="1046908" cy="1593122"/>
          </a:xfrm>
        </p:spPr>
      </p:pic>
      <p:sp>
        <p:nvSpPr>
          <p:cNvPr id="3" name="Rectangle 2"/>
          <p:cNvSpPr/>
          <p:nvPr/>
        </p:nvSpPr>
        <p:spPr>
          <a:xfrm>
            <a:off x="838200" y="365125"/>
            <a:ext cx="4122549" cy="21542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 you put the word “robot” into a sentence</a:t>
            </a:r>
            <a:r>
              <a:rPr lang="en-GB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GB" sz="36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268" y="2802071"/>
            <a:ext cx="108606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Suddenly, from the very back of the unsettled crowd </a:t>
            </a:r>
          </a:p>
          <a:p>
            <a:r>
              <a:rPr lang="en-GB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appeared a gigantic metallic </a:t>
            </a:r>
            <a:r>
              <a:rPr lang="en-GB" sz="3200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robot</a:t>
            </a:r>
            <a:r>
              <a:rPr lang="en-GB" sz="3200" dirty="0" smtClean="0">
                <a:latin typeface="MV Boli" panose="02000500030200090000" pitchFamily="2" charset="0"/>
                <a:cs typeface="MV Boli" panose="02000500030200090000" pitchFamily="2" charset="0"/>
              </a:rPr>
              <a:t> yelling “ATTACK!” </a:t>
            </a:r>
            <a:endParaRPr lang="en-GB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346" y="5021451"/>
            <a:ext cx="1046908" cy="1593122"/>
          </a:xfrm>
        </p:spPr>
      </p:pic>
      <p:sp>
        <p:nvSpPr>
          <p:cNvPr id="3" name="Rectangle 2"/>
          <p:cNvSpPr/>
          <p:nvPr/>
        </p:nvSpPr>
        <p:spPr>
          <a:xfrm>
            <a:off x="7231251" y="133337"/>
            <a:ext cx="4122549" cy="26098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 you highlight some interesting words in the extract</a:t>
            </a:r>
            <a:r>
              <a:rPr lang="en-GB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GB" sz="36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74" b="16797"/>
          <a:stretch/>
        </p:blipFill>
        <p:spPr>
          <a:xfrm>
            <a:off x="653027" y="365125"/>
            <a:ext cx="4802376" cy="58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346" y="5021451"/>
            <a:ext cx="1046908" cy="1593122"/>
          </a:xfrm>
        </p:spPr>
      </p:pic>
      <p:sp>
        <p:nvSpPr>
          <p:cNvPr id="3" name="Rectangle 2"/>
          <p:cNvSpPr/>
          <p:nvPr/>
        </p:nvSpPr>
        <p:spPr>
          <a:xfrm>
            <a:off x="7231251" y="133337"/>
            <a:ext cx="4122549" cy="26098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 you highlight some interesting words in the extract</a:t>
            </a:r>
            <a:r>
              <a:rPr lang="en-GB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GB" sz="36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Oval 3" hidden="1"/>
          <p:cNvSpPr/>
          <p:nvPr/>
        </p:nvSpPr>
        <p:spPr>
          <a:xfrm>
            <a:off x="2743200" y="1487837"/>
            <a:ext cx="836908" cy="3409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743200" y="1487837"/>
            <a:ext cx="836908" cy="340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74" b="16797"/>
          <a:stretch/>
        </p:blipFill>
        <p:spPr>
          <a:xfrm>
            <a:off x="653027" y="365125"/>
            <a:ext cx="4802376" cy="58189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27579" y="2974988"/>
            <a:ext cx="2015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terrorising</a:t>
            </a:r>
            <a:endParaRPr lang="en-US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346" y="5021451"/>
            <a:ext cx="1046908" cy="1593122"/>
          </a:xfrm>
        </p:spPr>
      </p:pic>
      <p:sp>
        <p:nvSpPr>
          <p:cNvPr id="3" name="Rectangle 2"/>
          <p:cNvSpPr/>
          <p:nvPr/>
        </p:nvSpPr>
        <p:spPr>
          <a:xfrm>
            <a:off x="7231251" y="133337"/>
            <a:ext cx="4122549" cy="26098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 you highlight some interesting words in the extract</a:t>
            </a:r>
            <a:r>
              <a:rPr lang="en-GB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GB" sz="36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Oval 3" hidden="1"/>
          <p:cNvSpPr/>
          <p:nvPr/>
        </p:nvSpPr>
        <p:spPr>
          <a:xfrm>
            <a:off x="2743200" y="1487837"/>
            <a:ext cx="836908" cy="3409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743200" y="1487837"/>
            <a:ext cx="836908" cy="340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74" b="16797"/>
          <a:stretch/>
        </p:blipFill>
        <p:spPr>
          <a:xfrm>
            <a:off x="653027" y="365125"/>
            <a:ext cx="4802376" cy="58189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27579" y="2974988"/>
            <a:ext cx="2015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terrorising</a:t>
            </a:r>
            <a:endParaRPr lang="en-US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4532" y="3729996"/>
            <a:ext cx="19287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resistance</a:t>
            </a:r>
            <a:endParaRPr lang="en-US" sz="28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346" y="5021451"/>
            <a:ext cx="1046908" cy="1593122"/>
          </a:xfrm>
        </p:spPr>
      </p:pic>
      <p:sp>
        <p:nvSpPr>
          <p:cNvPr id="3" name="Rectangle 2"/>
          <p:cNvSpPr/>
          <p:nvPr/>
        </p:nvSpPr>
        <p:spPr>
          <a:xfrm>
            <a:off x="7231251" y="133337"/>
            <a:ext cx="4122549" cy="26098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 you highlight some interesting words in the extract</a:t>
            </a:r>
            <a:r>
              <a:rPr lang="en-GB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GB" sz="36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Oval 3" hidden="1"/>
          <p:cNvSpPr/>
          <p:nvPr/>
        </p:nvSpPr>
        <p:spPr>
          <a:xfrm>
            <a:off x="2743200" y="1487837"/>
            <a:ext cx="836908" cy="3409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743200" y="1487837"/>
            <a:ext cx="836908" cy="340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74" b="16797"/>
          <a:stretch/>
        </p:blipFill>
        <p:spPr>
          <a:xfrm>
            <a:off x="653027" y="365125"/>
            <a:ext cx="4802376" cy="58189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27579" y="2974988"/>
            <a:ext cx="2015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terrorising</a:t>
            </a:r>
            <a:endParaRPr lang="en-US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4532" y="3729996"/>
            <a:ext cx="19287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resistance</a:t>
            </a:r>
            <a:endParaRPr lang="en-US" sz="28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3944" y="4520898"/>
            <a:ext cx="16225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vanished</a:t>
            </a:r>
            <a:endParaRPr lang="en-US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346" y="5021451"/>
            <a:ext cx="1046908" cy="1593122"/>
          </a:xfrm>
        </p:spPr>
      </p:pic>
      <p:sp>
        <p:nvSpPr>
          <p:cNvPr id="3" name="Rectangle 2"/>
          <p:cNvSpPr/>
          <p:nvPr/>
        </p:nvSpPr>
        <p:spPr>
          <a:xfrm>
            <a:off x="7231251" y="133337"/>
            <a:ext cx="4122549" cy="26098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 you highlight some interesting words in the extract</a:t>
            </a:r>
            <a:r>
              <a:rPr lang="en-GB" sz="36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GB" sz="36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Oval 3" hidden="1"/>
          <p:cNvSpPr/>
          <p:nvPr/>
        </p:nvSpPr>
        <p:spPr>
          <a:xfrm>
            <a:off x="2743200" y="1487837"/>
            <a:ext cx="836908" cy="3409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743200" y="1487837"/>
            <a:ext cx="836908" cy="3409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74" b="16797"/>
          <a:stretch/>
        </p:blipFill>
        <p:spPr>
          <a:xfrm>
            <a:off x="653027" y="365125"/>
            <a:ext cx="4802376" cy="58189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27579" y="2974988"/>
            <a:ext cx="2015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terrorising</a:t>
            </a:r>
            <a:endParaRPr lang="en-US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4532" y="3729996"/>
            <a:ext cx="19287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resistance</a:t>
            </a:r>
            <a:endParaRPr lang="en-US" sz="28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3944" y="4520898"/>
            <a:ext cx="16225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vanished</a:t>
            </a:r>
            <a:endParaRPr lang="en-US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99668" y="5240012"/>
            <a:ext cx="1648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powerful</a:t>
            </a:r>
            <a:endParaRPr lang="en-US" sz="28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238</Words>
  <Application>Microsoft Office PowerPoint</Application>
  <PresentationFormat>Widescreen</PresentationFormat>
  <Paragraphs>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*Read this extract from Chapter 1  </vt:lpstr>
      <vt:lpstr>What was Jesse’s brother obsessed about?  </vt:lpstr>
      <vt:lpstr>What was Jesse’s brother obsessed about?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Marion Duff</dc:creator>
  <cp:lastModifiedBy>Marion Duff</cp:lastModifiedBy>
  <cp:revision>3</cp:revision>
  <cp:lastPrinted>2014-09-10T13:43:48Z</cp:lastPrinted>
  <dcterms:created xsi:type="dcterms:W3CDTF">2014-09-10T13:12:35Z</dcterms:created>
  <dcterms:modified xsi:type="dcterms:W3CDTF">2014-09-10T14:01:04Z</dcterms:modified>
</cp:coreProperties>
</file>