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7" r:id="rId6"/>
    <p:sldId id="288" r:id="rId7"/>
    <p:sldId id="281" r:id="rId8"/>
    <p:sldId id="283" r:id="rId9"/>
    <p:sldId id="284" r:id="rId10"/>
    <p:sldId id="285" r:id="rId11"/>
    <p:sldId id="289" r:id="rId12"/>
    <p:sldId id="286" r:id="rId1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8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3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139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435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9131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369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071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021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827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885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959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88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119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92"/>
          <a:stretch/>
        </p:blipFill>
        <p:spPr>
          <a:xfrm>
            <a:off x="167038" y="176987"/>
            <a:ext cx="4296474" cy="65063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2064" y="5703376"/>
            <a:ext cx="979936" cy="9799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03377" y="929899"/>
            <a:ext cx="3480452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Attack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of the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Giant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Robot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Chickens</a:t>
            </a:r>
            <a:endParaRPr lang="en-US" sz="66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5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587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For each of the words that you have identified,</a:t>
            </a:r>
          </a:p>
          <a:p>
            <a:r>
              <a:rPr lang="en-GB" sz="3200" dirty="0"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se the dictionary to find the meaning.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762" y="3416744"/>
            <a:ext cx="11793613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u="sng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 : to be interested strongly in something </a:t>
            </a:r>
            <a:endParaRPr lang="en-US" sz="4000" dirty="0" smtClean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                     or </a:t>
            </a:r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someone</a:t>
            </a:r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.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1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587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For each of the words that you have identified,</a:t>
            </a:r>
          </a:p>
          <a:p>
            <a:r>
              <a:rPr lang="en-GB" sz="3200" dirty="0"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se the dictionary to find the meaning.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762" y="3416744"/>
            <a:ext cx="11793613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u="sng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 : to be interested strongly in something </a:t>
            </a:r>
            <a:endParaRPr lang="en-US" sz="4000" dirty="0" smtClean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  <a:p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                     or </a:t>
            </a:r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someone</a:t>
            </a:r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.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3628" y="5237459"/>
            <a:ext cx="10200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Now, place the word into an appropriate sentence.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1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587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For each of the words that you have identified,</a:t>
            </a:r>
          </a:p>
          <a:p>
            <a:r>
              <a:rPr lang="en-GB" sz="3200" dirty="0"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se the dictionary to find the meaning.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7762" y="3416744"/>
            <a:ext cx="675056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u="sng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r>
              <a:rPr lang="en-US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 : to be interested strongly in </a:t>
            </a:r>
            <a:r>
              <a:rPr lang="en-US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something or </a:t>
            </a:r>
            <a:r>
              <a:rPr lang="en-US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someone.</a:t>
            </a:r>
            <a:endParaRPr lang="en-US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1997" y="4304868"/>
            <a:ext cx="11684609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It was no surprise that the children were </a:t>
            </a:r>
            <a:r>
              <a:rPr lang="en-US" sz="2800" u="sng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fascinated</a:t>
            </a:r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by the snow as </a:t>
            </a:r>
          </a:p>
          <a:p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this was the first time they had </a:t>
            </a:r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ever seen the white fluffy flakes </a:t>
            </a:r>
          </a:p>
          <a:p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fall from the sky!</a:t>
            </a:r>
            <a:r>
              <a:rPr lang="en-US" sz="28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.</a:t>
            </a:r>
            <a:endParaRPr lang="en-US" sz="2800" b="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2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6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2366" y="4877072"/>
            <a:ext cx="33297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ush Script MT" panose="03060802040406070304" pitchFamily="66" charset="0"/>
              </a:rPr>
              <a:t>civilisation</a:t>
            </a:r>
            <a:endParaRPr lang="en-US" sz="7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81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2366" y="4877072"/>
            <a:ext cx="33297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ush Script MT" panose="03060802040406070304" pitchFamily="66" charset="0"/>
              </a:rPr>
              <a:t>civilisation</a:t>
            </a:r>
            <a:endParaRPr lang="en-US" sz="7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42575" y="3892294"/>
            <a:ext cx="3422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itchFamily="2" charset="-79"/>
                <a:cs typeface="Aharoni" pitchFamily="2" charset="-79"/>
              </a:rPr>
              <a:t>crumbling</a:t>
            </a:r>
            <a:endParaRPr lang="en-US" sz="5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81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2366" y="4877072"/>
            <a:ext cx="33297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ush Script MT" panose="03060802040406070304" pitchFamily="66" charset="0"/>
              </a:rPr>
              <a:t>civilisation</a:t>
            </a:r>
            <a:endParaRPr lang="en-US" sz="7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42575" y="3892294"/>
            <a:ext cx="3422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itchFamily="2" charset="-79"/>
                <a:cs typeface="Aharoni" pitchFamily="2" charset="-79"/>
              </a:rPr>
              <a:t>crumbling</a:t>
            </a:r>
            <a:endParaRPr lang="en-US" sz="5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59150" y="3056722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geeky</a:t>
            </a:r>
            <a:endParaRPr lang="en-US" sz="5400" b="0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81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2366" y="4877072"/>
            <a:ext cx="33297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ush Script MT" panose="03060802040406070304" pitchFamily="66" charset="0"/>
              </a:rPr>
              <a:t>civilisation</a:t>
            </a:r>
            <a:endParaRPr lang="en-US" sz="7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82326" y="3977499"/>
            <a:ext cx="29290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obsession</a:t>
            </a:r>
            <a:endParaRPr lang="en-US" sz="4800" b="0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1444" y="2914832"/>
            <a:ext cx="3422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itchFamily="2" charset="-79"/>
                <a:cs typeface="Aharoni" pitchFamily="2" charset="-79"/>
              </a:rPr>
              <a:t>crumbling</a:t>
            </a:r>
            <a:endParaRPr lang="en-US" sz="5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56723" y="3802956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geeky</a:t>
            </a:r>
            <a:endParaRPr lang="en-US" sz="5400" b="0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4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1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copy down any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words that are new, interesting or unfamiliar.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498156"/>
            <a:ext cx="2452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</a:t>
            </a:r>
            <a:endParaRPr lang="en-U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2366" y="4877072"/>
            <a:ext cx="33297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ush Script MT" panose="03060802040406070304" pitchFamily="66" charset="0"/>
              </a:rPr>
              <a:t>civilisation</a:t>
            </a:r>
            <a:endParaRPr lang="en-US" sz="7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8657" y="4038999"/>
            <a:ext cx="29290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obsession</a:t>
            </a:r>
            <a:endParaRPr lang="en-US" sz="4800" b="0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52884" y="5267720"/>
            <a:ext cx="25218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shrugged</a:t>
            </a:r>
            <a:endParaRPr lang="en-US" sz="8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5734" y="2956874"/>
            <a:ext cx="3422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itchFamily="2" charset="-79"/>
                <a:cs typeface="Aharoni" pitchFamily="2" charset="-79"/>
              </a:rPr>
              <a:t>crumbling</a:t>
            </a:r>
            <a:endParaRPr lang="en-US" sz="5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08971" y="3340502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geeky</a:t>
            </a:r>
            <a:endParaRPr lang="en-US" sz="5400" b="0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599" y="6050928"/>
            <a:ext cx="30508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(examples from page 7)</a:t>
            </a:r>
            <a:endParaRPr lang="en-US" sz="3600" b="1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2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err="1" smtClean="0">
                <a:latin typeface="Algerian" panose="04020705040A02060702" pitchFamily="82" charset="0"/>
              </a:rPr>
              <a:t>Metalinguistics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587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For each of the words that you have identified,</a:t>
            </a:r>
          </a:p>
          <a:p>
            <a:r>
              <a:rPr lang="en-GB" sz="3200" dirty="0"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se the dictionary to find the meaning.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4381" y="3384772"/>
            <a:ext cx="2103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</a:rPr>
              <a:t>Fascinated :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8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324</Words>
  <Application>Microsoft Office PowerPoint</Application>
  <PresentationFormat>Custom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  <vt:lpstr>               Metalinguistics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Duff</dc:creator>
  <cp:lastModifiedBy>Irwin</cp:lastModifiedBy>
  <cp:revision>6</cp:revision>
  <cp:lastPrinted>2014-09-10T13:43:48Z</cp:lastPrinted>
  <dcterms:created xsi:type="dcterms:W3CDTF">2014-09-10T13:12:35Z</dcterms:created>
  <dcterms:modified xsi:type="dcterms:W3CDTF">2014-09-14T14:39:29Z</dcterms:modified>
</cp:coreProperties>
</file>