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0" r:id="rId4"/>
    <p:sldId id="291" r:id="rId5"/>
    <p:sldId id="292" r:id="rId6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5409"/>
    <a:srgbClr val="E7D81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34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3139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8435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9131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33691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70717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4021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8827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78855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3959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68888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1199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C7605-AE7A-4AFB-BDE5-6E43AC8E9297}" type="datetimeFigureOut">
              <a:rPr lang="en-GB" smtClean="0"/>
              <a:pPr/>
              <a:t>14/09/2014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5479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992"/>
          <a:stretch/>
        </p:blipFill>
        <p:spPr>
          <a:xfrm>
            <a:off x="167038" y="176987"/>
            <a:ext cx="4296474" cy="65063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2064" y="5703376"/>
            <a:ext cx="979936" cy="97993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03377" y="929899"/>
            <a:ext cx="3480452" cy="517064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Attack </a:t>
            </a:r>
          </a:p>
          <a:p>
            <a:pPr algn="ctr"/>
            <a:r>
              <a:rPr lang="en-US" sz="66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of the </a:t>
            </a:r>
          </a:p>
          <a:p>
            <a:pPr algn="ctr"/>
            <a:r>
              <a:rPr lang="en-US" sz="66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Giant </a:t>
            </a:r>
          </a:p>
          <a:p>
            <a:pPr algn="ctr"/>
            <a:r>
              <a:rPr lang="en-US" sz="66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Robot </a:t>
            </a:r>
          </a:p>
          <a:p>
            <a:pPr algn="ctr"/>
            <a:r>
              <a:rPr lang="en-US" sz="66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Chickens</a:t>
            </a:r>
            <a:endParaRPr lang="en-US" sz="6600" b="1" cap="none" spc="0" dirty="0">
              <a:ln w="660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451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</a:t>
            </a:r>
            <a:r>
              <a:rPr lang="en-GB" sz="6000" dirty="0" smtClean="0">
                <a:latin typeface="Algerian" panose="04020705040A02060702" pitchFamily="82" charset="0"/>
              </a:rPr>
              <a:t>Comprehension</a:t>
            </a:r>
            <a:endParaRPr lang="en-GB" sz="6000" dirty="0">
              <a:latin typeface="Algerian" panose="04020705040A02060702" pitchFamily="8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275368" y="2055813"/>
            <a:ext cx="98411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Read through Chapter 1 </a:t>
            </a:r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and answer the following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q</a:t>
            </a:r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uestions that are literal, inferential and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evaluative.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54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</a:t>
            </a:r>
            <a:r>
              <a:rPr lang="en-GB" sz="6000" dirty="0" smtClean="0">
                <a:latin typeface="Algerian" panose="04020705040A02060702" pitchFamily="82" charset="0"/>
              </a:rPr>
              <a:t>Comprehension</a:t>
            </a:r>
            <a:endParaRPr lang="en-GB" sz="6000" dirty="0">
              <a:latin typeface="Algerian" panose="04020705040A02060702" pitchFamily="8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350844" y="1551317"/>
            <a:ext cx="8957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MV Boli" panose="02000500030200090000" pitchFamily="2" charset="0"/>
                <a:cs typeface="MV Boli" panose="02000500030200090000" pitchFamily="2" charset="0"/>
              </a:rPr>
              <a:t>Read through Chapter 1 </a:t>
            </a:r>
            <a:r>
              <a:rPr lang="en-GB" sz="1400" dirty="0" smtClean="0">
                <a:latin typeface="MV Boli" panose="02000500030200090000" pitchFamily="2" charset="0"/>
                <a:cs typeface="MV Boli" panose="02000500030200090000" pitchFamily="2" charset="0"/>
              </a:rPr>
              <a:t>and answer the following </a:t>
            </a:r>
            <a:r>
              <a:rPr lang="en-GB" sz="1400" dirty="0" smtClean="0">
                <a:latin typeface="MV Boli" panose="02000500030200090000" pitchFamily="2" charset="0"/>
                <a:cs typeface="MV Boli" panose="02000500030200090000" pitchFamily="2" charset="0"/>
              </a:rPr>
              <a:t>questions that are literal, inferential and </a:t>
            </a:r>
            <a:r>
              <a:rPr lang="en-GB" sz="1400" dirty="0" smtClean="0">
                <a:latin typeface="MV Boli" panose="02000500030200090000" pitchFamily="2" charset="0"/>
                <a:cs typeface="MV Boli" panose="02000500030200090000" pitchFamily="2" charset="0"/>
              </a:rPr>
              <a:t>evaluative.</a:t>
            </a:r>
            <a:endParaRPr lang="en-GB" sz="1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6720" y="3133124"/>
            <a:ext cx="10785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Q1. What was Jesse’s brother fascinated by and why?</a:t>
            </a:r>
            <a:endParaRPr lang="en-GB" sz="3200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8913" y="3863594"/>
            <a:ext cx="6029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Q2. Describe Jesse’s brother?</a:t>
            </a:r>
            <a:endParaRPr lang="en-GB" sz="3200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934" y="4494213"/>
            <a:ext cx="89739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Q3. How did Jesse’s brother make him feel?</a:t>
            </a:r>
            <a:endParaRPr lang="en-GB" sz="3200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1464" y="5040751"/>
            <a:ext cx="116236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Q4. What did Jesse notice about the way Sam and Mike 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   were behaving?</a:t>
            </a:r>
            <a:endParaRPr lang="en-GB" sz="3200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6240" y="6050239"/>
            <a:ext cx="62584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Q5. Who was the leader, why?</a:t>
            </a:r>
            <a:endParaRPr lang="en-GB" sz="3200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54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</a:t>
            </a:r>
            <a:r>
              <a:rPr lang="en-GB" sz="6000" dirty="0" smtClean="0">
                <a:latin typeface="Algerian" panose="04020705040A02060702" pitchFamily="82" charset="0"/>
              </a:rPr>
              <a:t>Comprehension</a:t>
            </a:r>
            <a:endParaRPr lang="en-GB" sz="6000" dirty="0">
              <a:latin typeface="Algerian" panose="04020705040A02060702" pitchFamily="8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350844" y="1551317"/>
            <a:ext cx="8957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MV Boli" panose="02000500030200090000" pitchFamily="2" charset="0"/>
                <a:cs typeface="MV Boli" panose="02000500030200090000" pitchFamily="2" charset="0"/>
              </a:rPr>
              <a:t>Read through Chapter 1 </a:t>
            </a:r>
            <a:r>
              <a:rPr lang="en-GB" sz="1400" dirty="0" smtClean="0">
                <a:latin typeface="MV Boli" panose="02000500030200090000" pitchFamily="2" charset="0"/>
                <a:cs typeface="MV Boli" panose="02000500030200090000" pitchFamily="2" charset="0"/>
              </a:rPr>
              <a:t>and answer the following </a:t>
            </a:r>
            <a:r>
              <a:rPr lang="en-GB" sz="1400" dirty="0" smtClean="0">
                <a:latin typeface="MV Boli" panose="02000500030200090000" pitchFamily="2" charset="0"/>
                <a:cs typeface="MV Boli" panose="02000500030200090000" pitchFamily="2" charset="0"/>
              </a:rPr>
              <a:t>questions that are literal, inferential and </a:t>
            </a:r>
            <a:r>
              <a:rPr lang="en-GB" sz="1400" dirty="0" smtClean="0">
                <a:latin typeface="MV Boli" panose="02000500030200090000" pitchFamily="2" charset="0"/>
                <a:cs typeface="MV Boli" panose="02000500030200090000" pitchFamily="2" charset="0"/>
              </a:rPr>
              <a:t>evaluative.</a:t>
            </a:r>
            <a:endParaRPr lang="en-GB" sz="1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6720" y="3133124"/>
            <a:ext cx="1158201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Q6. What reaction did Jesse get when he had finished his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   joke and why?</a:t>
            </a:r>
            <a:endParaRPr lang="en-GB" sz="3200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7383" y="4052781"/>
            <a:ext cx="116637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Q7. How did Jesse alert everyone about it being time to 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   move?</a:t>
            </a:r>
            <a:endParaRPr lang="en-GB" sz="3200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4383" y="4981893"/>
            <a:ext cx="91294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Q8. Describe the Aberdeen they saw outside?</a:t>
            </a:r>
            <a:endParaRPr lang="en-GB" sz="3200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3887" y="5544113"/>
            <a:ext cx="9645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Q9. What did Jesse do when he became scared?</a:t>
            </a:r>
            <a:endParaRPr lang="en-GB" sz="3200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104027"/>
            <a:ext cx="98700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Q10. What was hunting them and for how long?</a:t>
            </a:r>
            <a:endParaRPr lang="en-GB" sz="3200" dirty="0" smtClean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54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</a:t>
            </a:r>
            <a:r>
              <a:rPr lang="en-GB" sz="6000" dirty="0" smtClean="0">
                <a:latin typeface="Algerian" panose="04020705040A02060702" pitchFamily="82" charset="0"/>
              </a:rPr>
              <a:t>Comprehension</a:t>
            </a:r>
            <a:endParaRPr lang="en-GB" sz="6000" dirty="0">
              <a:latin typeface="Algerian" panose="04020705040A02060702" pitchFamily="8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275368" y="2055813"/>
            <a:ext cx="789992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Can you make up some questions about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Chapter 1 for your partner?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8995" y="3498156"/>
            <a:ext cx="20313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Who?</a:t>
            </a:r>
            <a:endParaRPr lang="en-US" sz="5400" b="0" cap="none" spc="0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 rot="953458">
            <a:off x="3691305" y="4070970"/>
            <a:ext cx="23487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What?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 rot="21045699">
            <a:off x="5932653" y="3282695"/>
            <a:ext cx="20281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Why?</a:t>
            </a:r>
            <a:endParaRPr lang="en-US" sz="5400" b="0" cap="none" spc="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 rot="21077603">
            <a:off x="7048326" y="5206087"/>
            <a:ext cx="27606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Where?</a:t>
            </a:r>
            <a:endParaRPr lang="en-US" sz="54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 rot="20358764">
            <a:off x="1075303" y="5090473"/>
            <a:ext cx="24096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When?</a:t>
            </a:r>
            <a:endParaRPr lang="en-US" sz="5400" b="0" cap="none" spc="0" dirty="0">
              <a:ln w="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 rot="754136">
            <a:off x="8060674" y="4086735"/>
            <a:ext cx="3437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Describe?</a:t>
            </a:r>
            <a:endParaRPr lang="en-US" sz="5400" b="0" cap="none" spc="0" dirty="0">
              <a:ln w="0"/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30868" y="5684308"/>
            <a:ext cx="28584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rgbClr val="DB540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Explain?</a:t>
            </a:r>
            <a:endParaRPr lang="en-US" sz="5400" b="0" cap="none" spc="0" dirty="0">
              <a:ln w="0"/>
              <a:solidFill>
                <a:srgbClr val="DB540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54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207</Words>
  <Application>Microsoft Office PowerPoint</Application>
  <PresentationFormat>Custom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               Comprehension</vt:lpstr>
      <vt:lpstr>               Comprehension</vt:lpstr>
      <vt:lpstr>               Comprehension</vt:lpstr>
      <vt:lpstr>               Comprehension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Marion Duff</dc:creator>
  <cp:lastModifiedBy>Irwin</cp:lastModifiedBy>
  <cp:revision>9</cp:revision>
  <cp:lastPrinted>2014-09-10T13:43:48Z</cp:lastPrinted>
  <dcterms:created xsi:type="dcterms:W3CDTF">2014-09-10T13:12:35Z</dcterms:created>
  <dcterms:modified xsi:type="dcterms:W3CDTF">2014-09-14T14:59:54Z</dcterms:modified>
</cp:coreProperties>
</file>