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90" r:id="rId4"/>
    <p:sldId id="291" r:id="rId5"/>
    <p:sldId id="292" r:id="rId6"/>
  </p:sldIdLst>
  <p:sldSz cx="12192000" cy="6858000"/>
  <p:notesSz cx="6797675" cy="98726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B5409"/>
    <a:srgbClr val="E7D81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59" autoAdjust="0"/>
    <p:restoredTop sz="94660"/>
  </p:normalViewPr>
  <p:slideViewPr>
    <p:cSldViewPr snapToGrid="0">
      <p:cViewPr varScale="1">
        <p:scale>
          <a:sx n="91" d="100"/>
          <a:sy n="91" d="100"/>
        </p:scale>
        <p:origin x="-348" y="-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C7605-AE7A-4AFB-BDE5-6E43AC8E9297}" type="datetimeFigureOut">
              <a:rPr lang="en-GB" smtClean="0"/>
              <a:pPr/>
              <a:t>14/09/2014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90D13-B0DA-4374-9516-B0B5E16E3CE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4313989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C7605-AE7A-4AFB-BDE5-6E43AC8E9297}" type="datetimeFigureOut">
              <a:rPr lang="en-GB" smtClean="0"/>
              <a:pPr/>
              <a:t>14/09/2014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90D13-B0DA-4374-9516-B0B5E16E3CE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7843592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C7605-AE7A-4AFB-BDE5-6E43AC8E9297}" type="datetimeFigureOut">
              <a:rPr lang="en-GB" smtClean="0"/>
              <a:pPr/>
              <a:t>14/09/2014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90D13-B0DA-4374-9516-B0B5E16E3CE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2913109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C7605-AE7A-4AFB-BDE5-6E43AC8E9297}" type="datetimeFigureOut">
              <a:rPr lang="en-GB" smtClean="0"/>
              <a:pPr/>
              <a:t>14/09/2014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90D13-B0DA-4374-9516-B0B5E16E3CE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5336910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C7605-AE7A-4AFB-BDE5-6E43AC8E9297}" type="datetimeFigureOut">
              <a:rPr lang="en-GB" smtClean="0"/>
              <a:pPr/>
              <a:t>14/09/2014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90D13-B0DA-4374-9516-B0B5E16E3CE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9707174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C7605-AE7A-4AFB-BDE5-6E43AC8E9297}" type="datetimeFigureOut">
              <a:rPr lang="en-GB" smtClean="0"/>
              <a:pPr/>
              <a:t>14/09/2014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90D13-B0DA-4374-9516-B0B5E16E3CE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5402187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C7605-AE7A-4AFB-BDE5-6E43AC8E9297}" type="datetimeFigureOut">
              <a:rPr lang="en-GB" smtClean="0"/>
              <a:pPr/>
              <a:t>14/09/2014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90D13-B0DA-4374-9516-B0B5E16E3CE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1882757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C7605-AE7A-4AFB-BDE5-6E43AC8E9297}" type="datetimeFigureOut">
              <a:rPr lang="en-GB" smtClean="0"/>
              <a:pPr/>
              <a:t>14/09/2014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90D13-B0DA-4374-9516-B0B5E16E3CE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1788556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C7605-AE7A-4AFB-BDE5-6E43AC8E9297}" type="datetimeFigureOut">
              <a:rPr lang="en-GB" smtClean="0"/>
              <a:pPr/>
              <a:t>14/09/2014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90D13-B0DA-4374-9516-B0B5E16E3CE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8395902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C7605-AE7A-4AFB-BDE5-6E43AC8E9297}" type="datetimeFigureOut">
              <a:rPr lang="en-GB" smtClean="0"/>
              <a:pPr/>
              <a:t>14/09/2014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90D13-B0DA-4374-9516-B0B5E16E3CE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8688885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C7605-AE7A-4AFB-BDE5-6E43AC8E9297}" type="datetimeFigureOut">
              <a:rPr lang="en-GB" smtClean="0"/>
              <a:pPr/>
              <a:t>14/09/2014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90D13-B0DA-4374-9516-B0B5E16E3CE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3119934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AC7605-AE7A-4AFB-BDE5-6E43AC8E9297}" type="datetimeFigureOut">
              <a:rPr lang="en-GB" smtClean="0"/>
              <a:pPr/>
              <a:t>14/09/2014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B90D13-B0DA-4374-9516-B0B5E16E3CE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1547931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6992"/>
          <a:stretch/>
        </p:blipFill>
        <p:spPr>
          <a:xfrm>
            <a:off x="167038" y="176987"/>
            <a:ext cx="4296474" cy="6506325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212064" y="5703376"/>
            <a:ext cx="979936" cy="979936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5703377" y="929899"/>
            <a:ext cx="3480452" cy="517064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6600" b="1" dirty="0" smtClean="0">
                <a:ln w="6600">
                  <a:solidFill>
                    <a:srgbClr val="FF0000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Attack </a:t>
            </a:r>
          </a:p>
          <a:p>
            <a:pPr algn="ctr"/>
            <a:r>
              <a:rPr lang="en-US" sz="6600" b="1" dirty="0" smtClean="0">
                <a:ln w="6600">
                  <a:solidFill>
                    <a:srgbClr val="FF0000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of the </a:t>
            </a:r>
          </a:p>
          <a:p>
            <a:pPr algn="ctr"/>
            <a:r>
              <a:rPr lang="en-US" sz="6600" b="1" dirty="0" smtClean="0">
                <a:ln w="6600">
                  <a:solidFill>
                    <a:srgbClr val="FF0000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Giant </a:t>
            </a:r>
          </a:p>
          <a:p>
            <a:pPr algn="ctr"/>
            <a:r>
              <a:rPr lang="en-US" sz="6600" b="1" dirty="0" smtClean="0">
                <a:ln w="6600">
                  <a:solidFill>
                    <a:srgbClr val="FF0000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Robot </a:t>
            </a:r>
          </a:p>
          <a:p>
            <a:pPr algn="ctr"/>
            <a:r>
              <a:rPr lang="en-US" sz="6600" b="1" dirty="0" smtClean="0">
                <a:ln w="6600">
                  <a:solidFill>
                    <a:srgbClr val="FF0000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Chickens</a:t>
            </a:r>
            <a:endParaRPr lang="en-US" sz="6600" b="1" cap="none" spc="0" dirty="0">
              <a:ln w="6600">
                <a:solidFill>
                  <a:srgbClr val="FF0000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34516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               </a:t>
            </a:r>
            <a:r>
              <a:rPr lang="en-GB" sz="6000" dirty="0" smtClean="0">
                <a:latin typeface="Algerian" panose="04020705040A02060702" pitchFamily="82" charset="0"/>
              </a:rPr>
              <a:t>Comprehension</a:t>
            </a:r>
            <a:endParaRPr lang="en-GB" sz="6000" dirty="0">
              <a:latin typeface="Algerian" panose="04020705040A02060702" pitchFamily="82" charset="0"/>
            </a:endParaRP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984339" cy="3019647"/>
          </a:xfrm>
        </p:spPr>
      </p:pic>
      <p:sp>
        <p:nvSpPr>
          <p:cNvPr id="4" name="TextBox 3"/>
          <p:cNvSpPr txBox="1"/>
          <p:nvPr/>
        </p:nvSpPr>
        <p:spPr>
          <a:xfrm>
            <a:off x="2275368" y="2055813"/>
            <a:ext cx="9841156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 smtClean="0">
                <a:latin typeface="MV Boli" panose="02000500030200090000" pitchFamily="2" charset="0"/>
                <a:cs typeface="MV Boli" panose="02000500030200090000" pitchFamily="2" charset="0"/>
              </a:rPr>
              <a:t>Read through Chapter 1 </a:t>
            </a:r>
            <a:r>
              <a:rPr lang="en-GB" sz="3200" dirty="0" smtClean="0">
                <a:latin typeface="MV Boli" panose="02000500030200090000" pitchFamily="2" charset="0"/>
                <a:cs typeface="MV Boli" panose="02000500030200090000" pitchFamily="2" charset="0"/>
              </a:rPr>
              <a:t>and answer the following</a:t>
            </a:r>
          </a:p>
          <a:p>
            <a:r>
              <a:rPr lang="en-GB" sz="3200" dirty="0" smtClean="0">
                <a:latin typeface="MV Boli" panose="02000500030200090000" pitchFamily="2" charset="0"/>
                <a:cs typeface="MV Boli" panose="02000500030200090000" pitchFamily="2" charset="0"/>
              </a:rPr>
              <a:t>q</a:t>
            </a:r>
            <a:r>
              <a:rPr lang="en-GB" sz="3200" dirty="0" smtClean="0">
                <a:latin typeface="MV Boli" panose="02000500030200090000" pitchFamily="2" charset="0"/>
                <a:cs typeface="MV Boli" panose="02000500030200090000" pitchFamily="2" charset="0"/>
              </a:rPr>
              <a:t>uestions that are literal, inferential and</a:t>
            </a:r>
          </a:p>
          <a:p>
            <a:r>
              <a:rPr lang="en-GB" sz="3200" dirty="0" smtClean="0">
                <a:latin typeface="MV Boli" panose="02000500030200090000" pitchFamily="2" charset="0"/>
                <a:cs typeface="MV Boli" panose="02000500030200090000" pitchFamily="2" charset="0"/>
              </a:rPr>
              <a:t>evaluative.</a:t>
            </a:r>
            <a:endParaRPr lang="en-GB" sz="3200" dirty="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35477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               </a:t>
            </a:r>
            <a:r>
              <a:rPr lang="en-GB" sz="6000" dirty="0" smtClean="0">
                <a:latin typeface="Algerian" panose="04020705040A02060702" pitchFamily="82" charset="0"/>
              </a:rPr>
              <a:t>Comprehension</a:t>
            </a:r>
            <a:endParaRPr lang="en-GB" sz="6000" dirty="0">
              <a:latin typeface="Algerian" panose="04020705040A02060702" pitchFamily="82" charset="0"/>
            </a:endParaRP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984339" cy="3019647"/>
          </a:xfrm>
        </p:spPr>
      </p:pic>
      <p:sp>
        <p:nvSpPr>
          <p:cNvPr id="4" name="TextBox 3"/>
          <p:cNvSpPr txBox="1"/>
          <p:nvPr/>
        </p:nvSpPr>
        <p:spPr>
          <a:xfrm>
            <a:off x="2350844" y="1551317"/>
            <a:ext cx="895790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>
                <a:latin typeface="MV Boli" panose="02000500030200090000" pitchFamily="2" charset="0"/>
                <a:cs typeface="MV Boli" panose="02000500030200090000" pitchFamily="2" charset="0"/>
              </a:rPr>
              <a:t>Read through Chapter 1 </a:t>
            </a:r>
            <a:r>
              <a:rPr lang="en-GB" sz="1400" dirty="0" smtClean="0">
                <a:latin typeface="MV Boli" panose="02000500030200090000" pitchFamily="2" charset="0"/>
                <a:cs typeface="MV Boli" panose="02000500030200090000" pitchFamily="2" charset="0"/>
              </a:rPr>
              <a:t>and answer the following </a:t>
            </a:r>
            <a:r>
              <a:rPr lang="en-GB" sz="1400" dirty="0" smtClean="0">
                <a:latin typeface="MV Boli" panose="02000500030200090000" pitchFamily="2" charset="0"/>
                <a:cs typeface="MV Boli" panose="02000500030200090000" pitchFamily="2" charset="0"/>
              </a:rPr>
              <a:t>questions that are literal, inferential and </a:t>
            </a:r>
            <a:r>
              <a:rPr lang="en-GB" sz="1400" dirty="0" smtClean="0">
                <a:latin typeface="MV Boli" panose="02000500030200090000" pitchFamily="2" charset="0"/>
                <a:cs typeface="MV Boli" panose="02000500030200090000" pitchFamily="2" charset="0"/>
              </a:rPr>
              <a:t>evaluative.</a:t>
            </a:r>
            <a:endParaRPr lang="en-GB" sz="1400" dirty="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46720" y="3133124"/>
            <a:ext cx="1078532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 smtClean="0">
                <a:latin typeface="MV Boli" panose="02000500030200090000" pitchFamily="2" charset="0"/>
                <a:cs typeface="MV Boli" panose="02000500030200090000" pitchFamily="2" charset="0"/>
              </a:rPr>
              <a:t>Q1. What was Jesse’s brother fascinated by and why?</a:t>
            </a:r>
            <a:endParaRPr lang="en-GB" sz="3200" dirty="0" smtClean="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88913" y="3863594"/>
            <a:ext cx="602921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 smtClean="0">
                <a:latin typeface="MV Boli" panose="02000500030200090000" pitchFamily="2" charset="0"/>
                <a:cs typeface="MV Boli" panose="02000500030200090000" pitchFamily="2" charset="0"/>
              </a:rPr>
              <a:t>Q2. Describe Jesse’s brother?</a:t>
            </a:r>
            <a:endParaRPr lang="en-GB" sz="3200" dirty="0" smtClean="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9934" y="4494213"/>
            <a:ext cx="897393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 smtClean="0">
                <a:latin typeface="MV Boli" panose="02000500030200090000" pitchFamily="2" charset="0"/>
                <a:cs typeface="MV Boli" panose="02000500030200090000" pitchFamily="2" charset="0"/>
              </a:rPr>
              <a:t>Q3. How did Jesse’s brother make him feel?</a:t>
            </a:r>
            <a:endParaRPr lang="en-GB" sz="3200" dirty="0" smtClean="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41464" y="5040751"/>
            <a:ext cx="11623695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 smtClean="0">
                <a:latin typeface="MV Boli" panose="02000500030200090000" pitchFamily="2" charset="0"/>
                <a:cs typeface="MV Boli" panose="02000500030200090000" pitchFamily="2" charset="0"/>
              </a:rPr>
              <a:t>Q4. What did Jesse notice about the way Sam and Mike </a:t>
            </a:r>
          </a:p>
          <a:p>
            <a:r>
              <a:rPr lang="en-GB" sz="3200" dirty="0" smtClean="0">
                <a:latin typeface="MV Boli" panose="02000500030200090000" pitchFamily="2" charset="0"/>
                <a:cs typeface="MV Boli" panose="02000500030200090000" pitchFamily="2" charset="0"/>
              </a:rPr>
              <a:t> </a:t>
            </a:r>
            <a:r>
              <a:rPr lang="en-GB" sz="3200" dirty="0" smtClean="0">
                <a:latin typeface="MV Boli" panose="02000500030200090000" pitchFamily="2" charset="0"/>
                <a:cs typeface="MV Boli" panose="02000500030200090000" pitchFamily="2" charset="0"/>
              </a:rPr>
              <a:t>   were behaving?</a:t>
            </a:r>
            <a:endParaRPr lang="en-GB" sz="3200" dirty="0" smtClean="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16240" y="6050239"/>
            <a:ext cx="625844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 smtClean="0">
                <a:latin typeface="MV Boli" panose="02000500030200090000" pitchFamily="2" charset="0"/>
                <a:cs typeface="MV Boli" panose="02000500030200090000" pitchFamily="2" charset="0"/>
              </a:rPr>
              <a:t>Q5. Who was the leader, why?</a:t>
            </a:r>
            <a:endParaRPr lang="en-GB" sz="3200" dirty="0" smtClean="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35477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               </a:t>
            </a:r>
            <a:r>
              <a:rPr lang="en-GB" sz="6000" dirty="0" smtClean="0">
                <a:latin typeface="Algerian" panose="04020705040A02060702" pitchFamily="82" charset="0"/>
              </a:rPr>
              <a:t>Comprehension</a:t>
            </a:r>
            <a:endParaRPr lang="en-GB" sz="6000" dirty="0">
              <a:latin typeface="Algerian" panose="04020705040A02060702" pitchFamily="82" charset="0"/>
            </a:endParaRP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984339" cy="3019647"/>
          </a:xfrm>
        </p:spPr>
      </p:pic>
      <p:sp>
        <p:nvSpPr>
          <p:cNvPr id="4" name="TextBox 3"/>
          <p:cNvSpPr txBox="1"/>
          <p:nvPr/>
        </p:nvSpPr>
        <p:spPr>
          <a:xfrm>
            <a:off x="2350844" y="1551317"/>
            <a:ext cx="895790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>
                <a:latin typeface="MV Boli" panose="02000500030200090000" pitchFamily="2" charset="0"/>
                <a:cs typeface="MV Boli" panose="02000500030200090000" pitchFamily="2" charset="0"/>
              </a:rPr>
              <a:t>Read through Chapter 1 </a:t>
            </a:r>
            <a:r>
              <a:rPr lang="en-GB" sz="1400" dirty="0" smtClean="0">
                <a:latin typeface="MV Boli" panose="02000500030200090000" pitchFamily="2" charset="0"/>
                <a:cs typeface="MV Boli" panose="02000500030200090000" pitchFamily="2" charset="0"/>
              </a:rPr>
              <a:t>and answer the following </a:t>
            </a:r>
            <a:r>
              <a:rPr lang="en-GB" sz="1400" dirty="0" smtClean="0">
                <a:latin typeface="MV Boli" panose="02000500030200090000" pitchFamily="2" charset="0"/>
                <a:cs typeface="MV Boli" panose="02000500030200090000" pitchFamily="2" charset="0"/>
              </a:rPr>
              <a:t>questions that are literal, inferential and </a:t>
            </a:r>
            <a:r>
              <a:rPr lang="en-GB" sz="1400" dirty="0" smtClean="0">
                <a:latin typeface="MV Boli" panose="02000500030200090000" pitchFamily="2" charset="0"/>
                <a:cs typeface="MV Boli" panose="02000500030200090000" pitchFamily="2" charset="0"/>
              </a:rPr>
              <a:t>evaluative.</a:t>
            </a:r>
            <a:endParaRPr lang="en-GB" sz="1400" dirty="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46720" y="3133124"/>
            <a:ext cx="11582017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 smtClean="0">
                <a:latin typeface="MV Boli" panose="02000500030200090000" pitchFamily="2" charset="0"/>
                <a:cs typeface="MV Boli" panose="02000500030200090000" pitchFamily="2" charset="0"/>
              </a:rPr>
              <a:t>Q6. What reaction did Jesse get when he had finished his</a:t>
            </a:r>
          </a:p>
          <a:p>
            <a:r>
              <a:rPr lang="en-GB" sz="3200" dirty="0" smtClean="0">
                <a:latin typeface="MV Boli" panose="02000500030200090000" pitchFamily="2" charset="0"/>
                <a:cs typeface="MV Boli" panose="02000500030200090000" pitchFamily="2" charset="0"/>
              </a:rPr>
              <a:t> </a:t>
            </a:r>
            <a:r>
              <a:rPr lang="en-GB" sz="3200" dirty="0" smtClean="0">
                <a:latin typeface="MV Boli" panose="02000500030200090000" pitchFamily="2" charset="0"/>
                <a:cs typeface="MV Boli" panose="02000500030200090000" pitchFamily="2" charset="0"/>
              </a:rPr>
              <a:t>   joke and why?</a:t>
            </a:r>
            <a:endParaRPr lang="en-GB" sz="3200" dirty="0" smtClean="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57383" y="4052781"/>
            <a:ext cx="11663770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 smtClean="0">
                <a:latin typeface="MV Boli" panose="02000500030200090000" pitchFamily="2" charset="0"/>
                <a:cs typeface="MV Boli" panose="02000500030200090000" pitchFamily="2" charset="0"/>
              </a:rPr>
              <a:t>Q7. How did Jesse alert everyone about it being time to </a:t>
            </a:r>
          </a:p>
          <a:p>
            <a:r>
              <a:rPr lang="en-GB" sz="3200" dirty="0" smtClean="0">
                <a:latin typeface="MV Boli" panose="02000500030200090000" pitchFamily="2" charset="0"/>
                <a:cs typeface="MV Boli" panose="02000500030200090000" pitchFamily="2" charset="0"/>
              </a:rPr>
              <a:t> </a:t>
            </a:r>
            <a:r>
              <a:rPr lang="en-GB" sz="3200" dirty="0" smtClean="0">
                <a:latin typeface="MV Boli" panose="02000500030200090000" pitchFamily="2" charset="0"/>
                <a:cs typeface="MV Boli" panose="02000500030200090000" pitchFamily="2" charset="0"/>
              </a:rPr>
              <a:t>   move?</a:t>
            </a:r>
            <a:endParaRPr lang="en-GB" sz="3200" dirty="0" smtClean="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34383" y="4981893"/>
            <a:ext cx="912942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 smtClean="0">
                <a:latin typeface="MV Boli" panose="02000500030200090000" pitchFamily="2" charset="0"/>
                <a:cs typeface="MV Boli" panose="02000500030200090000" pitchFamily="2" charset="0"/>
              </a:rPr>
              <a:t>Q8. Describe the Aberdeen they saw outside?</a:t>
            </a:r>
            <a:endParaRPr lang="en-GB" sz="3200" dirty="0" smtClean="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33887" y="5544113"/>
            <a:ext cx="964558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 smtClean="0">
                <a:latin typeface="MV Boli" panose="02000500030200090000" pitchFamily="2" charset="0"/>
                <a:cs typeface="MV Boli" panose="02000500030200090000" pitchFamily="2" charset="0"/>
              </a:rPr>
              <a:t>Q9. What did Jesse do when he became scared?</a:t>
            </a:r>
            <a:endParaRPr lang="en-GB" sz="3200" dirty="0" smtClean="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0" y="6104027"/>
            <a:ext cx="987001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 smtClean="0">
                <a:latin typeface="MV Boli" panose="02000500030200090000" pitchFamily="2" charset="0"/>
                <a:cs typeface="MV Boli" panose="02000500030200090000" pitchFamily="2" charset="0"/>
              </a:rPr>
              <a:t>Q10. What was hunting them and for how long?</a:t>
            </a:r>
            <a:endParaRPr lang="en-GB" sz="3200" dirty="0" smtClean="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35477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               </a:t>
            </a:r>
            <a:r>
              <a:rPr lang="en-GB" sz="6000" dirty="0" smtClean="0">
                <a:latin typeface="Algerian" panose="04020705040A02060702" pitchFamily="82" charset="0"/>
              </a:rPr>
              <a:t>Comprehension</a:t>
            </a:r>
            <a:endParaRPr lang="en-GB" sz="6000" dirty="0">
              <a:latin typeface="Algerian" panose="04020705040A02060702" pitchFamily="82" charset="0"/>
            </a:endParaRP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984339" cy="3019647"/>
          </a:xfrm>
        </p:spPr>
      </p:pic>
      <p:sp>
        <p:nvSpPr>
          <p:cNvPr id="4" name="TextBox 3"/>
          <p:cNvSpPr txBox="1"/>
          <p:nvPr/>
        </p:nvSpPr>
        <p:spPr>
          <a:xfrm>
            <a:off x="2275368" y="2055813"/>
            <a:ext cx="7899920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 smtClean="0">
                <a:latin typeface="MV Boli" panose="02000500030200090000" pitchFamily="2" charset="0"/>
                <a:cs typeface="MV Boli" panose="02000500030200090000" pitchFamily="2" charset="0"/>
              </a:rPr>
              <a:t>Can you make up some questions about</a:t>
            </a:r>
          </a:p>
          <a:p>
            <a:r>
              <a:rPr lang="en-GB" sz="3200" dirty="0" smtClean="0">
                <a:latin typeface="MV Boli" panose="02000500030200090000" pitchFamily="2" charset="0"/>
                <a:cs typeface="MV Boli" panose="02000500030200090000" pitchFamily="2" charset="0"/>
              </a:rPr>
              <a:t>Chapter 1 for your partner?</a:t>
            </a:r>
            <a:endParaRPr lang="en-GB" sz="3200" dirty="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48995" y="3498156"/>
            <a:ext cx="203132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 smtClean="0">
                <a:ln w="0"/>
                <a:solidFill>
                  <a:srgbClr val="FFC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mic Sans MS" pitchFamily="66" charset="0"/>
              </a:rPr>
              <a:t>Who?</a:t>
            </a:r>
            <a:endParaRPr lang="en-US" sz="5400" b="0" cap="none" spc="0" dirty="0">
              <a:ln w="0"/>
              <a:solidFill>
                <a:srgbClr val="FFC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omic Sans MS" pitchFamily="66" charset="0"/>
            </a:endParaRPr>
          </a:p>
        </p:txBody>
      </p:sp>
      <p:sp>
        <p:nvSpPr>
          <p:cNvPr id="7" name="Rectangle 6"/>
          <p:cNvSpPr/>
          <p:nvPr/>
        </p:nvSpPr>
        <p:spPr>
          <a:xfrm rot="953458">
            <a:off x="3691305" y="4070970"/>
            <a:ext cx="234872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mic Sans MS" pitchFamily="66" charset="0"/>
              </a:rPr>
              <a:t>What?</a:t>
            </a:r>
            <a:endParaRPr lang="en-US" sz="5400" b="0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omic Sans MS" pitchFamily="66" charset="0"/>
            </a:endParaRPr>
          </a:p>
        </p:txBody>
      </p:sp>
      <p:sp>
        <p:nvSpPr>
          <p:cNvPr id="8" name="Rectangle 7"/>
          <p:cNvSpPr/>
          <p:nvPr/>
        </p:nvSpPr>
        <p:spPr>
          <a:xfrm rot="21045699">
            <a:off x="5932653" y="3282695"/>
            <a:ext cx="202812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 smtClean="0">
                <a:ln w="0"/>
                <a:solidFill>
                  <a:schemeClr val="accent2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mic Sans MS" pitchFamily="66" charset="0"/>
              </a:rPr>
              <a:t>Why?</a:t>
            </a:r>
            <a:endParaRPr lang="en-US" sz="5400" b="0" cap="none" spc="0" dirty="0">
              <a:ln w="0"/>
              <a:solidFill>
                <a:schemeClr val="accent2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omic Sans MS" pitchFamily="66" charset="0"/>
            </a:endParaRPr>
          </a:p>
        </p:txBody>
      </p:sp>
      <p:sp>
        <p:nvSpPr>
          <p:cNvPr id="9" name="Rectangle 8"/>
          <p:cNvSpPr/>
          <p:nvPr/>
        </p:nvSpPr>
        <p:spPr>
          <a:xfrm rot="21077603">
            <a:off x="7048326" y="5206087"/>
            <a:ext cx="276069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 smtClean="0">
                <a:ln w="0"/>
                <a:solidFill>
                  <a:schemeClr val="accent1">
                    <a:lumMod val="7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mic Sans MS" pitchFamily="66" charset="0"/>
              </a:rPr>
              <a:t>Where?</a:t>
            </a:r>
            <a:endParaRPr lang="en-US" sz="5400" b="0" cap="none" spc="0" dirty="0">
              <a:ln w="0"/>
              <a:solidFill>
                <a:schemeClr val="accent1">
                  <a:lumMod val="75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omic Sans MS" pitchFamily="66" charset="0"/>
            </a:endParaRPr>
          </a:p>
        </p:txBody>
      </p:sp>
      <p:sp>
        <p:nvSpPr>
          <p:cNvPr id="10" name="Rectangle 9"/>
          <p:cNvSpPr/>
          <p:nvPr/>
        </p:nvSpPr>
        <p:spPr>
          <a:xfrm rot="20358764">
            <a:off x="1075303" y="5090473"/>
            <a:ext cx="240963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 smtClean="0">
                <a:ln w="0"/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mic Sans MS" pitchFamily="66" charset="0"/>
              </a:rPr>
              <a:t>When?</a:t>
            </a:r>
            <a:endParaRPr lang="en-US" sz="5400" b="0" cap="none" spc="0" dirty="0">
              <a:ln w="0"/>
              <a:solidFill>
                <a:schemeClr val="accent1">
                  <a:lumMod val="60000"/>
                  <a:lumOff val="40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omic Sans MS" pitchFamily="66" charset="0"/>
            </a:endParaRPr>
          </a:p>
        </p:txBody>
      </p:sp>
      <p:sp>
        <p:nvSpPr>
          <p:cNvPr id="11" name="Rectangle 10"/>
          <p:cNvSpPr/>
          <p:nvPr/>
        </p:nvSpPr>
        <p:spPr>
          <a:xfrm rot="754136">
            <a:off x="8060674" y="4086735"/>
            <a:ext cx="343715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 smtClean="0">
                <a:ln w="0"/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mic Sans MS" pitchFamily="66" charset="0"/>
              </a:rPr>
              <a:t>Describe?</a:t>
            </a:r>
            <a:endParaRPr lang="en-US" sz="5400" b="0" cap="none" spc="0" dirty="0">
              <a:ln w="0"/>
              <a:solidFill>
                <a:schemeClr val="accent4">
                  <a:lumMod val="60000"/>
                  <a:lumOff val="40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omic Sans MS" pitchFamily="66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630868" y="5684308"/>
            <a:ext cx="285847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 smtClean="0">
                <a:ln w="0"/>
                <a:solidFill>
                  <a:srgbClr val="DB5409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mic Sans MS" pitchFamily="66" charset="0"/>
              </a:rPr>
              <a:t>Explain?</a:t>
            </a:r>
            <a:endParaRPr lang="en-US" sz="5400" b="0" cap="none" spc="0" dirty="0">
              <a:ln w="0"/>
              <a:solidFill>
                <a:srgbClr val="DB5409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35477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</TotalTime>
  <Words>207</Words>
  <Application>Microsoft Office PowerPoint</Application>
  <PresentationFormat>Custom</PresentationFormat>
  <Paragraphs>36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Slide 1</vt:lpstr>
      <vt:lpstr>               Comprehension</vt:lpstr>
      <vt:lpstr>               Comprehension</vt:lpstr>
      <vt:lpstr>               Comprehension</vt:lpstr>
      <vt:lpstr>               Comprehension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Marion Duff</dc:creator>
  <cp:lastModifiedBy>Irwin</cp:lastModifiedBy>
  <cp:revision>9</cp:revision>
  <cp:lastPrinted>2014-09-10T13:43:48Z</cp:lastPrinted>
  <dcterms:created xsi:type="dcterms:W3CDTF">2014-09-10T13:12:35Z</dcterms:created>
  <dcterms:modified xsi:type="dcterms:W3CDTF">2014-09-14T14:59:54Z</dcterms:modified>
</cp:coreProperties>
</file>