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39" r:id="rId6"/>
    <p:sldId id="354" r:id="rId7"/>
    <p:sldId id="355" r:id="rId8"/>
    <p:sldId id="348" r:id="rId9"/>
    <p:sldId id="356" r:id="rId10"/>
    <p:sldId id="341" r:id="rId11"/>
    <p:sldId id="353" r:id="rId12"/>
    <p:sldId id="342" r:id="rId13"/>
    <p:sldId id="343" r:id="rId14"/>
    <p:sldId id="344" r:id="rId15"/>
    <p:sldId id="345" r:id="rId16"/>
    <p:sldId id="346" r:id="rId17"/>
    <p:sldId id="276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B4A365"/>
    <a:srgbClr val="060606"/>
    <a:srgbClr val="00AEC7"/>
    <a:srgbClr val="F77A2C"/>
    <a:srgbClr val="E38013"/>
    <a:srgbClr val="EFEEED"/>
    <a:srgbClr val="86C063"/>
    <a:srgbClr val="A1D65E"/>
    <a:srgbClr val="00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B84C4-47FC-4706-AFA5-FE83A990FBE0}" v="3" dt="2021-10-12T16:04:21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84" autoAdjust="0"/>
  </p:normalViewPr>
  <p:slideViewPr>
    <p:cSldViewPr snapToObjects="1">
      <p:cViewPr varScale="1">
        <p:scale>
          <a:sx n="75" d="100"/>
          <a:sy n="75" d="100"/>
        </p:scale>
        <p:origin x="284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3468" y="-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na Bennet" userId="fd324e09-3f96-441b-93bf-71794960e47b" providerId="ADAL" clId="{3B648AA4-02AF-49AE-A104-59DCCCAB6768}"/>
    <pc:docChg chg="custSel addSld delSld modSld sldOrd">
      <pc:chgData name="Lorna Bennet" userId="fd324e09-3f96-441b-93bf-71794960e47b" providerId="ADAL" clId="{3B648AA4-02AF-49AE-A104-59DCCCAB6768}" dt="2020-10-06T20:00:21.699" v="310"/>
      <pc:docMkLst>
        <pc:docMk/>
      </pc:docMkLst>
      <pc:sldChg chg="modSp mod ord">
        <pc:chgData name="Lorna Bennet" userId="fd324e09-3f96-441b-93bf-71794960e47b" providerId="ADAL" clId="{3B648AA4-02AF-49AE-A104-59DCCCAB6768}" dt="2020-10-06T19:42:41.652" v="200" actId="20577"/>
        <pc:sldMkLst>
          <pc:docMk/>
          <pc:sldMk cId="3356842847" sldId="339"/>
        </pc:sldMkLst>
        <pc:spChg chg="mod">
          <ac:chgData name="Lorna Bennet" userId="fd324e09-3f96-441b-93bf-71794960e47b" providerId="ADAL" clId="{3B648AA4-02AF-49AE-A104-59DCCCAB6768}" dt="2020-10-06T19:42:41.652" v="200" actId="20577"/>
          <ac:spMkLst>
            <pc:docMk/>
            <pc:sldMk cId="3356842847" sldId="339"/>
            <ac:spMk id="4" creationId="{24816623-2B62-4CFF-BA5E-8C33356DED4E}"/>
          </ac:spMkLst>
        </pc:spChg>
      </pc:sldChg>
      <pc:sldChg chg="modSp mod">
        <pc:chgData name="Lorna Bennet" userId="fd324e09-3f96-441b-93bf-71794960e47b" providerId="ADAL" clId="{3B648AA4-02AF-49AE-A104-59DCCCAB6768}" dt="2020-10-06T19:49:32.031" v="243" actId="207"/>
        <pc:sldMkLst>
          <pc:docMk/>
          <pc:sldMk cId="3505884221" sldId="341"/>
        </pc:sldMkLst>
        <pc:spChg chg="mod">
          <ac:chgData name="Lorna Bennet" userId="fd324e09-3f96-441b-93bf-71794960e47b" providerId="ADAL" clId="{3B648AA4-02AF-49AE-A104-59DCCCAB6768}" dt="2020-10-06T19:27:53.235" v="91" actId="403"/>
          <ac:spMkLst>
            <pc:docMk/>
            <pc:sldMk cId="3505884221" sldId="341"/>
            <ac:spMk id="5" creationId="{038A656D-C728-44E0-8703-B04963B60211}"/>
          </ac:spMkLst>
        </pc:spChg>
        <pc:spChg chg="mod">
          <ac:chgData name="Lorna Bennet" userId="fd324e09-3f96-441b-93bf-71794960e47b" providerId="ADAL" clId="{3B648AA4-02AF-49AE-A104-59DCCCAB6768}" dt="2020-10-06T19:49:32.031" v="243" actId="207"/>
          <ac:spMkLst>
            <pc:docMk/>
            <pc:sldMk cId="3505884221" sldId="341"/>
            <ac:spMk id="6" creationId="{97D07D08-8E27-44F5-926C-63C58C737D42}"/>
          </ac:spMkLst>
        </pc:spChg>
      </pc:sldChg>
      <pc:sldChg chg="addSp mod">
        <pc:chgData name="Lorna Bennet" userId="fd324e09-3f96-441b-93bf-71794960e47b" providerId="ADAL" clId="{3B648AA4-02AF-49AE-A104-59DCCCAB6768}" dt="2020-10-06T19:50:21.467" v="255" actId="22"/>
        <pc:sldMkLst>
          <pc:docMk/>
          <pc:sldMk cId="828581901" sldId="342"/>
        </pc:sldMkLst>
        <pc:spChg chg="add">
          <ac:chgData name="Lorna Bennet" userId="fd324e09-3f96-441b-93bf-71794960e47b" providerId="ADAL" clId="{3B648AA4-02AF-49AE-A104-59DCCCAB6768}" dt="2020-10-06T19:50:21.467" v="255" actId="22"/>
          <ac:spMkLst>
            <pc:docMk/>
            <pc:sldMk cId="828581901" sldId="342"/>
            <ac:spMk id="2" creationId="{9522A729-2905-4FFB-B6DA-538C7655A196}"/>
          </ac:spMkLst>
        </pc:spChg>
      </pc:sldChg>
      <pc:sldChg chg="addSp delSp modSp mod">
        <pc:chgData name="Lorna Bennet" userId="fd324e09-3f96-441b-93bf-71794960e47b" providerId="ADAL" clId="{3B648AA4-02AF-49AE-A104-59DCCCAB6768}" dt="2020-10-06T19:44:04.981" v="240" actId="1076"/>
        <pc:sldMkLst>
          <pc:docMk/>
          <pc:sldMk cId="1404317537" sldId="348"/>
        </pc:sldMkLst>
        <pc:spChg chg="del">
          <ac:chgData name="Lorna Bennet" userId="fd324e09-3f96-441b-93bf-71794960e47b" providerId="ADAL" clId="{3B648AA4-02AF-49AE-A104-59DCCCAB6768}" dt="2020-10-06T19:16:42.404" v="0" actId="478"/>
          <ac:spMkLst>
            <pc:docMk/>
            <pc:sldMk cId="1404317537" sldId="348"/>
            <ac:spMk id="2" creationId="{1C2E3F3C-9238-4574-930B-5A043ED6455A}"/>
          </ac:spMkLst>
        </pc:spChg>
        <pc:spChg chg="mod">
          <ac:chgData name="Lorna Bennet" userId="fd324e09-3f96-441b-93bf-71794960e47b" providerId="ADAL" clId="{3B648AA4-02AF-49AE-A104-59DCCCAB6768}" dt="2020-10-06T19:43:35.549" v="234" actId="20577"/>
          <ac:spMkLst>
            <pc:docMk/>
            <pc:sldMk cId="1404317537" sldId="348"/>
            <ac:spMk id="3" creationId="{A6D42A14-31F8-40F5-A40B-078509DB8FC2}"/>
          </ac:spMkLst>
        </pc:spChg>
        <pc:picChg chg="add del mod">
          <ac:chgData name="Lorna Bennet" userId="fd324e09-3f96-441b-93bf-71794960e47b" providerId="ADAL" clId="{3B648AA4-02AF-49AE-A104-59DCCCAB6768}" dt="2020-10-06T19:29:45.180" v="92" actId="478"/>
          <ac:picMkLst>
            <pc:docMk/>
            <pc:sldMk cId="1404317537" sldId="348"/>
            <ac:picMk id="29698" creationId="{B01D4CA4-F36A-421C-BA74-26D733C9CBB0}"/>
          </ac:picMkLst>
        </pc:picChg>
        <pc:picChg chg="add del mod">
          <ac:chgData name="Lorna Bennet" userId="fd324e09-3f96-441b-93bf-71794960e47b" providerId="ADAL" clId="{3B648AA4-02AF-49AE-A104-59DCCCAB6768}" dt="2020-10-06T19:35:56.248" v="153" actId="478"/>
          <ac:picMkLst>
            <pc:docMk/>
            <pc:sldMk cId="1404317537" sldId="348"/>
            <ac:picMk id="29700" creationId="{76853782-9F37-4839-A6D6-D266A58C71D2}"/>
          </ac:picMkLst>
        </pc:picChg>
        <pc:picChg chg="add mod">
          <ac:chgData name="Lorna Bennet" userId="fd324e09-3f96-441b-93bf-71794960e47b" providerId="ADAL" clId="{3B648AA4-02AF-49AE-A104-59DCCCAB6768}" dt="2020-10-06T19:44:04.981" v="240" actId="1076"/>
          <ac:picMkLst>
            <pc:docMk/>
            <pc:sldMk cId="1404317537" sldId="348"/>
            <ac:picMk id="29702" creationId="{88869DA5-FEB2-46F8-9A13-E66AD0A84BF8}"/>
          </ac:picMkLst>
        </pc:picChg>
        <pc:picChg chg="add del mod">
          <ac:chgData name="Lorna Bennet" userId="fd324e09-3f96-441b-93bf-71794960e47b" providerId="ADAL" clId="{3B648AA4-02AF-49AE-A104-59DCCCAB6768}" dt="2020-10-06T19:43:38.128" v="235" actId="478"/>
          <ac:picMkLst>
            <pc:docMk/>
            <pc:sldMk cId="1404317537" sldId="348"/>
            <ac:picMk id="29704" creationId="{EB994A88-CF5B-495A-BCF3-D07C9C414485}"/>
          </ac:picMkLst>
        </pc:picChg>
      </pc:sldChg>
      <pc:sldChg chg="addSp delSp modSp add mod ord">
        <pc:chgData name="Lorna Bennet" userId="fd324e09-3f96-441b-93bf-71794960e47b" providerId="ADAL" clId="{3B648AA4-02AF-49AE-A104-59DCCCAB6768}" dt="2020-10-06T19:27:12.976" v="89"/>
        <pc:sldMkLst>
          <pc:docMk/>
          <pc:sldMk cId="1269057544" sldId="351"/>
        </pc:sldMkLst>
        <pc:spChg chg="add mod">
          <ac:chgData name="Lorna Bennet" userId="fd324e09-3f96-441b-93bf-71794960e47b" providerId="ADAL" clId="{3B648AA4-02AF-49AE-A104-59DCCCAB6768}" dt="2020-10-06T19:24:35.068" v="80" actId="6549"/>
          <ac:spMkLst>
            <pc:docMk/>
            <pc:sldMk cId="1269057544" sldId="351"/>
            <ac:spMk id="6" creationId="{76F9EA2F-8EF1-4E63-A852-14E18513F090}"/>
          </ac:spMkLst>
        </pc:spChg>
        <pc:picChg chg="del">
          <ac:chgData name="Lorna Bennet" userId="fd324e09-3f96-441b-93bf-71794960e47b" providerId="ADAL" clId="{3B648AA4-02AF-49AE-A104-59DCCCAB6768}" dt="2020-10-06T19:17:48.449" v="45" actId="478"/>
          <ac:picMkLst>
            <pc:docMk/>
            <pc:sldMk cId="1269057544" sldId="351"/>
            <ac:picMk id="29698" creationId="{B01D4CA4-F36A-421C-BA74-26D733C9CBB0}"/>
          </ac:picMkLst>
        </pc:picChg>
        <pc:picChg chg="add mod">
          <ac:chgData name="Lorna Bennet" userId="fd324e09-3f96-441b-93bf-71794960e47b" providerId="ADAL" clId="{3B648AA4-02AF-49AE-A104-59DCCCAB6768}" dt="2020-10-06T19:25:52.793" v="87" actId="732"/>
          <ac:picMkLst>
            <pc:docMk/>
            <pc:sldMk cId="1269057544" sldId="351"/>
            <ac:picMk id="30722" creationId="{25F67A2F-7F2F-46C1-B934-9CD495031B64}"/>
          </ac:picMkLst>
        </pc:picChg>
      </pc:sldChg>
      <pc:sldChg chg="new del">
        <pc:chgData name="Lorna Bennet" userId="fd324e09-3f96-441b-93bf-71794960e47b" providerId="ADAL" clId="{3B648AA4-02AF-49AE-A104-59DCCCAB6768}" dt="2020-10-06T19:35:40.009" v="150" actId="2696"/>
        <pc:sldMkLst>
          <pc:docMk/>
          <pc:sldMk cId="3666171070" sldId="352"/>
        </pc:sldMkLst>
      </pc:sldChg>
      <pc:sldChg chg="addSp delSp modSp new mod ord">
        <pc:chgData name="Lorna Bennet" userId="fd324e09-3f96-441b-93bf-71794960e47b" providerId="ADAL" clId="{3B648AA4-02AF-49AE-A104-59DCCCAB6768}" dt="2020-10-06T19:49:59.733" v="254" actId="20577"/>
        <pc:sldMkLst>
          <pc:docMk/>
          <pc:sldMk cId="4151560638" sldId="353"/>
        </pc:sldMkLst>
        <pc:spChg chg="del">
          <ac:chgData name="Lorna Bennet" userId="fd324e09-3f96-441b-93bf-71794960e47b" providerId="ADAL" clId="{3B648AA4-02AF-49AE-A104-59DCCCAB6768}" dt="2020-10-06T19:30:58.493" v="105" actId="478"/>
          <ac:spMkLst>
            <pc:docMk/>
            <pc:sldMk cId="4151560638" sldId="353"/>
            <ac:spMk id="2" creationId="{57E5435C-59E7-4970-90A6-28E0960DC43C}"/>
          </ac:spMkLst>
        </pc:spChg>
        <pc:spChg chg="mod">
          <ac:chgData name="Lorna Bennet" userId="fd324e09-3f96-441b-93bf-71794960e47b" providerId="ADAL" clId="{3B648AA4-02AF-49AE-A104-59DCCCAB6768}" dt="2020-10-06T19:32:04.713" v="149" actId="20577"/>
          <ac:spMkLst>
            <pc:docMk/>
            <pc:sldMk cId="4151560638" sldId="353"/>
            <ac:spMk id="3" creationId="{1385719A-93AE-4048-B8E6-BE422D0593BE}"/>
          </ac:spMkLst>
        </pc:spChg>
        <pc:spChg chg="add mod">
          <ac:chgData name="Lorna Bennet" userId="fd324e09-3f96-441b-93bf-71794960e47b" providerId="ADAL" clId="{3B648AA4-02AF-49AE-A104-59DCCCAB6768}" dt="2020-10-06T19:49:59.733" v="254" actId="20577"/>
          <ac:spMkLst>
            <pc:docMk/>
            <pc:sldMk cId="4151560638" sldId="353"/>
            <ac:spMk id="6" creationId="{4E189B10-E4A6-4DFC-8986-9CDF0B561C1F}"/>
          </ac:spMkLst>
        </pc:spChg>
        <pc:picChg chg="add mod">
          <ac:chgData name="Lorna Bennet" userId="fd324e09-3f96-441b-93bf-71794960e47b" providerId="ADAL" clId="{3B648AA4-02AF-49AE-A104-59DCCCAB6768}" dt="2020-10-06T19:31:51.511" v="115" actId="14100"/>
          <ac:picMkLst>
            <pc:docMk/>
            <pc:sldMk cId="4151560638" sldId="353"/>
            <ac:picMk id="31746" creationId="{28E1F8F3-F0AC-405A-8065-2163CFEA49D6}"/>
          </ac:picMkLst>
        </pc:picChg>
      </pc:sldChg>
      <pc:sldChg chg="delSp modSp add mod ord">
        <pc:chgData name="Lorna Bennet" userId="fd324e09-3f96-441b-93bf-71794960e47b" providerId="ADAL" clId="{3B648AA4-02AF-49AE-A104-59DCCCAB6768}" dt="2020-10-06T19:42:54.443" v="205" actId="20577"/>
        <pc:sldMkLst>
          <pc:docMk/>
          <pc:sldMk cId="2807295844" sldId="354"/>
        </pc:sldMkLst>
        <pc:spChg chg="mod">
          <ac:chgData name="Lorna Bennet" userId="fd324e09-3f96-441b-93bf-71794960e47b" providerId="ADAL" clId="{3B648AA4-02AF-49AE-A104-59DCCCAB6768}" dt="2020-10-06T19:42:54.443" v="205" actId="20577"/>
          <ac:spMkLst>
            <pc:docMk/>
            <pc:sldMk cId="2807295844" sldId="354"/>
            <ac:spMk id="3" creationId="{A6D42A14-31F8-40F5-A40B-078509DB8FC2}"/>
          </ac:spMkLst>
        </pc:spChg>
        <pc:picChg chg="del">
          <ac:chgData name="Lorna Bennet" userId="fd324e09-3f96-441b-93bf-71794960e47b" providerId="ADAL" clId="{3B648AA4-02AF-49AE-A104-59DCCCAB6768}" dt="2020-10-06T19:39:40.635" v="168" actId="478"/>
          <ac:picMkLst>
            <pc:docMk/>
            <pc:sldMk cId="2807295844" sldId="354"/>
            <ac:picMk id="29702" creationId="{88869DA5-FEB2-46F8-9A13-E66AD0A84BF8}"/>
          </ac:picMkLst>
        </pc:picChg>
        <pc:picChg chg="mod">
          <ac:chgData name="Lorna Bennet" userId="fd324e09-3f96-441b-93bf-71794960e47b" providerId="ADAL" clId="{3B648AA4-02AF-49AE-A104-59DCCCAB6768}" dt="2020-10-06T19:40:19.210" v="173" actId="1076"/>
          <ac:picMkLst>
            <pc:docMk/>
            <pc:sldMk cId="2807295844" sldId="354"/>
            <ac:picMk id="29704" creationId="{EB994A88-CF5B-495A-BCF3-D07C9C414485}"/>
          </ac:picMkLst>
        </pc:picChg>
      </pc:sldChg>
      <pc:sldChg chg="modSp add mod ord">
        <pc:chgData name="Lorna Bennet" userId="fd324e09-3f96-441b-93bf-71794960e47b" providerId="ADAL" clId="{3B648AA4-02AF-49AE-A104-59DCCCAB6768}" dt="2020-10-06T19:43:24.855" v="226" actId="20577"/>
        <pc:sldMkLst>
          <pc:docMk/>
          <pc:sldMk cId="1827830783" sldId="355"/>
        </pc:sldMkLst>
        <pc:spChg chg="mod">
          <ac:chgData name="Lorna Bennet" userId="fd324e09-3f96-441b-93bf-71794960e47b" providerId="ADAL" clId="{3B648AA4-02AF-49AE-A104-59DCCCAB6768}" dt="2020-10-06T19:43:24.855" v="226" actId="20577"/>
          <ac:spMkLst>
            <pc:docMk/>
            <pc:sldMk cId="1827830783" sldId="355"/>
            <ac:spMk id="4" creationId="{24816623-2B62-4CFF-BA5E-8C33356DED4E}"/>
          </ac:spMkLst>
        </pc:spChg>
      </pc:sldChg>
      <pc:sldChg chg="addSp delSp modSp new mod ord">
        <pc:chgData name="Lorna Bennet" userId="fd324e09-3f96-441b-93bf-71794960e47b" providerId="ADAL" clId="{3B648AA4-02AF-49AE-A104-59DCCCAB6768}" dt="2020-10-06T20:00:21.699" v="310"/>
        <pc:sldMkLst>
          <pc:docMk/>
          <pc:sldMk cId="2873133512" sldId="356"/>
        </pc:sldMkLst>
        <pc:spChg chg="del">
          <ac:chgData name="Lorna Bennet" userId="fd324e09-3f96-441b-93bf-71794960e47b" providerId="ADAL" clId="{3B648AA4-02AF-49AE-A104-59DCCCAB6768}" dt="2020-10-06T19:58:39.040" v="257" actId="478"/>
          <ac:spMkLst>
            <pc:docMk/>
            <pc:sldMk cId="2873133512" sldId="356"/>
            <ac:spMk id="2" creationId="{7C61269B-6906-4EA7-A953-D383FF78B589}"/>
          </ac:spMkLst>
        </pc:spChg>
        <pc:spChg chg="mod">
          <ac:chgData name="Lorna Bennet" userId="fd324e09-3f96-441b-93bf-71794960e47b" providerId="ADAL" clId="{3B648AA4-02AF-49AE-A104-59DCCCAB6768}" dt="2020-10-06T19:59:58.615" v="308" actId="20577"/>
          <ac:spMkLst>
            <pc:docMk/>
            <pc:sldMk cId="2873133512" sldId="356"/>
            <ac:spMk id="3" creationId="{E9BC1BDA-FA25-4FB2-BD21-6134880D0F77}"/>
          </ac:spMkLst>
        </pc:spChg>
        <pc:picChg chg="add mod">
          <ac:chgData name="Lorna Bennet" userId="fd324e09-3f96-441b-93bf-71794960e47b" providerId="ADAL" clId="{3B648AA4-02AF-49AE-A104-59DCCCAB6768}" dt="2020-10-06T19:59:29.796" v="268" actId="1076"/>
          <ac:picMkLst>
            <pc:docMk/>
            <pc:sldMk cId="2873133512" sldId="356"/>
            <ac:picMk id="32770" creationId="{5F0CF1A5-514E-487E-A37E-D3F3AC7E4F9B}"/>
          </ac:picMkLst>
        </pc:picChg>
      </pc:sldChg>
    </pc:docChg>
  </pc:docChgLst>
  <pc:docChgLst>
    <pc:chgData name="Lorna Bennet" userId="fd324e09-3f96-441b-93bf-71794960e47b" providerId="ADAL" clId="{F0AB84C4-47FC-4706-AFA5-FE83A990FBE0}"/>
    <pc:docChg chg="custSel delSld modSld">
      <pc:chgData name="Lorna Bennet" userId="fd324e09-3f96-441b-93bf-71794960e47b" providerId="ADAL" clId="{F0AB84C4-47FC-4706-AFA5-FE83A990FBE0}" dt="2021-10-12T16:07:43.700" v="98" actId="47"/>
      <pc:docMkLst>
        <pc:docMk/>
      </pc:docMkLst>
      <pc:sldChg chg="del">
        <pc:chgData name="Lorna Bennet" userId="fd324e09-3f96-441b-93bf-71794960e47b" providerId="ADAL" clId="{F0AB84C4-47FC-4706-AFA5-FE83A990FBE0}" dt="2021-10-12T16:07:42.453" v="97" actId="47"/>
        <pc:sldMkLst>
          <pc:docMk/>
          <pc:sldMk cId="2657178074" sldId="336"/>
        </pc:sldMkLst>
      </pc:sldChg>
      <pc:sldChg chg="modSp mod">
        <pc:chgData name="Lorna Bennet" userId="fd324e09-3f96-441b-93bf-71794960e47b" providerId="ADAL" clId="{F0AB84C4-47FC-4706-AFA5-FE83A990FBE0}" dt="2021-10-04T10:49:27.990" v="12" actId="1076"/>
        <pc:sldMkLst>
          <pc:docMk/>
          <pc:sldMk cId="3356842847" sldId="339"/>
        </pc:sldMkLst>
        <pc:spChg chg="mod">
          <ac:chgData name="Lorna Bennet" userId="fd324e09-3f96-441b-93bf-71794960e47b" providerId="ADAL" clId="{F0AB84C4-47FC-4706-AFA5-FE83A990FBE0}" dt="2021-10-04T10:49:27.990" v="12" actId="1076"/>
          <ac:spMkLst>
            <pc:docMk/>
            <pc:sldMk cId="3356842847" sldId="339"/>
            <ac:spMk id="4" creationId="{24816623-2B62-4CFF-BA5E-8C33356DED4E}"/>
          </ac:spMkLst>
        </pc:spChg>
      </pc:sldChg>
      <pc:sldChg chg="modSp mod">
        <pc:chgData name="Lorna Bennet" userId="fd324e09-3f96-441b-93bf-71794960e47b" providerId="ADAL" clId="{F0AB84C4-47FC-4706-AFA5-FE83A990FBE0}" dt="2021-10-12T16:03:30.478" v="18" actId="20577"/>
        <pc:sldMkLst>
          <pc:docMk/>
          <pc:sldMk cId="3505884221" sldId="341"/>
        </pc:sldMkLst>
        <pc:spChg chg="mod">
          <ac:chgData name="Lorna Bennet" userId="fd324e09-3f96-441b-93bf-71794960e47b" providerId="ADAL" clId="{F0AB84C4-47FC-4706-AFA5-FE83A990FBE0}" dt="2021-10-12T16:03:30.478" v="18" actId="20577"/>
          <ac:spMkLst>
            <pc:docMk/>
            <pc:sldMk cId="3505884221" sldId="341"/>
            <ac:spMk id="5" creationId="{038A656D-C728-44E0-8703-B04963B60211}"/>
          </ac:spMkLst>
        </pc:spChg>
      </pc:sldChg>
      <pc:sldChg chg="modSp mod">
        <pc:chgData name="Lorna Bennet" userId="fd324e09-3f96-441b-93bf-71794960e47b" providerId="ADAL" clId="{F0AB84C4-47FC-4706-AFA5-FE83A990FBE0}" dt="2021-10-12T16:05:09.118" v="37" actId="20577"/>
        <pc:sldMkLst>
          <pc:docMk/>
          <pc:sldMk cId="828581901" sldId="342"/>
        </pc:sldMkLst>
        <pc:spChg chg="mod">
          <ac:chgData name="Lorna Bennet" userId="fd324e09-3f96-441b-93bf-71794960e47b" providerId="ADAL" clId="{F0AB84C4-47FC-4706-AFA5-FE83A990FBE0}" dt="2021-10-12T16:05:09.118" v="37" actId="20577"/>
          <ac:spMkLst>
            <pc:docMk/>
            <pc:sldMk cId="828581901" sldId="342"/>
            <ac:spMk id="4" creationId="{9EC3FDE4-3F58-4774-9F0D-8651E4A99CF0}"/>
          </ac:spMkLst>
        </pc:spChg>
      </pc:sldChg>
      <pc:sldChg chg="modSp mod">
        <pc:chgData name="Lorna Bennet" userId="fd324e09-3f96-441b-93bf-71794960e47b" providerId="ADAL" clId="{F0AB84C4-47FC-4706-AFA5-FE83A990FBE0}" dt="2021-10-12T16:06:57.847" v="87" actId="1076"/>
        <pc:sldMkLst>
          <pc:docMk/>
          <pc:sldMk cId="35671089" sldId="343"/>
        </pc:sldMkLst>
        <pc:spChg chg="mod">
          <ac:chgData name="Lorna Bennet" userId="fd324e09-3f96-441b-93bf-71794960e47b" providerId="ADAL" clId="{F0AB84C4-47FC-4706-AFA5-FE83A990FBE0}" dt="2021-10-12T16:06:57.847" v="87" actId="1076"/>
          <ac:spMkLst>
            <pc:docMk/>
            <pc:sldMk cId="35671089" sldId="343"/>
            <ac:spMk id="5" creationId="{FA5716CF-9BF6-4849-9EE5-57C6E7BFD3B2}"/>
          </ac:spMkLst>
        </pc:spChg>
      </pc:sldChg>
      <pc:sldChg chg="modSp mod">
        <pc:chgData name="Lorna Bennet" userId="fd324e09-3f96-441b-93bf-71794960e47b" providerId="ADAL" clId="{F0AB84C4-47FC-4706-AFA5-FE83A990FBE0}" dt="2021-10-12T16:07:17.423" v="95" actId="20577"/>
        <pc:sldMkLst>
          <pc:docMk/>
          <pc:sldMk cId="734717467" sldId="344"/>
        </pc:sldMkLst>
        <pc:spChg chg="mod">
          <ac:chgData name="Lorna Bennet" userId="fd324e09-3f96-441b-93bf-71794960e47b" providerId="ADAL" clId="{F0AB84C4-47FC-4706-AFA5-FE83A990FBE0}" dt="2021-10-12T16:07:17.423" v="95" actId="20577"/>
          <ac:spMkLst>
            <pc:docMk/>
            <pc:sldMk cId="734717467" sldId="344"/>
            <ac:spMk id="3" creationId="{C6CBBDB4-AAAD-4B53-9F4C-758923639C24}"/>
          </ac:spMkLst>
        </pc:spChg>
      </pc:sldChg>
      <pc:sldChg chg="del">
        <pc:chgData name="Lorna Bennet" userId="fd324e09-3f96-441b-93bf-71794960e47b" providerId="ADAL" clId="{F0AB84C4-47FC-4706-AFA5-FE83A990FBE0}" dt="2021-10-12T16:07:40.256" v="96" actId="47"/>
        <pc:sldMkLst>
          <pc:docMk/>
          <pc:sldMk cId="3221850695" sldId="350"/>
        </pc:sldMkLst>
      </pc:sldChg>
      <pc:sldChg chg="del">
        <pc:chgData name="Lorna Bennet" userId="fd324e09-3f96-441b-93bf-71794960e47b" providerId="ADAL" clId="{F0AB84C4-47FC-4706-AFA5-FE83A990FBE0}" dt="2021-10-12T16:07:43.700" v="98" actId="47"/>
        <pc:sldMkLst>
          <pc:docMk/>
          <pc:sldMk cId="1269057544" sldId="351"/>
        </pc:sldMkLst>
      </pc:sldChg>
      <pc:sldChg chg="addSp delSp modSp mod">
        <pc:chgData name="Lorna Bennet" userId="fd324e09-3f96-441b-93bf-71794960e47b" providerId="ADAL" clId="{F0AB84C4-47FC-4706-AFA5-FE83A990FBE0}" dt="2021-10-12T16:04:55.495" v="31" actId="171"/>
        <pc:sldMkLst>
          <pc:docMk/>
          <pc:sldMk cId="4151560638" sldId="353"/>
        </pc:sldMkLst>
        <pc:picChg chg="add mod ord">
          <ac:chgData name="Lorna Bennet" userId="fd324e09-3f96-441b-93bf-71794960e47b" providerId="ADAL" clId="{F0AB84C4-47FC-4706-AFA5-FE83A990FBE0}" dt="2021-10-12T16:04:55.495" v="31" actId="171"/>
          <ac:picMkLst>
            <pc:docMk/>
            <pc:sldMk cId="4151560638" sldId="353"/>
            <ac:picMk id="4" creationId="{68BCB573-D326-4C56-9674-EFDC9DC3266A}"/>
          </ac:picMkLst>
        </pc:picChg>
        <pc:picChg chg="del">
          <ac:chgData name="Lorna Bennet" userId="fd324e09-3f96-441b-93bf-71794960e47b" providerId="ADAL" clId="{F0AB84C4-47FC-4706-AFA5-FE83A990FBE0}" dt="2021-10-12T16:04:21.822" v="19" actId="478"/>
          <ac:picMkLst>
            <pc:docMk/>
            <pc:sldMk cId="4151560638" sldId="353"/>
            <ac:picMk id="31746" creationId="{28E1F8F3-F0AC-405A-8065-2163CFEA49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5A9D4-80B2-E340-B0EA-B9948435DD7C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E7468-9FFA-EB43-B97C-93103AEB8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D766-FBAC-C344-8E13-3BB570F55B35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6120-70E1-0349-B04C-C5C9ABEC8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6120-70E1-0349-B04C-C5C9ABEC85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37943" y="161127"/>
            <a:ext cx="3070998" cy="12003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99497" y="3054880"/>
            <a:ext cx="2238903" cy="5901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362512" y="3356553"/>
            <a:ext cx="2292733" cy="52755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9745928" y="3356552"/>
            <a:ext cx="2260600" cy="18006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5745080" y="161127"/>
            <a:ext cx="1467848" cy="42008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344311" y="6324600"/>
            <a:ext cx="2091972" cy="304800"/>
          </a:xfrm>
        </p:spPr>
        <p:txBody>
          <a:bodyPr lIns="0">
            <a:noAutofit/>
          </a:bodyPr>
          <a:lstStyle>
            <a:lvl1pPr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01 / 01 / 2017</a:t>
            </a:r>
          </a:p>
        </p:txBody>
      </p:sp>
      <p:sp>
        <p:nvSpPr>
          <p:cNvPr id="22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2597682" y="6324600"/>
            <a:ext cx="6546317" cy="304801"/>
          </a:xfrm>
        </p:spPr>
        <p:txBody>
          <a:bodyPr lIns="0">
            <a:noAutofit/>
          </a:bodyPr>
          <a:lstStyle>
            <a:lvl1pPr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 Surname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rot="5400000">
            <a:off x="2293341" y="6522443"/>
            <a:ext cx="288000" cy="2117"/>
          </a:xfrm>
          <a:prstGeom prst="lin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PDATED-Catapult Logo Blue CMYK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640" y="6126674"/>
            <a:ext cx="1710000" cy="540000"/>
          </a:xfrm>
          <a:prstGeom prst="rect">
            <a:avLst/>
          </a:prstGeom>
        </p:spPr>
      </p:pic>
      <p:sp>
        <p:nvSpPr>
          <p:cNvPr id="16" name="Title 16"/>
          <p:cNvSpPr>
            <a:spLocks noGrp="1"/>
          </p:cNvSpPr>
          <p:nvPr>
            <p:ph type="title" hasCustomPrompt="1"/>
          </p:nvPr>
        </p:nvSpPr>
        <p:spPr>
          <a:xfrm>
            <a:off x="334433" y="4645937"/>
            <a:ext cx="8353856" cy="1550076"/>
          </a:xfrm>
        </p:spPr>
        <p:txBody>
          <a:bodyPr lIns="0" tIns="36000" rIns="180000" bIns="72000" anchor="b" anchorCtr="0">
            <a:noAutofit/>
          </a:bodyPr>
          <a:lstStyle>
            <a:lvl1pPr>
              <a:defRPr sz="2700" b="1" i="0" spc="0" baseline="0">
                <a:solidFill>
                  <a:schemeClr val="accent3"/>
                </a:solidFill>
                <a:latin typeface="+mj-lt"/>
                <a:cs typeface="Franklin Gothic Medium"/>
              </a:defRPr>
            </a:lvl1pPr>
          </a:lstStyle>
          <a:p>
            <a:r>
              <a:rPr lang="en-GB" dirty="0"/>
              <a:t>Page title here</a:t>
            </a:r>
            <a:br>
              <a:rPr lang="en-GB" dirty="0"/>
            </a:br>
            <a:r>
              <a:rPr lang="en-GB" dirty="0"/>
              <a:t>Page title here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D9FE0-35F1-41F8-A104-9C9E6242F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942" y="1490053"/>
            <a:ext cx="3070999" cy="2394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66B47-4651-452F-85F8-7E9946852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795" y="161127"/>
            <a:ext cx="4639733" cy="3096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8DF60B-5114-4ED5-99A1-5FBFFEBD9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97" y="164276"/>
            <a:ext cx="2236785" cy="280075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+ portrait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9A0B563-2088-444A-A10F-C7814739D1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8132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9A0B563-2088-444A-A10F-C7814739D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8365765-78FB-4603-80CB-22A3D2A3C0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836712"/>
            <a:ext cx="7297737" cy="5760635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782983" y="5988085"/>
            <a:ext cx="4402666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836712"/>
            <a:ext cx="4402666" cy="504055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35" y="5993928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B46B6E-99C9-4E07-B5D3-729A7B13636A}"/>
              </a:ext>
            </a:extLst>
          </p:cNvPr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4E4D775-18FA-4E12-9CD3-F5455DD70D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+ landscap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09EE2CF-56E6-4BA5-BCCB-AAE26E429C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820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09EE2CF-56E6-4BA5-BCCB-AAE26E429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BA4634A-AF87-4649-8EA6-F2D1D8FDDE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836712"/>
            <a:ext cx="4156701" cy="5760621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793833" y="5455794"/>
            <a:ext cx="4402665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798331" y="5451204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55839" y="846071"/>
            <a:ext cx="7536159" cy="452713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LANDSCAPE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636383" y="5455794"/>
            <a:ext cx="3007703" cy="11415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4424F4-7CA3-4C57-A1AC-EDC372EA3C39}"/>
              </a:ext>
            </a:extLst>
          </p:cNvPr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5156044E-D333-4772-A36B-C3CB8654D6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 + 2 x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C7436F-74F0-4D47-A8C4-080B5651DA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420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C7436F-74F0-4D47-A8C4-080B5651DA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658E937-0E78-4804-8E52-891942B3105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836712"/>
            <a:ext cx="7297737" cy="5688627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3802685"/>
            <a:ext cx="4402665" cy="272265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789334" y="846071"/>
            <a:ext cx="4402665" cy="280709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B1E664-DB62-481E-8CBA-BB4BEA669B6B}"/>
              </a:ext>
            </a:extLst>
          </p:cNvPr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70A996F-1632-4ADC-BFF7-D56051B83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 + 2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B66EC32-9F53-4604-9602-74E1F0726B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5085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B66EC32-9F53-4604-9602-74E1F0726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B2F957DA-FBA9-4B1F-B388-3A9D381D1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836712"/>
            <a:ext cx="7297737" cy="5616617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3802685"/>
            <a:ext cx="4402665" cy="1930571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766494" y="5860663"/>
            <a:ext cx="4425506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634" y="5862285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789334" y="846071"/>
            <a:ext cx="4402665" cy="220300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/>
              <a:t>INSERT IMAGE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789334" y="3141688"/>
            <a:ext cx="4402665" cy="59266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789335" y="3141687"/>
            <a:ext cx="4080933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8EDC8C2-37D0-4F02-8DA9-C6DAA8A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+ landscap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0FDF4B0-2C7C-42FF-91B8-85AF4CEF04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0441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0FDF4B0-2C7C-42FF-91B8-85AF4CEF04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8D2ABB2-7746-43FE-A262-01DC2D3120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836712"/>
            <a:ext cx="4475295" cy="5616619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836710"/>
            <a:ext cx="3456384" cy="561661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34400" y="846071"/>
            <a:ext cx="3657600" cy="286933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534399" y="3820011"/>
            <a:ext cx="3657599" cy="263331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4DD1C905-8F43-4B03-B8B1-71A91163A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 + landscap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F3F3799-37AC-4025-ADD8-411D053136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840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F3F3799-37AC-4025-ADD8-411D053136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024DAB8D-BFD8-46BB-9A97-51EEA718AF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836712"/>
            <a:ext cx="4475295" cy="5688619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943872" y="836712"/>
            <a:ext cx="3456384" cy="496855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34400" y="836712"/>
            <a:ext cx="3657600" cy="218640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942253" y="5934479"/>
            <a:ext cx="3456387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28045" y="5972362"/>
            <a:ext cx="3456385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531166" y="3124358"/>
            <a:ext cx="3657600" cy="59266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531167" y="3124357"/>
            <a:ext cx="3339100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534400" y="3821345"/>
            <a:ext cx="3654366" cy="198391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537634" y="5932665"/>
            <a:ext cx="3654366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537634" y="5959806"/>
            <a:ext cx="3339100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4A502D1-0027-4ABE-B870-A0FCEE572B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212230" y="6294736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3"/>
                </a:solidFill>
              </a:rPr>
              <a:t>ore.catapult.org.uk</a:t>
            </a:r>
            <a:endParaRPr lang="en-US" sz="1200" b="1" dirty="0">
              <a:solidFill>
                <a:schemeClr val="accent3"/>
              </a:solidFill>
            </a:endParaRPr>
          </a:p>
          <a:p>
            <a:r>
              <a:rPr lang="en-US" sz="1200" b="1" dirty="0">
                <a:solidFill>
                  <a:schemeClr val="accent3"/>
                </a:solidFill>
              </a:rPr>
              <a:t>     @</a:t>
            </a:r>
            <a:r>
              <a:rPr lang="en-US" sz="1200" b="1" dirty="0" err="1">
                <a:solidFill>
                  <a:schemeClr val="accent3"/>
                </a:solidFill>
              </a:rPr>
              <a:t>orecatapult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838" y="6345536"/>
            <a:ext cx="1213200" cy="38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181" y="6570364"/>
            <a:ext cx="203200" cy="127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267" y="139700"/>
            <a:ext cx="11819467" cy="6056314"/>
          </a:xfrm>
        </p:spPr>
        <p:txBody>
          <a:bodyPr lIns="720000" rIns="720000" anchor="ctr">
            <a:normAutofit/>
          </a:bodyPr>
          <a:lstStyle>
            <a:lvl1pPr marL="0" indent="0">
              <a:buNone/>
              <a:defRPr sz="5000" b="1" baseline="0">
                <a:solidFill>
                  <a:schemeClr val="bg1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/>
              <a:t>Our testing and demonstration facilities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212230" y="6294736"/>
            <a:ext cx="194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accent3"/>
                </a:solidFill>
              </a:rPr>
              <a:t>ore.catapult.org.uk</a:t>
            </a:r>
            <a:endParaRPr lang="en-US" sz="1200" b="1" dirty="0">
              <a:solidFill>
                <a:schemeClr val="accent3"/>
              </a:solidFill>
            </a:endParaRPr>
          </a:p>
          <a:p>
            <a:r>
              <a:rPr lang="en-US" sz="1200" b="1" dirty="0">
                <a:solidFill>
                  <a:schemeClr val="accent3"/>
                </a:solidFill>
              </a:rPr>
              <a:t>     @</a:t>
            </a:r>
            <a:r>
              <a:rPr lang="en-US" sz="1200" b="1" dirty="0" err="1">
                <a:solidFill>
                  <a:schemeClr val="accent3"/>
                </a:solidFill>
              </a:rPr>
              <a:t>orecatapult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181" y="6570364"/>
            <a:ext cx="203200" cy="127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267" y="139700"/>
            <a:ext cx="6101755" cy="6056314"/>
          </a:xfrm>
        </p:spPr>
        <p:txBody>
          <a:bodyPr lIns="720000" rIns="720000" anchor="ctr">
            <a:normAutofit/>
          </a:bodyPr>
          <a:lstStyle>
            <a:lvl1pPr marL="0" indent="0">
              <a:buNone/>
              <a:defRPr sz="3500" b="1" baseline="0">
                <a:solidFill>
                  <a:schemeClr val="bg1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/>
              <a:t>3MW Tidal Turbine Nacelle Testing Facility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88023" y="260351"/>
            <a:ext cx="5582244" cy="5813879"/>
          </a:xfr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   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Quote page with n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067" y="6345536"/>
            <a:ext cx="1213200" cy="38546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715" y="457201"/>
            <a:ext cx="558000" cy="410047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024399" y="4437113"/>
            <a:ext cx="558000" cy="410047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40934" y="866776"/>
            <a:ext cx="9110133" cy="3642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Quote page </a:t>
            </a: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sit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consecteteur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gravida</a:t>
            </a:r>
            <a:r>
              <a:rPr lang="en-GB" dirty="0"/>
              <a:t> non </a:t>
            </a:r>
            <a:r>
              <a:rPr lang="en-GB" dirty="0" err="1"/>
              <a:t>volutat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15413" y="5157192"/>
            <a:ext cx="5131131" cy="36703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15413" y="5530417"/>
            <a:ext cx="7147355" cy="36703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Job title, Company name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3392" y="5157192"/>
            <a:ext cx="96011" cy="7392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2" name="TextBox 21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3" name="Picture 22"/>
              <p:cNvPicPr>
                <a:picLocks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atapult voic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296" y="6345536"/>
            <a:ext cx="1213200" cy="385465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9" y="866776"/>
            <a:ext cx="9455512" cy="4672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 baseline="0">
                <a:solidFill>
                  <a:schemeClr val="tx2"/>
                </a:solidFill>
              </a:defRPr>
            </a:lvl1pPr>
            <a:lvl2pPr marL="0" indent="0" algn="ctr">
              <a:buNone/>
              <a:defRPr sz="3200">
                <a:solidFill>
                  <a:schemeClr val="tx2"/>
                </a:solidFill>
              </a:defRPr>
            </a:lvl2pPr>
            <a:lvl3pPr marL="0" indent="0" algn="ctr">
              <a:buNone/>
              <a:defRPr sz="3200">
                <a:solidFill>
                  <a:schemeClr val="tx2"/>
                </a:solidFill>
              </a:defRPr>
            </a:lvl3pPr>
            <a:lvl4pPr marL="0" indent="0" algn="ctr">
              <a:buNone/>
              <a:defRPr sz="3200">
                <a:solidFill>
                  <a:schemeClr val="tx2"/>
                </a:solidFill>
              </a:defRPr>
            </a:lvl4pPr>
            <a:lvl5pPr marL="0" indent="0" algn="ctr">
              <a:buNone/>
              <a:defRPr sz="3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Our vision:</a:t>
            </a:r>
          </a:p>
          <a:p>
            <a:pPr lvl="0"/>
            <a:r>
              <a:rPr lang="en-GB" dirty="0"/>
              <a:t>Abundant, affordable energy from offshore wind, wave and tidal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030661" y="5533070"/>
            <a:ext cx="558000" cy="41719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017" y="449585"/>
            <a:ext cx="558000" cy="41719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14" name="TextBox 13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7" name="Picture 16"/>
              <p:cNvPicPr>
                <a:picLocks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19403" y="1589983"/>
            <a:ext cx="35523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2"/>
                </a:solidFill>
              </a:rPr>
              <a:t>GLASGOW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ORE Catapult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1999" cy="6381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34432" y="598271"/>
            <a:ext cx="134363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Agenda</a:t>
            </a:r>
            <a:endParaRPr lang="en-US" sz="27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3392" y="1484784"/>
            <a:ext cx="3456384" cy="12241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9147" y="1483327"/>
            <a:ext cx="7848376" cy="3055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53099-0637-4651-BB3A-1CA4B07B3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0402" y="0"/>
            <a:ext cx="136562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8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11">
          <p15:clr>
            <a:srgbClr val="FBAE40"/>
          </p15:clr>
        </p15:guide>
        <p15:guide id="3" pos="7469">
          <p15:clr>
            <a:srgbClr val="FBAE40"/>
          </p15:clr>
        </p15:guide>
        <p15:guide id="4" orient="horz" pos="3903">
          <p15:clr>
            <a:srgbClr val="FBAE40"/>
          </p15:clr>
        </p15:guide>
        <p15:guide id="5" orient="horz" pos="84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3C8D96-8D5E-4BAB-9315-3742977FCA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0749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23C8D96-8D5E-4BAB-9315-3742977FCA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5B65E68A-8202-4E4E-B477-0EDE8D1DC6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6A54D07-C647-407B-A323-DE71E2C35C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act us - 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6267" y="139701"/>
            <a:ext cx="11819467" cy="6056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3"/>
                </a:solidFill>
              </a:rPr>
              <a:t>   </a:t>
            </a:r>
          </a:p>
        </p:txBody>
      </p:sp>
      <p:pic>
        <p:nvPicPr>
          <p:cNvPr id="20" name="Picture 19" descr="UPDATED-Catapult Logo Blue CMYK.eps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67" y="6345536"/>
            <a:ext cx="1213200" cy="3854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334432" y="1159430"/>
            <a:ext cx="11535835" cy="0"/>
          </a:xfrm>
          <a:prstGeom prst="line">
            <a:avLst/>
          </a:prstGeom>
          <a:ln w="38100" cap="flat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08525" y="623126"/>
            <a:ext cx="17732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Contact</a:t>
            </a:r>
            <a:r>
              <a:rPr lang="en-US" sz="2700" b="1" baseline="0" dirty="0">
                <a:solidFill>
                  <a:schemeClr val="bg1"/>
                </a:solidFill>
              </a:rPr>
              <a:t> us</a:t>
            </a:r>
            <a:endParaRPr lang="en-US" sz="27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196014"/>
            <a:ext cx="2159563" cy="659109"/>
            <a:chOff x="0" y="6196014"/>
            <a:chExt cx="2159563" cy="65910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212230" y="6294736"/>
              <a:ext cx="1947333" cy="461665"/>
              <a:chOff x="212230" y="6294736"/>
              <a:chExt cx="1947333" cy="461665"/>
            </a:xfrm>
          </p:grpSpPr>
          <p:sp>
            <p:nvSpPr>
              <p:cNvPr id="21" name="TextBox 20"/>
              <p:cNvSpPr txBox="1"/>
              <p:nvPr userDrawn="1"/>
            </p:nvSpPr>
            <p:spPr>
              <a:xfrm>
                <a:off x="212230" y="6294736"/>
                <a:ext cx="19473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>
                    <a:solidFill>
                      <a:schemeClr val="accent3"/>
                    </a:solidFill>
                  </a:rPr>
                  <a:t>ore.catapult.org.uk</a:t>
                </a:r>
                <a:endParaRPr lang="en-US" sz="1200" b="1" dirty="0">
                  <a:solidFill>
                    <a:schemeClr val="accent3"/>
                  </a:solidFill>
                </a:endParaRPr>
              </a:p>
              <a:p>
                <a:r>
                  <a:rPr lang="en-US" sz="1200" b="1" dirty="0">
                    <a:solidFill>
                      <a:schemeClr val="accent3"/>
                    </a:solidFill>
                  </a:rPr>
                  <a:t>     @</a:t>
                </a:r>
                <a:r>
                  <a:rPr lang="en-US" sz="1200" b="1" dirty="0" err="1">
                    <a:solidFill>
                      <a:schemeClr val="accent3"/>
                    </a:solidFill>
                  </a:rPr>
                  <a:t>orecatapult</a:t>
                </a:r>
                <a:endParaRPr lang="en-US" sz="12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99147" y="6563107"/>
                <a:ext cx="151200" cy="126000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 userDrawn="1"/>
          </p:nvSpPr>
          <p:spPr>
            <a:xfrm>
              <a:off x="0" y="6196014"/>
              <a:ext cx="2135560" cy="65910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DC36A9E-C8EF-4736-87A9-BB44ED2144CC}"/>
              </a:ext>
            </a:extLst>
          </p:cNvPr>
          <p:cNvSpPr/>
          <p:nvPr userDrawn="1"/>
        </p:nvSpPr>
        <p:spPr>
          <a:xfrm>
            <a:off x="3319015" y="1421076"/>
            <a:ext cx="242653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BLYTH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National Renewable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Energy Centre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Offshore House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Albert Street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Blyth, Northumberland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NE24 1LZ</a:t>
            </a: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T +44 (0)1670 359 555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4A68FF-4806-49D7-A176-523D46C73240}"/>
              </a:ext>
            </a:extLst>
          </p:cNvPr>
          <p:cNvSpPr/>
          <p:nvPr userDrawn="1"/>
        </p:nvSpPr>
        <p:spPr>
          <a:xfrm>
            <a:off x="708525" y="1421076"/>
            <a:ext cx="208823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GLASGOW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Inovo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121 George Street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Glasgow</a:t>
            </a: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G1 1RD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T +44 (0)333 004 1400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281E6-7226-46AE-AB6B-00F1EAA71824}"/>
              </a:ext>
            </a:extLst>
          </p:cNvPr>
          <p:cNvSpPr/>
          <p:nvPr userDrawn="1"/>
        </p:nvSpPr>
        <p:spPr>
          <a:xfrm>
            <a:off x="5931818" y="1421076"/>
            <a:ext cx="2421387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LEVENMOUTH</a:t>
            </a:r>
            <a:endParaRPr lang="en-US" sz="1600" b="1" dirty="0">
              <a:solidFill>
                <a:schemeClr val="bg1"/>
              </a:solidFill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</a:rPr>
              <a:t>Fife Renewables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Innovation Centre (FRIC)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Ajax Way 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Leven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KY8 3RS</a:t>
            </a:r>
          </a:p>
          <a:p>
            <a:pPr lvl="0"/>
            <a:endParaRPr lang="en-GB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r>
              <a:rPr lang="en-US" sz="1600" dirty="0">
                <a:solidFill>
                  <a:schemeClr val="bg1"/>
                </a:solidFill>
              </a:rPr>
              <a:t>T +44 (0)1670 359 555</a:t>
            </a:r>
          </a:p>
        </p:txBody>
      </p:sp>
      <p:pic>
        <p:nvPicPr>
          <p:cNvPr id="25" name="Picture 24" descr="image001">
            <a:extLst>
              <a:ext uri="{FF2B5EF4-FFF2-40B4-BE49-F238E27FC236}">
                <a16:creationId xmlns:a16="http://schemas.microsoft.com/office/drawing/2014/main" id="{DD81244F-E8F5-4B7E-B0C5-E948C9026AF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770" y="4087589"/>
            <a:ext cx="2024987" cy="17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image001">
            <a:extLst>
              <a:ext uri="{FF2B5EF4-FFF2-40B4-BE49-F238E27FC236}">
                <a16:creationId xmlns:a16="http://schemas.microsoft.com/office/drawing/2014/main" id="{5A80292B-C687-47CB-BD41-823935E877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7324" y="4081480"/>
            <a:ext cx="1940884" cy="175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image001">
            <a:extLst>
              <a:ext uri="{FF2B5EF4-FFF2-40B4-BE49-F238E27FC236}">
                <a16:creationId xmlns:a16="http://schemas.microsoft.com/office/drawing/2014/main" id="{5DFA1E3D-A3F2-4100-B9E1-415B328E18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0267" y="4087589"/>
            <a:ext cx="1821637" cy="17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8778894-15D6-4479-A409-37CA1FB39360}"/>
              </a:ext>
            </a:extLst>
          </p:cNvPr>
          <p:cNvSpPr/>
          <p:nvPr userDrawn="1"/>
        </p:nvSpPr>
        <p:spPr>
          <a:xfrm>
            <a:off x="8787076" y="1421076"/>
            <a:ext cx="2614823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chemeClr val="accent2"/>
                </a:solidFill>
              </a:rPr>
              <a:t>HULL</a:t>
            </a:r>
            <a:endParaRPr lang="en-US" sz="1600" b="1" dirty="0">
              <a:solidFill>
                <a:schemeClr val="bg1"/>
              </a:solidFill>
            </a:endParaRPr>
          </a:p>
          <a:p>
            <a:pPr lvl="0"/>
            <a:r>
              <a:rPr lang="en-US" sz="1600" b="1" dirty="0">
                <a:solidFill>
                  <a:schemeClr val="bg1"/>
                </a:solidFill>
              </a:rPr>
              <a:t>O&amp;M Centre of Excellence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Ergo Centre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Bridgehead Business Park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Meadow Road, Hessle </a:t>
            </a:r>
          </a:p>
          <a:p>
            <a:pPr lvl="0"/>
            <a:r>
              <a:rPr lang="en-GB" sz="1600" dirty="0">
                <a:solidFill>
                  <a:schemeClr val="bg1"/>
                </a:solidFill>
              </a:rPr>
              <a:t>HU13 0GD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57029-8987-4383-9B40-FE760A61A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4103" r="12170"/>
          <a:stretch/>
        </p:blipFill>
        <p:spPr>
          <a:xfrm>
            <a:off x="8872927" y="4087598"/>
            <a:ext cx="1935570" cy="175022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159259D-3A4A-47BB-A8A9-C0672E4B8E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4639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159259D-3A4A-47BB-A8A9-C0672E4B8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50284465-BCDE-49C1-9DCE-F568D7C8CE4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Corbel" panose="020B0503020204020204" pitchFamily="34" charset="0"/>
              <a:ea typeface="+mj-ea"/>
              <a:sym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B278F-BD9E-47BD-9AF3-E9EC555473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980729"/>
            <a:ext cx="11523133" cy="5688631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120E3A-AC4F-418B-855F-88F3D53916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 -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FF7BEFA-7D84-4F7B-AF99-7C61A67A7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8390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FF7BEFA-7D84-4F7B-AF99-7C61A67A7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C5FC1E7-DDF5-4491-B292-4F79972F59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2" y="1052747"/>
            <a:ext cx="5664000" cy="5472598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06267" y="1052747"/>
            <a:ext cx="5651300" cy="5472597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0513C1-1718-4852-A4E4-EFFDC696779A}"/>
              </a:ext>
            </a:extLst>
          </p:cNvPr>
          <p:cNvCxnSpPr>
            <a:cxnSpLocks/>
          </p:cNvCxnSpPr>
          <p:nvPr userDrawn="1"/>
        </p:nvCxnSpPr>
        <p:spPr>
          <a:xfrm>
            <a:off x="-1" y="633109"/>
            <a:ext cx="10416481" cy="3079"/>
          </a:xfrm>
          <a:prstGeom prst="line">
            <a:avLst/>
          </a:prstGeom>
          <a:ln w="9525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9B2C165-09DB-4961-9E63-CA2FC94EE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Image only - no captio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95DDEB5-787D-4653-A125-B56324DB0F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8637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95DDEB5-787D-4653-A125-B56324DB0F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FBF4DB4-43EE-4334-9B1B-81599A967C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908720"/>
            <a:ext cx="12192000" cy="594928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387E7D-288A-4C8A-8CAC-A2C4433F4FD8}"/>
              </a:ext>
            </a:extLst>
          </p:cNvPr>
          <p:cNvCxnSpPr>
            <a:cxnSpLocks/>
          </p:cNvCxnSpPr>
          <p:nvPr userDrawn="1"/>
        </p:nvCxnSpPr>
        <p:spPr>
          <a:xfrm>
            <a:off x="-1" y="633109"/>
            <a:ext cx="10416481" cy="3079"/>
          </a:xfrm>
          <a:prstGeom prst="line">
            <a:avLst/>
          </a:prstGeom>
          <a:ln w="9525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FBB57AD-3481-4BB4-8DA7-6F8D845845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Image only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2867104-50A7-4886-93FA-F93A7C595A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3282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2867104-50A7-4886-93FA-F93A7C595A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66BD8CB-A3B8-43D1-949B-267A7DFDDA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859" y="836712"/>
            <a:ext cx="12191999" cy="5005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68801" y="5901503"/>
            <a:ext cx="7823198" cy="75078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-1859" y="5901503"/>
            <a:ext cx="4271798" cy="3600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68801" y="5914662"/>
            <a:ext cx="7488767" cy="7508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80F438-72C9-4FF8-BDC8-135AF940DA80}"/>
              </a:ext>
            </a:extLst>
          </p:cNvPr>
          <p:cNvCxnSpPr>
            <a:cxnSpLocks/>
          </p:cNvCxnSpPr>
          <p:nvPr userDrawn="1"/>
        </p:nvCxnSpPr>
        <p:spPr>
          <a:xfrm>
            <a:off x="-1" y="633109"/>
            <a:ext cx="10416481" cy="3079"/>
          </a:xfrm>
          <a:prstGeom prst="line">
            <a:avLst/>
          </a:prstGeom>
          <a:ln w="9525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265E1F3-B77B-45CB-BD16-37F29A0114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FBAAB-2424-4F20-BDE1-2A9E1801DBA1}"/>
              </a:ext>
            </a:extLst>
          </p:cNvPr>
          <p:cNvSpPr/>
          <p:nvPr userDrawn="1"/>
        </p:nvSpPr>
        <p:spPr>
          <a:xfrm>
            <a:off x="10537701" y="0"/>
            <a:ext cx="1369079" cy="633109"/>
          </a:xfrm>
          <a:prstGeom prst="rect">
            <a:avLst/>
          </a:prstGeom>
          <a:solidFill>
            <a:srgbClr val="00AE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square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70054CE-45F2-4649-8A32-A19874A2A3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3887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70054CE-45F2-4649-8A32-A19874A2A3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2C1C5FF-3466-4428-BA0F-EA20823BF1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846071"/>
            <a:ext cx="4897471" cy="5823280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86874" y="846071"/>
            <a:ext cx="6470693" cy="58232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857C7D-785D-4115-BBED-0432100C7443}"/>
              </a:ext>
            </a:extLst>
          </p:cNvPr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17B5624-DE70-46F4-A420-88C01B14D3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+ square image +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69049DF-E272-4F8B-82BE-4E30D51BD3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0803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69049DF-E272-4F8B-82BE-4E30D51BD3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32CA6D7B-FDF5-4CC4-976B-3723F2947E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980742"/>
            <a:ext cx="5811329" cy="5705219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303965" y="980742"/>
            <a:ext cx="5888034" cy="504054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307495" y="6093296"/>
            <a:ext cx="5884504" cy="59266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7496" y="6093296"/>
            <a:ext cx="5550071" cy="591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Type image caption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8EEFB-D9D4-4084-8638-429998E6BF26}"/>
              </a:ext>
            </a:extLst>
          </p:cNvPr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BDA7697-8182-45E4-9AD8-9222F963D2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+ portrait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014463F-AC69-44BB-9FE4-CC1984778E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069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014463F-AC69-44BB-9FE4-CC1984778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70890E4-E250-4770-A075-99EEC3B74D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4" y="-14436"/>
            <a:ext cx="12192000" cy="6400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908721"/>
            <a:ext cx="7297737" cy="5760639"/>
          </a:xfrm>
        </p:spPr>
        <p:txBody>
          <a:bodyPr wrap="square" lIns="0" numCol="1" spcCol="18000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 </a:t>
            </a:r>
          </a:p>
          <a:p>
            <a:pPr lvl="0"/>
            <a:r>
              <a:rPr lang="en-US" dirty="0"/>
              <a:t>Size: 18pt </a:t>
            </a:r>
          </a:p>
          <a:p>
            <a:pPr lvl="0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789334" y="908721"/>
            <a:ext cx="4402666" cy="594928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000" b="1" baseline="0"/>
            </a:lvl1pPr>
          </a:lstStyle>
          <a:p>
            <a:r>
              <a:rPr lang="en-US" dirty="0"/>
              <a:t>INSERT </a:t>
            </a:r>
          </a:p>
          <a:p>
            <a:r>
              <a:rPr lang="en-US" dirty="0"/>
              <a:t>PORTRAIT </a:t>
            </a:r>
          </a:p>
          <a:p>
            <a:r>
              <a:rPr lang="en-US" dirty="0"/>
              <a:t>IMAGE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Resize image to fit, </a:t>
            </a:r>
          </a:p>
          <a:p>
            <a:r>
              <a:rPr lang="en-US" dirty="0"/>
              <a:t>do not resize box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1CB5A4-FDBF-4C68-A118-3EF74DF9ADC9}"/>
              </a:ext>
            </a:extLst>
          </p:cNvPr>
          <p:cNvCxnSpPr>
            <a:cxnSpLocks/>
          </p:cNvCxnSpPr>
          <p:nvPr userDrawn="1"/>
        </p:nvCxnSpPr>
        <p:spPr>
          <a:xfrm>
            <a:off x="0" y="645548"/>
            <a:ext cx="12192000" cy="0"/>
          </a:xfrm>
          <a:prstGeom prst="line">
            <a:avLst/>
          </a:prstGeom>
          <a:ln w="635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39BF1F4-1B17-4413-B313-B7B66582B0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3352" y="124735"/>
            <a:ext cx="9743765" cy="38671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903" userDrawn="1">
          <p15:clr>
            <a:srgbClr val="FBAE40"/>
          </p15:clr>
        </p15:guide>
        <p15:guide id="5" orient="horz" pos="8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  <p:sldLayoutId id="2147483651" r:id="rId3"/>
    <p:sldLayoutId id="2147483660" r:id="rId4"/>
    <p:sldLayoutId id="2147483657" r:id="rId5"/>
    <p:sldLayoutId id="2147483658" r:id="rId6"/>
    <p:sldLayoutId id="2147483669" r:id="rId7"/>
    <p:sldLayoutId id="2147483670" r:id="rId8"/>
    <p:sldLayoutId id="2147483662" r:id="rId9"/>
    <p:sldLayoutId id="2147483661" r:id="rId10"/>
    <p:sldLayoutId id="2147483665" r:id="rId11"/>
    <p:sldLayoutId id="2147483664" r:id="rId12"/>
    <p:sldLayoutId id="2147483663" r:id="rId13"/>
    <p:sldLayoutId id="2147483671" r:id="rId14"/>
    <p:sldLayoutId id="2147483672" r:id="rId15"/>
    <p:sldLayoutId id="2147483667" r:id="rId16"/>
    <p:sldLayoutId id="2147483668" r:id="rId17"/>
    <p:sldLayoutId id="2147483666" r:id="rId18"/>
    <p:sldLayoutId id="2147483674" r:id="rId19"/>
    <p:sldLayoutId id="2147483673" r:id="rId20"/>
    <p:sldLayoutId id="2147483675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newableuk.com/page/UKWEDhome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ttishrenewables.com/forums/renewables-in-numbers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ottishrenewables.com/our-industry/statistic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newableuk.com/page/UKWEDhome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BADEE7B-309E-4917-BED4-CF306F67DB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7850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BADEE7B-309E-4917-BED4-CF306F67D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27E1277-016C-4D96-9E13-0B6E00DFA1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700" b="1" dirty="0">
              <a:latin typeface="Corbel" panose="020B0503020204020204" pitchFamily="34" charset="0"/>
              <a:ea typeface="+mj-ea"/>
              <a:sym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5" y="4521201"/>
            <a:ext cx="8190656" cy="1674812"/>
          </a:xfrm>
        </p:spPr>
        <p:txBody>
          <a:bodyPr/>
          <a:lstStyle/>
          <a:p>
            <a:r>
              <a:rPr lang="en-US" dirty="0"/>
              <a:t>Wind Power</a:t>
            </a:r>
          </a:p>
        </p:txBody>
      </p:sp>
    </p:spTree>
    <p:extLst>
      <p:ext uri="{BB962C8B-B14F-4D97-AF65-F5344CB8AC3E}">
        <p14:creationId xmlns:p14="http://schemas.microsoft.com/office/powerpoint/2010/main" val="6938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A5716CF-9BF6-4849-9EE5-57C6E7BFD3B2}"/>
              </a:ext>
            </a:extLst>
          </p:cNvPr>
          <p:cNvSpPr txBox="1">
            <a:spLocks/>
          </p:cNvSpPr>
          <p:nvPr/>
        </p:nvSpPr>
        <p:spPr>
          <a:xfrm>
            <a:off x="839416" y="854282"/>
            <a:ext cx="10426117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2021, UK wind turbines are generating enough electricity to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18,481,652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homes.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>
              <a:solidFill>
                <a:srgbClr val="FFFFFE"/>
              </a:solidFill>
              <a:latin typeface="Corbel" panose="020B0503020204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solidFill>
                  <a:srgbClr val="FFFFFE"/>
                </a:solidFill>
                <a:latin typeface="Corbel" panose="020B0503020204020204"/>
              </a:rPr>
              <a:t>(There are 2.6 million homes in Scotland)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0BD3E-D66B-4E7C-91EB-31016B296E86}"/>
              </a:ext>
            </a:extLst>
          </p:cNvPr>
          <p:cNvSpPr txBox="1"/>
          <p:nvPr/>
        </p:nvSpPr>
        <p:spPr>
          <a:xfrm>
            <a:off x="2473396" y="5821948"/>
            <a:ext cx="724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  <a:t>Renewable UK - Wind Energy Statistics 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https://www.renewableuk.com/page/UKWEDhome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7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6CBBDB4-AAAD-4B53-9F4C-758923639C24}"/>
              </a:ext>
            </a:extLst>
          </p:cNvPr>
          <p:cNvSpPr txBox="1">
            <a:spLocks/>
          </p:cNvSpPr>
          <p:nvPr/>
        </p:nvSpPr>
        <p:spPr>
          <a:xfrm>
            <a:off x="1517576" y="873769"/>
            <a:ext cx="9156847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 electricity generated by wind turbines saved over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29,492,799,000 kg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of carbon emissions.</a:t>
            </a:r>
          </a:p>
        </p:txBody>
      </p:sp>
    </p:spTree>
    <p:extLst>
      <p:ext uri="{BB962C8B-B14F-4D97-AF65-F5344CB8AC3E}">
        <p14:creationId xmlns:p14="http://schemas.microsoft.com/office/powerpoint/2010/main" val="73471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574541-323F-4E68-BF60-9B5ABBD9E7EA}"/>
              </a:ext>
            </a:extLst>
          </p:cNvPr>
          <p:cNvSpPr txBox="1">
            <a:spLocks/>
          </p:cNvSpPr>
          <p:nvPr/>
        </p:nvSpPr>
        <p:spPr>
          <a:xfrm>
            <a:off x="1769604" y="764704"/>
            <a:ext cx="8652791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 single rotation of an 8.8MW wind turbine can power an average home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32 Hours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5EFE779-9550-480A-B3BC-A0FC4763BFEA}"/>
              </a:ext>
            </a:extLst>
          </p:cNvPr>
          <p:cNvSpPr txBox="1">
            <a:spLocks/>
          </p:cNvSpPr>
          <p:nvPr/>
        </p:nvSpPr>
        <p:spPr>
          <a:xfrm>
            <a:off x="1661592" y="764704"/>
            <a:ext cx="8868815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Most wind turbines have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 blades which can reach speeds at the tip of over 200 mph!</a:t>
            </a:r>
          </a:p>
        </p:txBody>
      </p:sp>
    </p:spTree>
    <p:extLst>
      <p:ext uri="{BB962C8B-B14F-4D97-AF65-F5344CB8AC3E}">
        <p14:creationId xmlns:p14="http://schemas.microsoft.com/office/powerpoint/2010/main" val="164357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7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816623-2B62-4CFF-BA5E-8C33356DED4E}"/>
              </a:ext>
            </a:extLst>
          </p:cNvPr>
          <p:cNvSpPr txBox="1">
            <a:spLocks/>
          </p:cNvSpPr>
          <p:nvPr/>
        </p:nvSpPr>
        <p:spPr>
          <a:xfrm>
            <a:off x="903348" y="1238831"/>
            <a:ext cx="10385303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4800" b="0" dirty="0">
                <a:solidFill>
                  <a:srgbClr val="FFFFFE"/>
                </a:solidFill>
                <a:latin typeface="Corbel" panose="020B0503020204020204"/>
              </a:rPr>
              <a:t>Wind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power has been used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4000 years,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Initially to pump water and grind grains.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F376B-A08C-45BF-B78B-B821B9005CF7}"/>
              </a:ext>
            </a:extLst>
          </p:cNvPr>
          <p:cNvSpPr/>
          <p:nvPr/>
        </p:nvSpPr>
        <p:spPr>
          <a:xfrm>
            <a:off x="263352" y="404664"/>
            <a:ext cx="1584176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4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42A14-31F8-40F5-A40B-078509DB8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Wind Mills</a:t>
            </a:r>
          </a:p>
        </p:txBody>
      </p:sp>
      <p:pic>
        <p:nvPicPr>
          <p:cNvPr id="29704" name="Picture 8" descr="windmill vector illustration - Download Free Vectors, Clipart Graphics &amp;  Vector Art">
            <a:extLst>
              <a:ext uri="{FF2B5EF4-FFF2-40B4-BE49-F238E27FC236}">
                <a16:creationId xmlns:a16="http://schemas.microsoft.com/office/drawing/2014/main" id="{EB994A88-CF5B-495A-BCF3-D07C9C414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 b="4238"/>
          <a:stretch/>
        </p:blipFill>
        <p:spPr bwMode="auto">
          <a:xfrm>
            <a:off x="3502359" y="735869"/>
            <a:ext cx="5187282" cy="60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29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4816623-2B62-4CFF-BA5E-8C33356DED4E}"/>
              </a:ext>
            </a:extLst>
          </p:cNvPr>
          <p:cNvSpPr txBox="1">
            <a:spLocks/>
          </p:cNvSpPr>
          <p:nvPr/>
        </p:nvSpPr>
        <p:spPr>
          <a:xfrm>
            <a:off x="1255313" y="1271514"/>
            <a:ext cx="9681374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Today we generate electricity with wind turbines.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AF376B-A08C-45BF-B78B-B821B9005CF7}"/>
              </a:ext>
            </a:extLst>
          </p:cNvPr>
          <p:cNvSpPr/>
          <p:nvPr/>
        </p:nvSpPr>
        <p:spPr>
          <a:xfrm>
            <a:off x="263352" y="404664"/>
            <a:ext cx="1584176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3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42A14-31F8-40F5-A40B-078509DB8F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Wind Turbines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88869DA5-FEB2-46F8-9A13-E66AD0A84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b="2456"/>
          <a:stretch/>
        </p:blipFill>
        <p:spPr bwMode="auto">
          <a:xfrm flipH="1">
            <a:off x="1139788" y="633456"/>
            <a:ext cx="9912424" cy="62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1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C1BDA-FA25-4FB2-BD21-6134880D0F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How Wind Turbines Generate Electricity</a:t>
            </a:r>
          </a:p>
        </p:txBody>
      </p:sp>
      <p:pic>
        <p:nvPicPr>
          <p:cNvPr id="32770" name="Picture 2" descr="Parts inside a wind turbine - how it works">
            <a:extLst>
              <a:ext uri="{FF2B5EF4-FFF2-40B4-BE49-F238E27FC236}">
                <a16:creationId xmlns:a16="http://schemas.microsoft.com/office/drawing/2014/main" id="{5F0CF1A5-514E-487E-A37E-D3F3AC7E4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969" r="4867" b="5767"/>
          <a:stretch/>
        </p:blipFill>
        <p:spPr bwMode="auto">
          <a:xfrm>
            <a:off x="2135560" y="629980"/>
            <a:ext cx="7871557" cy="62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13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38A656D-C728-44E0-8703-B04963B60211}"/>
              </a:ext>
            </a:extLst>
          </p:cNvPr>
          <p:cNvSpPr txBox="1">
            <a:spLocks/>
          </p:cNvSpPr>
          <p:nvPr/>
        </p:nvSpPr>
        <p:spPr>
          <a:xfrm>
            <a:off x="1193540" y="724733"/>
            <a:ext cx="9804919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5400" dirty="0">
                <a:solidFill>
                  <a:srgbClr val="FFFFFE"/>
                </a:solidFill>
                <a:latin typeface="Corbel" panose="020B0503020204020204"/>
              </a:rPr>
              <a:t>97%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of Scotland’s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electricity came from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renewable energy in 2020.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07D08-8E27-44F5-926C-63C58C737D42}"/>
              </a:ext>
            </a:extLst>
          </p:cNvPr>
          <p:cNvSpPr txBox="1"/>
          <p:nvPr/>
        </p:nvSpPr>
        <p:spPr>
          <a:xfrm>
            <a:off x="2600948" y="5856268"/>
            <a:ext cx="650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https://www.scottishrenewables.com/forums/renewables-in-numbers/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588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CB573-D326-4C56-9674-EFDC9DC32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88" y="692696"/>
            <a:ext cx="10481504" cy="61404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5719A-93AE-4048-B8E6-BE422D0593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Scotland’s Energy Mix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89B10-E4A6-4DFC-8986-9CDF0B561C1F}"/>
              </a:ext>
            </a:extLst>
          </p:cNvPr>
          <p:cNvSpPr txBox="1"/>
          <p:nvPr/>
        </p:nvSpPr>
        <p:spPr>
          <a:xfrm>
            <a:off x="47328" y="6525344"/>
            <a:ext cx="6097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https://www.scottishrenewables.com/our-industry/statistics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156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EC3FDE4-3F58-4774-9F0D-8651E4A99CF0}"/>
              </a:ext>
            </a:extLst>
          </p:cNvPr>
          <p:cNvSpPr txBox="1">
            <a:spLocks/>
          </p:cNvSpPr>
          <p:nvPr/>
        </p:nvSpPr>
        <p:spPr>
          <a:xfrm>
            <a:off x="2165648" y="863584"/>
            <a:ext cx="7860703" cy="4672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 2020 wind power provided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over 24%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of the UK’s total energy.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22A729-2905-4FFB-B6DA-538C7655A196}"/>
              </a:ext>
            </a:extLst>
          </p:cNvPr>
          <p:cNvSpPr txBox="1"/>
          <p:nvPr/>
        </p:nvSpPr>
        <p:spPr>
          <a:xfrm>
            <a:off x="2473396" y="5821948"/>
            <a:ext cx="7245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</a:rPr>
              <a:t>Renewable UK - Wind Energy Statistics 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https://www.renewableuk.com/page/UKWEDhome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28581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ESEOkcQQiYssac2DaZ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r8zgCMTLSatWjRr8p7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41313"/>
      </a:dk1>
      <a:lt1>
        <a:srgbClr val="FFFFFE"/>
      </a:lt1>
      <a:dk2>
        <a:srgbClr val="FFFFFE"/>
      </a:dk2>
      <a:lt2>
        <a:srgbClr val="FFFFFE"/>
      </a:lt2>
      <a:accent1>
        <a:srgbClr val="18252F"/>
      </a:accent1>
      <a:accent2>
        <a:srgbClr val="8D7E46"/>
      </a:accent2>
      <a:accent3>
        <a:srgbClr val="00AEC7"/>
      </a:accent3>
      <a:accent4>
        <a:srgbClr val="FFFFFE"/>
      </a:accent4>
      <a:accent5>
        <a:srgbClr val="FFFFFE"/>
      </a:accent5>
      <a:accent6>
        <a:srgbClr val="FFFFFE"/>
      </a:accent6>
      <a:hlink>
        <a:srgbClr val="00AEC7"/>
      </a:hlink>
      <a:folHlink>
        <a:srgbClr val="7030A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screen PowerPoint template 2017" id="{7D80709F-87E4-44EA-BCAD-6350A33A0FE8}" vid="{DE42A1F1-DF96-4D86-822D-63AD01E2B0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313C1C98EBED418AD833071F498A5E" ma:contentTypeVersion="11" ma:contentTypeDescription="Create a new document." ma:contentTypeScope="" ma:versionID="154cf475f3c4e86e82e7c9f299527615">
  <xsd:schema xmlns:xsd="http://www.w3.org/2001/XMLSchema" xmlns:xs="http://www.w3.org/2001/XMLSchema" xmlns:p="http://schemas.microsoft.com/office/2006/metadata/properties" xmlns:ns2="4999ff27-a977-447c-b95c-f61e38d9946b" xmlns:ns3="372947d7-63dd-47f1-9a81-0412b4db2c72" targetNamespace="http://schemas.microsoft.com/office/2006/metadata/properties" ma:root="true" ma:fieldsID="37314f53e7f808b3c96dd0106d2e624c" ns2:_="" ns3:_="">
    <xsd:import namespace="4999ff27-a977-447c-b95c-f61e38d9946b"/>
    <xsd:import namespace="372947d7-63dd-47f1-9a81-0412b4db2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9ff27-a977-447c-b95c-f61e38d99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947d7-63dd-47f1-9a81-0412b4db2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AFCBF-296B-4C77-85AD-99CB0695B6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B498F1-90AE-48A5-A996-D6AE46538C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E80098-CBEC-42A5-B887-C9F5B7A9B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99ff27-a977-447c-b95c-f61e38d9946b"/>
    <ds:schemaRef ds:uri="372947d7-63dd-47f1-9a81-0412b4db2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ORE CAT Widescreen PowerPoint template 2017</Template>
  <TotalTime>2053</TotalTime>
  <Words>199</Words>
  <Application>Microsoft Office PowerPoint</Application>
  <PresentationFormat>Widescreen</PresentationFormat>
  <Paragraphs>32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Office Theme</vt:lpstr>
      <vt:lpstr>think-cell Slide</vt:lpstr>
      <vt:lpstr>Wind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Roboto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Buchan</dc:creator>
  <cp:lastModifiedBy>Lorna Bennet</cp:lastModifiedBy>
  <cp:revision>134</cp:revision>
  <dcterms:created xsi:type="dcterms:W3CDTF">2018-04-05T14:50:08Z</dcterms:created>
  <dcterms:modified xsi:type="dcterms:W3CDTF">2021-10-12T16:07:50Z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0x010100CC313C1C98EBED418AD833071F498A5E</vt:lpwstr>
  </property>
</Properties>
</file>