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7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8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8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24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BAC7189-0A6C-4DC7-9649-0D1B3EF4359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D6470EF-EC7C-4191-8107-1DD978D2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weather/3017382" TargetMode="External"/><Relationship Id="rId2" Type="http://schemas.openxmlformats.org/officeDocument/2006/relationships/hyperlink" Target="http://www.holiday-weather.com/country/fr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CjHCc6TZhaM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HLzLdzGY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bs_EltD6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346" y="2186494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SassoonPrimaryInfant" pitchFamily="2" charset="0"/>
              </a:rPr>
              <a:t>1 + 2 Adventure</a:t>
            </a:r>
            <a:endParaRPr lang="en-GB" sz="96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0"/>
            <a:ext cx="11367655" cy="3161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23" y="4574094"/>
            <a:ext cx="4901046" cy="1909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90" y="5347495"/>
            <a:ext cx="1490256" cy="99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6" y="5234325"/>
            <a:ext cx="1660756" cy="11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Weather in France: May</a:t>
            </a:r>
            <a:br>
              <a:rPr lang="en-GB" dirty="0" smtClean="0">
                <a:latin typeface="SassoonPrimaryInfant" pitchFamily="2" charset="0"/>
              </a:rPr>
            </a:b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http://www.holiday-weather.com/country/france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www.bbc.co.uk/weather/3017382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70" y="236483"/>
            <a:ext cx="2916161" cy="4385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6" y="3669878"/>
            <a:ext cx="3630997" cy="240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95" y="3055617"/>
            <a:ext cx="4104290" cy="30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 on the checklist?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GB" sz="6000" b="1" u="sng" dirty="0">
                <a:latin typeface="SassoonPrimaryInfant" pitchFamily="2" charset="0"/>
              </a:rPr>
              <a:t>Checklist:</a:t>
            </a:r>
          </a:p>
          <a:p>
            <a:r>
              <a:rPr lang="en-GB" sz="6000" dirty="0">
                <a:latin typeface="SassoonPrimaryInfant" pitchFamily="2" charset="0"/>
              </a:rPr>
              <a:t>* </a:t>
            </a:r>
            <a:r>
              <a:rPr lang="en-GB" sz="6000" dirty="0" smtClean="0">
                <a:latin typeface="SassoonPrimaryInfant" pitchFamily="2" charset="0"/>
              </a:rPr>
              <a:t>Passport √</a:t>
            </a:r>
            <a:endParaRPr lang="en-GB" sz="6000" dirty="0">
              <a:latin typeface="SassoonPrimaryInfant" pitchFamily="2" charset="0"/>
            </a:endParaRPr>
          </a:p>
          <a:p>
            <a:r>
              <a:rPr lang="en-GB" sz="6000" dirty="0">
                <a:latin typeface="SassoonPrimaryInfant" pitchFamily="2" charset="0"/>
              </a:rPr>
              <a:t>* </a:t>
            </a:r>
            <a:r>
              <a:rPr lang="en-GB" sz="6000" dirty="0" smtClean="0">
                <a:latin typeface="SassoonPrimaryInfant" pitchFamily="2" charset="0"/>
              </a:rPr>
              <a:t>Tickets </a:t>
            </a:r>
            <a:r>
              <a:rPr lang="en-GB" sz="6000" dirty="0">
                <a:latin typeface="SassoonPrimaryInfant" pitchFamily="2" charset="0"/>
              </a:rPr>
              <a:t>√</a:t>
            </a:r>
          </a:p>
          <a:p>
            <a:r>
              <a:rPr lang="en-GB" sz="6000" dirty="0" smtClean="0">
                <a:latin typeface="SassoonPrimaryInfant" pitchFamily="2" charset="0"/>
              </a:rPr>
              <a:t>* Suitcase </a:t>
            </a:r>
            <a:r>
              <a:rPr lang="en-GB" sz="6000" dirty="0">
                <a:latin typeface="SassoonPrimaryInfant" pitchFamily="2" charset="0"/>
              </a:rPr>
              <a:t>√</a:t>
            </a:r>
          </a:p>
          <a:p>
            <a:r>
              <a:rPr lang="en-GB" sz="6000" dirty="0" smtClean="0">
                <a:latin typeface="SassoonPrimaryInfant" pitchFamily="2" charset="0"/>
              </a:rPr>
              <a:t> </a:t>
            </a:r>
            <a:endParaRPr lang="en-GB" sz="6000" dirty="0"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4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nearly ready!!</a:t>
            </a:r>
            <a:br>
              <a:rPr lang="en-GB" dirty="0" smtClean="0"/>
            </a:br>
            <a:r>
              <a:rPr lang="en-GB" dirty="0" smtClean="0"/>
              <a:t>Lets go to the airport!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2011363"/>
            <a:ext cx="9396249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It’s time to check in our bags!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2" y="2011363"/>
            <a:ext cx="8229600" cy="37671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228601"/>
            <a:ext cx="3021872" cy="23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We have to go through airport security and show our passports.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295143"/>
            <a:ext cx="4170928" cy="31281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13" y="2157731"/>
            <a:ext cx="5753100" cy="3937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8" y="5299030"/>
            <a:ext cx="2178944" cy="1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We’re through! Time for relaxing before our flight!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SassoonPrimaryInfant" pitchFamily="2" charset="0"/>
              </a:rPr>
              <a:t>Welcome to Duty Free.</a:t>
            </a:r>
            <a:endParaRPr lang="en-GB" sz="60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3292333"/>
            <a:ext cx="3314043" cy="2485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97" y="2755846"/>
            <a:ext cx="4533028" cy="302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35" y="2964456"/>
            <a:ext cx="3473064" cy="2604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51" y="1810782"/>
            <a:ext cx="2907031" cy="12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Can you see our plane from here?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1" y="2743199"/>
            <a:ext cx="9645196" cy="38862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1956204"/>
            <a:ext cx="4648200" cy="41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Time to board our plane!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>
                <a:hlinkClick r:id="rId2"/>
              </a:rPr>
              <a:t>Please watch the follow safety video .</a:t>
            </a: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www.youtube.com/watch?v=CjHCc6TZhaMb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2639292"/>
            <a:ext cx="4533008" cy="31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Ready for take off!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www.youtube.com/watch?v=q-HLzLdzGYE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48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nearly there!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www.youtube.com/watch?v=Cibs_EltD6g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00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latin typeface="SassoonPrimaryInfant" pitchFamily="2" charset="0"/>
              </a:rPr>
              <a:t>Destination 1: France</a:t>
            </a:r>
            <a:endParaRPr lang="en-GB" sz="8800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63" y="2409980"/>
            <a:ext cx="4107768" cy="27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err="1" smtClean="0"/>
              <a:t>Bienvenue</a:t>
            </a:r>
            <a:r>
              <a:rPr lang="en-GB" sz="8000" dirty="0" smtClean="0"/>
              <a:t> a France!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2" y="2443379"/>
            <a:ext cx="4933042" cy="328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709" y="5732074"/>
            <a:ext cx="6901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assoonPrimaryInfant" pitchFamily="2" charset="0"/>
              </a:rPr>
              <a:t>Home of Etienne and Celeste.</a:t>
            </a:r>
            <a:endParaRPr lang="en-GB" sz="4400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83" y="1826860"/>
            <a:ext cx="3479416" cy="34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go to the airport!</a:t>
            </a:r>
            <a:br>
              <a:rPr lang="en-GB" dirty="0" smtClean="0"/>
            </a:br>
            <a:r>
              <a:rPr lang="en-GB" dirty="0" smtClean="0"/>
              <a:t>We are flying from Edinburgh Airport.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6000" b="1" u="sng" dirty="0" smtClean="0">
                <a:latin typeface="SassoonPrimaryInfant" pitchFamily="2" charset="0"/>
              </a:rPr>
              <a:t>Checklist:</a:t>
            </a:r>
          </a:p>
          <a:p>
            <a:r>
              <a:rPr lang="en-GB" sz="6000" dirty="0" smtClean="0">
                <a:latin typeface="SassoonPrimaryInfant" pitchFamily="2" charset="0"/>
              </a:rPr>
              <a:t>* Passport</a:t>
            </a:r>
          </a:p>
          <a:p>
            <a:r>
              <a:rPr lang="en-GB" sz="6000" dirty="0" smtClean="0">
                <a:latin typeface="SassoonPrimaryInfant" pitchFamily="2" charset="0"/>
              </a:rPr>
              <a:t>* Tickets</a:t>
            </a:r>
          </a:p>
          <a:p>
            <a:r>
              <a:rPr lang="en-GB" sz="6000" dirty="0" smtClean="0">
                <a:latin typeface="SassoonPrimaryInfant" pitchFamily="2" charset="0"/>
              </a:rPr>
              <a:t>* Suitcase</a:t>
            </a:r>
            <a:endParaRPr lang="en-GB" sz="60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24" y="2157731"/>
            <a:ext cx="5039710" cy="3779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67" y="2942673"/>
            <a:ext cx="1066900" cy="727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85" y="3723997"/>
            <a:ext cx="1404182" cy="999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18" y="4723871"/>
            <a:ext cx="1436633" cy="14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latin typeface="SassoonPrimaryInfant" pitchFamily="2" charset="0"/>
              </a:rPr>
              <a:t>Passport</a:t>
            </a:r>
            <a:endParaRPr lang="en-GB" sz="9600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SassoonPrimaryInfant" pitchFamily="2" charset="0"/>
              </a:rPr>
              <a:t>We need a passport to prove we are who we are.</a:t>
            </a:r>
          </a:p>
          <a:p>
            <a:r>
              <a:rPr lang="en-GB" sz="4800" dirty="0" smtClean="0">
                <a:latin typeface="SassoonPrimaryInfant" pitchFamily="2" charset="0"/>
              </a:rPr>
              <a:t>It must have our name, date of birth and passport number on it.</a:t>
            </a:r>
          </a:p>
          <a:p>
            <a:r>
              <a:rPr lang="en-GB" sz="4800" dirty="0" smtClean="0">
                <a:latin typeface="SassoonPrimaryInfant" pitchFamily="2" charset="0"/>
              </a:rPr>
              <a:t>We cannot travel abroad without one!</a:t>
            </a:r>
            <a:endParaRPr lang="en-GB" sz="48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234492"/>
            <a:ext cx="2408437" cy="164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5" y="39586"/>
            <a:ext cx="3093337" cy="20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Task 1: Create your own passport.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59" y="2587360"/>
            <a:ext cx="5013433" cy="30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 on the checklist?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6000" b="1" u="sng" dirty="0">
                <a:latin typeface="SassoonPrimaryInfant" pitchFamily="2" charset="0"/>
              </a:rPr>
              <a:t>Checklist:</a:t>
            </a:r>
          </a:p>
          <a:p>
            <a:r>
              <a:rPr lang="en-GB" sz="6000" dirty="0">
                <a:latin typeface="SassoonPrimaryInfant" pitchFamily="2" charset="0"/>
              </a:rPr>
              <a:t>* </a:t>
            </a:r>
            <a:r>
              <a:rPr lang="en-GB" sz="6000" dirty="0" smtClean="0">
                <a:latin typeface="SassoonPrimaryInfant" pitchFamily="2" charset="0"/>
              </a:rPr>
              <a:t>Passport √</a:t>
            </a:r>
            <a:endParaRPr lang="en-GB" sz="6000" dirty="0">
              <a:latin typeface="SassoonPrimaryInfant" pitchFamily="2" charset="0"/>
            </a:endParaRPr>
          </a:p>
          <a:p>
            <a:r>
              <a:rPr lang="en-GB" sz="6000" dirty="0">
                <a:latin typeface="SassoonPrimaryInfant" pitchFamily="2" charset="0"/>
              </a:rPr>
              <a:t>* Tickets</a:t>
            </a:r>
          </a:p>
          <a:p>
            <a:r>
              <a:rPr lang="en-GB" sz="6000" dirty="0">
                <a:latin typeface="SassoonPrimaryInfant" pitchFamily="2" charset="0"/>
              </a:rPr>
              <a:t>* Suitcase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Online Check In/ Tickets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27" y="2448820"/>
            <a:ext cx="4997669" cy="34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 on the checklist?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6000" b="1" u="sng" dirty="0">
                <a:latin typeface="SassoonPrimaryInfant" pitchFamily="2" charset="0"/>
              </a:rPr>
              <a:t>Checklist:</a:t>
            </a:r>
          </a:p>
          <a:p>
            <a:r>
              <a:rPr lang="en-GB" sz="6000" dirty="0">
                <a:latin typeface="SassoonPrimaryInfant" pitchFamily="2" charset="0"/>
              </a:rPr>
              <a:t>* </a:t>
            </a:r>
            <a:r>
              <a:rPr lang="en-GB" sz="6000" dirty="0" smtClean="0">
                <a:latin typeface="SassoonPrimaryInfant" pitchFamily="2" charset="0"/>
              </a:rPr>
              <a:t>Passport √</a:t>
            </a:r>
            <a:endParaRPr lang="en-GB" sz="6000" dirty="0">
              <a:latin typeface="SassoonPrimaryInfant" pitchFamily="2" charset="0"/>
            </a:endParaRPr>
          </a:p>
          <a:p>
            <a:r>
              <a:rPr lang="en-GB" sz="6000" dirty="0">
                <a:latin typeface="SassoonPrimaryInfant" pitchFamily="2" charset="0"/>
              </a:rPr>
              <a:t>* </a:t>
            </a:r>
            <a:r>
              <a:rPr lang="en-GB" sz="6000" dirty="0" smtClean="0">
                <a:latin typeface="SassoonPrimaryInfant" pitchFamily="2" charset="0"/>
              </a:rPr>
              <a:t>Tickets </a:t>
            </a:r>
            <a:r>
              <a:rPr lang="en-GB" sz="6000" dirty="0">
                <a:latin typeface="SassoonPrimaryInfant" pitchFamily="2" charset="0"/>
              </a:rPr>
              <a:t>√</a:t>
            </a:r>
          </a:p>
          <a:p>
            <a:r>
              <a:rPr lang="en-GB" sz="6000" dirty="0" smtClean="0">
                <a:latin typeface="SassoonPrimaryInfant" pitchFamily="2" charset="0"/>
              </a:rPr>
              <a:t>* Suitcase </a:t>
            </a:r>
            <a:endParaRPr lang="en-GB" sz="6000" dirty="0"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Task 3: Packing your Suitcase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What will you pack?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7" y="2466181"/>
            <a:ext cx="600666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65</TotalTime>
  <Words>229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 Light</vt:lpstr>
      <vt:lpstr>SassoonPrimaryInfant</vt:lpstr>
      <vt:lpstr>Metropolitan</vt:lpstr>
      <vt:lpstr>1 + 2 Adventure</vt:lpstr>
      <vt:lpstr>Destination 1: France</vt:lpstr>
      <vt:lpstr>Time to go to the airport! We are flying from Edinburgh Airport.</vt:lpstr>
      <vt:lpstr>Passport</vt:lpstr>
      <vt:lpstr>Task 1: Create your own passport.</vt:lpstr>
      <vt:lpstr>What’s next on the checklist?</vt:lpstr>
      <vt:lpstr>Task 2: Online Check In/ Tickets</vt:lpstr>
      <vt:lpstr>What’s next on the checklist?</vt:lpstr>
      <vt:lpstr>Task 3: Packing your Suitcase What will you pack?</vt:lpstr>
      <vt:lpstr>Weather in France: May </vt:lpstr>
      <vt:lpstr>What’s next on the checklist?</vt:lpstr>
      <vt:lpstr>We’re nearly ready!! Lets go to the airport!</vt:lpstr>
      <vt:lpstr>It’s time to check in our bags!</vt:lpstr>
      <vt:lpstr>We have to go through airport security and show our passports.</vt:lpstr>
      <vt:lpstr>We’re through! Time for relaxing before our flight!</vt:lpstr>
      <vt:lpstr>Can you see our plane from here?</vt:lpstr>
      <vt:lpstr>Time to board our plane! </vt:lpstr>
      <vt:lpstr>Ready for take off!</vt:lpstr>
      <vt:lpstr>We’re nearly there!</vt:lpstr>
      <vt:lpstr>Bienvenue a France!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+ 2 Adventure</dc:title>
  <dc:creator>Paula O'Hare</dc:creator>
  <cp:lastModifiedBy>Paula O'Hare</cp:lastModifiedBy>
  <cp:revision>4</cp:revision>
  <dcterms:created xsi:type="dcterms:W3CDTF">2016-04-19T07:54:24Z</dcterms:created>
  <dcterms:modified xsi:type="dcterms:W3CDTF">2016-04-19T11:57:35Z</dcterms:modified>
</cp:coreProperties>
</file>