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35439" autoAdjust="0"/>
  </p:normalViewPr>
  <p:slideViewPr>
    <p:cSldViewPr>
      <p:cViewPr varScale="1">
        <p:scale>
          <a:sx n="24" d="100"/>
          <a:sy n="24" d="100"/>
        </p:scale>
        <p:origin x="-18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9FC37-3013-4DE1-B9DC-98DC21E756E1}" type="datetimeFigureOut">
              <a:rPr lang="en-US" smtClean="0"/>
              <a:t>5/2/2012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AC0A4-8C03-4336-986C-C1C7A7059A3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Please switch</a:t>
            </a:r>
            <a:r>
              <a:rPr lang="en-GB" baseline="0" dirty="0" smtClean="0"/>
              <a:t> off the lights when using this presentation.  </a:t>
            </a:r>
            <a:r>
              <a:rPr lang="en-GB" baseline="0" smtClean="0"/>
              <a:t>The tartans </a:t>
            </a:r>
            <a:r>
              <a:rPr lang="en-GB" baseline="0" dirty="0" smtClean="0"/>
              <a:t>don’t look the right colours otherwise.  Thanks!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C0A4-8C03-4336-986C-C1C7A7059A3D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D27C-0D90-433D-9E7E-417C93F64D1E}" type="datetimeFigureOut">
              <a:rPr lang="en-US" smtClean="0"/>
              <a:pPr/>
              <a:t>5/2/2012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5173-B4FF-40C0-8947-B25146B755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D27C-0D90-433D-9E7E-417C93F64D1E}" type="datetimeFigureOut">
              <a:rPr lang="en-US" smtClean="0"/>
              <a:pPr/>
              <a:t>5/2/2012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5173-B4FF-40C0-8947-B25146B755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D27C-0D90-433D-9E7E-417C93F64D1E}" type="datetimeFigureOut">
              <a:rPr lang="en-US" smtClean="0"/>
              <a:pPr/>
              <a:t>5/2/2012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5173-B4FF-40C0-8947-B25146B755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D27C-0D90-433D-9E7E-417C93F64D1E}" type="datetimeFigureOut">
              <a:rPr lang="en-US" smtClean="0"/>
              <a:pPr/>
              <a:t>5/2/2012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5173-B4FF-40C0-8947-B25146B755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D27C-0D90-433D-9E7E-417C93F64D1E}" type="datetimeFigureOut">
              <a:rPr lang="en-US" smtClean="0"/>
              <a:pPr/>
              <a:t>5/2/2012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5173-B4FF-40C0-8947-B25146B755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D27C-0D90-433D-9E7E-417C93F64D1E}" type="datetimeFigureOut">
              <a:rPr lang="en-US" smtClean="0"/>
              <a:pPr/>
              <a:t>5/2/2012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5173-B4FF-40C0-8947-B25146B755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D27C-0D90-433D-9E7E-417C93F64D1E}" type="datetimeFigureOut">
              <a:rPr lang="en-US" smtClean="0"/>
              <a:pPr/>
              <a:t>5/2/2012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5173-B4FF-40C0-8947-B25146B755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D27C-0D90-433D-9E7E-417C93F64D1E}" type="datetimeFigureOut">
              <a:rPr lang="en-US" smtClean="0"/>
              <a:pPr/>
              <a:t>5/2/2012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5173-B4FF-40C0-8947-B25146B755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D27C-0D90-433D-9E7E-417C93F64D1E}" type="datetimeFigureOut">
              <a:rPr lang="en-US" smtClean="0"/>
              <a:pPr/>
              <a:t>5/2/2012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5173-B4FF-40C0-8947-B25146B755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D27C-0D90-433D-9E7E-417C93F64D1E}" type="datetimeFigureOut">
              <a:rPr lang="en-US" smtClean="0"/>
              <a:pPr/>
              <a:t>5/2/2012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5173-B4FF-40C0-8947-B25146B755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D27C-0D90-433D-9E7E-417C93F64D1E}" type="datetimeFigureOut">
              <a:rPr lang="en-US" smtClean="0"/>
              <a:pPr/>
              <a:t>5/2/2012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5173-B4FF-40C0-8947-B25146B755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5D27C-0D90-433D-9E7E-417C93F64D1E}" type="datetimeFigureOut">
              <a:rPr lang="en-US" smtClean="0"/>
              <a:pPr/>
              <a:t>5/2/2012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A5173-B4FF-40C0-8947-B25146B7552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10.jpeg"/><Relationship Id="rId10" Type="http://schemas.openxmlformats.org/officeDocument/2006/relationships/image" Target="../media/image5.jpeg"/><Relationship Id="rId4" Type="http://schemas.openxmlformats.org/officeDocument/2006/relationships/image" Target="../media/image12.jpe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596856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/>
              <a:t>Falkirk High School Tartan Competition</a:t>
            </a:r>
            <a:endParaRPr lang="en-GB" sz="7200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am Slave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9FF"/>
              </a:clrFrom>
              <a:clrTo>
                <a:srgbClr val="FAF9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1268760"/>
            <a:ext cx="5092618" cy="50208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0298" y="285728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Tartan 8</a:t>
            </a:r>
            <a:endParaRPr lang="en-GB" sz="5400" dirty="0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0298" y="285728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Tartan 9</a:t>
            </a:r>
            <a:endParaRPr lang="en-GB" sz="5400" dirty="0"/>
          </a:p>
        </p:txBody>
      </p:sp>
      <p:pic>
        <p:nvPicPr>
          <p:cNvPr id="4" name="Picture 3" descr="lisa mcwillia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340768"/>
            <a:ext cx="4680520" cy="484853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0298" y="285728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Tartan 10</a:t>
            </a:r>
            <a:endParaRPr lang="en-GB" sz="5400" dirty="0"/>
          </a:p>
        </p:txBody>
      </p:sp>
      <p:pic>
        <p:nvPicPr>
          <p:cNvPr id="4" name="Picture 3" descr="ryan ri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484784"/>
            <a:ext cx="4824536" cy="472707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Here are all 10 designs for you to vote:</a:t>
            </a:r>
            <a:endParaRPr lang="en-GB" sz="4000" dirty="0"/>
          </a:p>
        </p:txBody>
      </p:sp>
      <p:pic>
        <p:nvPicPr>
          <p:cNvPr id="23" name="Picture 22" descr="Caitlin Sincla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268760"/>
            <a:ext cx="1559299" cy="1567076"/>
          </a:xfrm>
          <a:prstGeom prst="rect">
            <a:avLst/>
          </a:prstGeom>
        </p:spPr>
      </p:pic>
      <p:pic>
        <p:nvPicPr>
          <p:cNvPr id="24" name="Picture 23" descr="ryan ris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5013176"/>
            <a:ext cx="1616840" cy="1584176"/>
          </a:xfrm>
          <a:prstGeom prst="rect">
            <a:avLst/>
          </a:prstGeom>
        </p:spPr>
      </p:pic>
      <p:pic>
        <p:nvPicPr>
          <p:cNvPr id="25" name="Picture 24" descr="lisa mcwilliam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5013176"/>
            <a:ext cx="1503618" cy="1557594"/>
          </a:xfrm>
          <a:prstGeom prst="rect">
            <a:avLst/>
          </a:prstGeom>
        </p:spPr>
      </p:pic>
      <p:pic>
        <p:nvPicPr>
          <p:cNvPr id="26" name="Picture 25" descr="Liam Slaven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9FF"/>
              </a:clrFrom>
              <a:clrTo>
                <a:srgbClr val="FAF9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5013176"/>
            <a:ext cx="1643074" cy="1619932"/>
          </a:xfrm>
          <a:prstGeom prst="rect">
            <a:avLst/>
          </a:prstGeom>
        </p:spPr>
      </p:pic>
      <p:pic>
        <p:nvPicPr>
          <p:cNvPr id="27" name="Picture 26" descr="Lewis Johnstone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3068960"/>
            <a:ext cx="1707764" cy="1728192"/>
          </a:xfrm>
          <a:prstGeom prst="rect">
            <a:avLst/>
          </a:prstGeom>
        </p:spPr>
      </p:pic>
      <p:pic>
        <p:nvPicPr>
          <p:cNvPr id="28" name="Picture 27" descr="johdi mcewa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35896" y="3140968"/>
            <a:ext cx="1623871" cy="1602298"/>
          </a:xfrm>
          <a:prstGeom prst="rect">
            <a:avLst/>
          </a:prstGeom>
        </p:spPr>
      </p:pic>
      <p:pic>
        <p:nvPicPr>
          <p:cNvPr id="29" name="Picture 28" descr="james oven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3608" y="3140968"/>
            <a:ext cx="1650982" cy="1643074"/>
          </a:xfrm>
          <a:prstGeom prst="rect">
            <a:avLst/>
          </a:prstGeom>
        </p:spPr>
      </p:pic>
      <p:pic>
        <p:nvPicPr>
          <p:cNvPr id="30" name="Picture 29" descr="Flora Smith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48264" y="1196752"/>
            <a:ext cx="1584176" cy="1576333"/>
          </a:xfrm>
          <a:prstGeom prst="rect">
            <a:avLst/>
          </a:prstGeom>
        </p:spPr>
      </p:pic>
      <p:pic>
        <p:nvPicPr>
          <p:cNvPr id="31" name="Picture 30" descr="chloe edwards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04048" y="1124744"/>
            <a:ext cx="1227523" cy="1853398"/>
          </a:xfrm>
          <a:prstGeom prst="rect">
            <a:avLst/>
          </a:prstGeom>
        </p:spPr>
      </p:pic>
      <p:pic>
        <p:nvPicPr>
          <p:cNvPr id="32" name="Picture 31" descr="chelsea forrester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915816" y="1124744"/>
            <a:ext cx="1214900" cy="18533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289048" y="1052736"/>
            <a:ext cx="1404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1</a:t>
            </a:r>
            <a:endParaRPr lang="en-GB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1979712" y="1052736"/>
            <a:ext cx="1404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2</a:t>
            </a:r>
            <a:endParaRPr lang="en-GB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3995936" y="1065510"/>
            <a:ext cx="1404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3</a:t>
            </a:r>
            <a:endParaRPr lang="en-GB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5975648" y="1052736"/>
            <a:ext cx="1404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4</a:t>
            </a:r>
            <a:endParaRPr lang="en-GB" sz="5400" dirty="0"/>
          </a:p>
        </p:txBody>
      </p:sp>
      <p:sp>
        <p:nvSpPr>
          <p:cNvPr id="17" name="TextBox 16"/>
          <p:cNvSpPr txBox="1"/>
          <p:nvPr/>
        </p:nvSpPr>
        <p:spPr>
          <a:xfrm>
            <a:off x="5076056" y="4869160"/>
            <a:ext cx="1404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10</a:t>
            </a:r>
            <a:endParaRPr lang="en-GB" sz="5400" dirty="0"/>
          </a:p>
        </p:txBody>
      </p:sp>
      <p:sp>
        <p:nvSpPr>
          <p:cNvPr id="18" name="TextBox 17"/>
          <p:cNvSpPr txBox="1"/>
          <p:nvPr/>
        </p:nvSpPr>
        <p:spPr>
          <a:xfrm>
            <a:off x="2699792" y="4941168"/>
            <a:ext cx="1404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9</a:t>
            </a:r>
            <a:endParaRPr lang="en-GB" sz="54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941168"/>
            <a:ext cx="1404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8</a:t>
            </a:r>
            <a:endParaRPr lang="en-GB" sz="5400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2924944"/>
            <a:ext cx="1404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5</a:t>
            </a:r>
            <a:endParaRPr lang="en-GB" sz="5400" dirty="0"/>
          </a:p>
        </p:txBody>
      </p:sp>
      <p:sp>
        <p:nvSpPr>
          <p:cNvPr id="21" name="TextBox 20"/>
          <p:cNvSpPr txBox="1"/>
          <p:nvPr/>
        </p:nvSpPr>
        <p:spPr>
          <a:xfrm>
            <a:off x="5255568" y="2924944"/>
            <a:ext cx="1404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7</a:t>
            </a:r>
            <a:endParaRPr lang="en-GB" sz="5400" dirty="0"/>
          </a:p>
        </p:txBody>
      </p:sp>
      <p:sp>
        <p:nvSpPr>
          <p:cNvPr id="22" name="TextBox 21"/>
          <p:cNvSpPr txBox="1"/>
          <p:nvPr/>
        </p:nvSpPr>
        <p:spPr>
          <a:xfrm>
            <a:off x="2555776" y="2924944"/>
            <a:ext cx="1404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6</a:t>
            </a:r>
            <a:endParaRPr lang="en-GB" sz="5400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05001"/>
            <a:ext cx="7920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Last term S1 pupils took part in a competition to design a new school tartan.</a:t>
            </a:r>
          </a:p>
          <a:p>
            <a:pPr algn="ctr"/>
            <a:endParaRPr lang="en-GB" sz="4000" dirty="0" smtClean="0"/>
          </a:p>
          <a:p>
            <a:pPr algn="ctr"/>
            <a:r>
              <a:rPr lang="en-GB" sz="4000" dirty="0" smtClean="0"/>
              <a:t>The top 10 tartans were chosen and now it’s your turn to choose the winning tartan which will then be turned into school scarves for you to wear!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0298" y="285728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Tartan 1</a:t>
            </a:r>
            <a:endParaRPr lang="en-GB" sz="5400" dirty="0"/>
          </a:p>
        </p:txBody>
      </p:sp>
      <p:pic>
        <p:nvPicPr>
          <p:cNvPr id="4" name="Picture 3" descr="Caitlin Sincla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1643050"/>
            <a:ext cx="4445116" cy="446728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8860" y="142852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Tartan 2</a:t>
            </a:r>
            <a:endParaRPr lang="en-GB" sz="5400" dirty="0"/>
          </a:p>
        </p:txBody>
      </p:sp>
      <p:pic>
        <p:nvPicPr>
          <p:cNvPr id="4" name="Picture 3" descr="chelsea forre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196752"/>
            <a:ext cx="3315816" cy="50584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0298" y="142852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Tartan 3</a:t>
            </a:r>
            <a:endParaRPr lang="en-GB" sz="5400" dirty="0"/>
          </a:p>
        </p:txBody>
      </p:sp>
      <p:pic>
        <p:nvPicPr>
          <p:cNvPr id="4" name="Picture 3" descr="chloe edwar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196752"/>
            <a:ext cx="3550128" cy="536022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0298" y="285728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Tartan 4</a:t>
            </a:r>
            <a:endParaRPr lang="en-GB" sz="5400" dirty="0"/>
          </a:p>
        </p:txBody>
      </p:sp>
      <p:pic>
        <p:nvPicPr>
          <p:cNvPr id="4" name="Picture 3" descr="Flora Smi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556792"/>
            <a:ext cx="4543760" cy="452126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mes ove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484784"/>
            <a:ext cx="4734858" cy="4712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0298" y="285728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Tartan 5</a:t>
            </a:r>
            <a:endParaRPr lang="en-GB" sz="5400" dirty="0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0298" y="285728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Tartan 6</a:t>
            </a:r>
            <a:endParaRPr lang="en-GB" sz="5400" dirty="0"/>
          </a:p>
        </p:txBody>
      </p:sp>
      <p:pic>
        <p:nvPicPr>
          <p:cNvPr id="4" name="Picture 3" descr="johdi mcew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484784"/>
            <a:ext cx="4608512" cy="45472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wis Johnston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1196752"/>
            <a:ext cx="5256584" cy="5319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0298" y="285728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Tartan 7</a:t>
            </a:r>
            <a:endParaRPr lang="en-GB" sz="5400" dirty="0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112</Words>
  <Application>Microsoft Office PowerPoint</Application>
  <PresentationFormat>On-screen Show (4:3)</PresentationFormat>
  <Paragraphs>27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Falkirk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STNESGIL01</dc:creator>
  <cp:lastModifiedBy>stjaccla02</cp:lastModifiedBy>
  <cp:revision>6</cp:revision>
  <dcterms:created xsi:type="dcterms:W3CDTF">2012-04-26T12:48:01Z</dcterms:created>
  <dcterms:modified xsi:type="dcterms:W3CDTF">2012-05-02T07:29:08Z</dcterms:modified>
</cp:coreProperties>
</file>