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56" r:id="rId5"/>
    <p:sldId id="260" r:id="rId6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8995-860F-413D-A0D8-9E748372CC85}" type="datetimeFigureOut">
              <a:rPr lang="en-US" smtClean="0"/>
              <a:pPr/>
              <a:t>2/18/2014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CBDD-E83C-410F-8CB3-100536930E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8995-860F-413D-A0D8-9E748372CC85}" type="datetimeFigureOut">
              <a:rPr lang="en-US" smtClean="0"/>
              <a:pPr/>
              <a:t>2/18/2014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CBDD-E83C-410F-8CB3-100536930E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8995-860F-413D-A0D8-9E748372CC85}" type="datetimeFigureOut">
              <a:rPr lang="en-US" smtClean="0"/>
              <a:pPr/>
              <a:t>2/18/2014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CBDD-E83C-410F-8CB3-100536930E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8995-860F-413D-A0D8-9E748372CC85}" type="datetimeFigureOut">
              <a:rPr lang="en-US" smtClean="0"/>
              <a:pPr/>
              <a:t>2/18/2014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CBDD-E83C-410F-8CB3-100536930E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8995-860F-413D-A0D8-9E748372CC85}" type="datetimeFigureOut">
              <a:rPr lang="en-US" smtClean="0"/>
              <a:pPr/>
              <a:t>2/18/2014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CBDD-E83C-410F-8CB3-100536930E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8995-860F-413D-A0D8-9E748372CC85}" type="datetimeFigureOut">
              <a:rPr lang="en-US" smtClean="0"/>
              <a:pPr/>
              <a:t>2/18/2014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CBDD-E83C-410F-8CB3-100536930E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8995-860F-413D-A0D8-9E748372CC85}" type="datetimeFigureOut">
              <a:rPr lang="en-US" smtClean="0"/>
              <a:pPr/>
              <a:t>2/18/2014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CBDD-E83C-410F-8CB3-100536930E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8995-860F-413D-A0D8-9E748372CC85}" type="datetimeFigureOut">
              <a:rPr lang="en-US" smtClean="0"/>
              <a:pPr/>
              <a:t>2/18/2014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CBDD-E83C-410F-8CB3-100536930E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8995-860F-413D-A0D8-9E748372CC85}" type="datetimeFigureOut">
              <a:rPr lang="en-US" smtClean="0"/>
              <a:pPr/>
              <a:t>2/18/2014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CBDD-E83C-410F-8CB3-100536930E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8995-860F-413D-A0D8-9E748372CC85}" type="datetimeFigureOut">
              <a:rPr lang="en-US" smtClean="0"/>
              <a:pPr/>
              <a:t>2/18/2014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CBDD-E83C-410F-8CB3-100536930E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8995-860F-413D-A0D8-9E748372CC85}" type="datetimeFigureOut">
              <a:rPr lang="en-US" smtClean="0"/>
              <a:pPr/>
              <a:t>2/18/2014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CBDD-E83C-410F-8CB3-100536930E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48995-860F-413D-A0D8-9E748372CC85}" type="datetimeFigureOut">
              <a:rPr lang="en-US" smtClean="0"/>
              <a:pPr/>
              <a:t>2/18/2014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9CBDD-E83C-410F-8CB3-100536930E4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28604"/>
            <a:ext cx="2478612" cy="185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715008" y="2285992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is a community?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928934"/>
            <a:ext cx="3284529" cy="246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 l="10313" t="8750" b="23749"/>
          <a:stretch>
            <a:fillRect/>
          </a:stretch>
        </p:blipFill>
        <p:spPr bwMode="auto">
          <a:xfrm>
            <a:off x="214282" y="214290"/>
            <a:ext cx="5214974" cy="294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 l="6541" r="20333" b="16278"/>
          <a:stretch>
            <a:fillRect/>
          </a:stretch>
        </p:blipFill>
        <p:spPr bwMode="auto">
          <a:xfrm>
            <a:off x="214282" y="3500438"/>
            <a:ext cx="2571768" cy="220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3570281" cy="267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l="13104" t="6222" r="12833" b="21278"/>
          <a:stretch>
            <a:fillRect/>
          </a:stretch>
        </p:blipFill>
        <p:spPr bwMode="auto">
          <a:xfrm>
            <a:off x="4786314" y="357166"/>
            <a:ext cx="369753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7158" y="3143248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Village map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929190" y="3357562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Deciding what to do about the giant </a:t>
            </a:r>
            <a:endParaRPr lang="en-GB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l="6495" t="10393" r="15560"/>
          <a:stretch>
            <a:fillRect/>
          </a:stretch>
        </p:blipFill>
        <p:spPr bwMode="auto">
          <a:xfrm>
            <a:off x="571472" y="3929066"/>
            <a:ext cx="2357454" cy="203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000364" y="4572008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Creating characters from Thistle Mountain Village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6541" t="12472" r="28771" b="28778"/>
          <a:stretch>
            <a:fillRect/>
          </a:stretch>
        </p:blipFill>
        <p:spPr bwMode="auto">
          <a:xfrm>
            <a:off x="3714744" y="3143248"/>
            <a:ext cx="492922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57166"/>
            <a:ext cx="2427273" cy="182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 t="22472" r="23146" b="38778"/>
          <a:stretch>
            <a:fillRect/>
          </a:stretch>
        </p:blipFill>
        <p:spPr bwMode="auto">
          <a:xfrm>
            <a:off x="428596" y="1500174"/>
            <a:ext cx="4071934" cy="153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85786" y="357166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giant problem – </a:t>
            </a:r>
            <a:r>
              <a:rPr lang="en-GB" dirty="0" err="1" smtClean="0"/>
              <a:t>Apseky</a:t>
            </a:r>
            <a:r>
              <a:rPr lang="en-GB" dirty="0" smtClean="0"/>
              <a:t> </a:t>
            </a:r>
            <a:r>
              <a:rPr lang="en-GB" dirty="0" err="1" smtClean="0"/>
              <a:t>Snooper</a:t>
            </a:r>
            <a:r>
              <a:rPr lang="en-GB" dirty="0" smtClean="0"/>
              <a:t> (</a:t>
            </a:r>
            <a:r>
              <a:rPr lang="en-GB" dirty="0" err="1" smtClean="0"/>
              <a:t>Giantologist</a:t>
            </a:r>
            <a:r>
              <a:rPr lang="en-GB" dirty="0" smtClean="0"/>
              <a:t>) visits the class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2432" r="21622" b="27928"/>
          <a:stretch>
            <a:fillRect/>
          </a:stretch>
        </p:blipFill>
        <p:spPr bwMode="auto">
          <a:xfrm>
            <a:off x="357158" y="357166"/>
            <a:ext cx="376673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t="36222" b="32528"/>
          <a:stretch>
            <a:fillRect/>
          </a:stretch>
        </p:blipFill>
        <p:spPr bwMode="auto">
          <a:xfrm>
            <a:off x="144463" y="2214554"/>
            <a:ext cx="39624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16854" t="37472" b="30028"/>
          <a:stretch>
            <a:fillRect/>
          </a:stretch>
        </p:blipFill>
        <p:spPr bwMode="auto">
          <a:xfrm>
            <a:off x="214282" y="4786322"/>
            <a:ext cx="414259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4282" y="3214686"/>
            <a:ext cx="407196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 ‘Walking Debate’ to consider the arguments</a:t>
            </a:r>
            <a:r>
              <a:rPr lang="en-GB" sz="1400" i="1" dirty="0" smtClean="0"/>
              <a:t> for </a:t>
            </a:r>
            <a:r>
              <a:rPr lang="en-GB" sz="1400" dirty="0" smtClean="0"/>
              <a:t>and </a:t>
            </a:r>
            <a:r>
              <a:rPr lang="en-GB" sz="1400" i="1" dirty="0" smtClean="0"/>
              <a:t>against </a:t>
            </a:r>
            <a:r>
              <a:rPr lang="en-GB" sz="1400" dirty="0" smtClean="0"/>
              <a:t>believing the Giant’s claim. This was a precursor to creating a list of negotiations' with the Giant.</a:t>
            </a:r>
          </a:p>
          <a:p>
            <a:r>
              <a:rPr lang="en-GB" sz="1050" dirty="0" smtClean="0"/>
              <a:t>(SOC 1-15a, S OC 1-18a, LIT 1-08a, LIT 1-09a, HWB 1-10a)</a:t>
            </a:r>
            <a:endParaRPr lang="en-GB" sz="105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28604"/>
            <a:ext cx="2478612" cy="185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715008" y="2285992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is a community?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2928934"/>
            <a:ext cx="3284529" cy="246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13954" r="9302" b="25581"/>
          <a:stretch>
            <a:fillRect/>
          </a:stretch>
        </p:blipFill>
        <p:spPr bwMode="auto">
          <a:xfrm>
            <a:off x="571471" y="857232"/>
            <a:ext cx="392909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429124" y="1500174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Giant has written to the villagers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94</Words>
  <Application>Microsoft Office PowerPoint</Application>
  <PresentationFormat>On-screen Show (4:3)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Yvonne McBlain</cp:lastModifiedBy>
  <cp:revision>49</cp:revision>
  <dcterms:created xsi:type="dcterms:W3CDTF">2014-02-12T08:32:49Z</dcterms:created>
  <dcterms:modified xsi:type="dcterms:W3CDTF">2014-02-18T08:37:42Z</dcterms:modified>
</cp:coreProperties>
</file>