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8" r:id="rId3"/>
    <p:sldId id="309" r:id="rId4"/>
    <p:sldId id="331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32" r:id="rId20"/>
    <p:sldId id="325" r:id="rId21"/>
    <p:sldId id="326" r:id="rId22"/>
    <p:sldId id="327" r:id="rId23"/>
    <p:sldId id="330" r:id="rId24"/>
    <p:sldId id="281" r:id="rId25"/>
    <p:sldId id="289" r:id="rId26"/>
    <p:sldId id="291" r:id="rId27"/>
    <p:sldId id="297" r:id="rId28"/>
    <p:sldId id="298" r:id="rId29"/>
    <p:sldId id="299" r:id="rId30"/>
    <p:sldId id="300" r:id="rId31"/>
    <p:sldId id="293" r:id="rId32"/>
    <p:sldId id="307" r:id="rId33"/>
    <p:sldId id="302" r:id="rId34"/>
    <p:sldId id="303" r:id="rId35"/>
    <p:sldId id="335" r:id="rId36"/>
    <p:sldId id="294" r:id="rId37"/>
    <p:sldId id="304" r:id="rId38"/>
    <p:sldId id="305" r:id="rId39"/>
    <p:sldId id="306" r:id="rId40"/>
    <p:sldId id="295" r:id="rId41"/>
    <p:sldId id="292" r:id="rId42"/>
    <p:sldId id="296" r:id="rId43"/>
    <p:sldId id="334" r:id="rId4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92" autoAdjust="0"/>
  </p:normalViewPr>
  <p:slideViewPr>
    <p:cSldViewPr>
      <p:cViewPr varScale="1">
        <p:scale>
          <a:sx n="91" d="100"/>
          <a:sy n="91" d="100"/>
        </p:scale>
        <p:origin x="5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39128-3F45-4CBA-8EFC-A1558334190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8E2E3-9C00-482A-8A6B-00DE57C1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50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4CC82-46F9-4BB5-B4E3-6867AB8B8864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9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F8D0F-ABC4-43C1-89D0-312414A2B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0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7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0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9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0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2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2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29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7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72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5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48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E390-143E-4E9C-BDCF-987C8D68B262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88D0-9B2E-418A-A327-5F184FAAB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hedges@Falkirk.gov.uk" TargetMode="External"/><Relationship Id="rId2" Type="http://schemas.openxmlformats.org/officeDocument/2006/relationships/hyperlink" Target="mailto:john.cloherty@falkirk.gov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blogs.glowscotland.org.uk/fa/CurriculumSupport/files/2015/01/StBernadettesDigitalLeader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2.jpeg"/><Relationship Id="rId7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digitalleadernetwork.co.uk/keep-calm-and-ask-a-digital-leader/&amp;ei=t6P1VMLxM8Wu7Ab1nIDoDw&amp;bvm=bv.87269000,d.ZGU&amp;psig=AFQjCNH8vmncvIfxBfex9SiuN-MFd72cuQ&amp;ust=142547076916669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hedges@Falkirk.gov.uk" TargetMode="External"/><Relationship Id="rId2" Type="http://schemas.openxmlformats.org/officeDocument/2006/relationships/hyperlink" Target="mailto:john.cloherty@falkirk.gov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251" y="9931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Developing Pupils as Digital Leaders</a:t>
            </a:r>
            <a:br>
              <a:rPr lang="en-GB" b="1" dirty="0" smtClean="0"/>
            </a:br>
            <a:r>
              <a:rPr lang="en-GB" sz="3100" b="1" dirty="0" smtClean="0"/>
              <a:t>St Bernadette’s Primary School</a:t>
            </a:r>
            <a:br>
              <a:rPr lang="en-GB" sz="3100" b="1" dirty="0" smtClean="0"/>
            </a:br>
            <a:r>
              <a:rPr lang="en-GB" sz="3100" b="1" dirty="0" smtClean="0"/>
              <a:t>Victoria Primary School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513096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John </a:t>
            </a:r>
            <a:r>
              <a:rPr lang="en-GB" sz="2000" dirty="0" err="1"/>
              <a:t>Cloherty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i="1" dirty="0"/>
              <a:t>Acting Principal Teacher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2"/>
              </a:rPr>
              <a:t>john.cloherty@falkirk.gov.uk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5023246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Emma Hedges</a:t>
            </a:r>
          </a:p>
          <a:p>
            <a:pPr algn="ctr"/>
            <a:r>
              <a:rPr lang="en-GB" sz="2000" dirty="0" smtClean="0"/>
              <a:t>Class Teacher</a:t>
            </a:r>
          </a:p>
          <a:p>
            <a:pPr algn="ctr"/>
            <a:r>
              <a:rPr lang="en-GB" sz="2000" dirty="0" smtClean="0">
                <a:hlinkClick r:id="rId3"/>
              </a:rPr>
              <a:t>emma.hedges@Falkirk.gov.uk</a:t>
            </a:r>
            <a:endParaRPr lang="en-GB" sz="2000" dirty="0" smtClean="0"/>
          </a:p>
          <a:p>
            <a:pPr algn="ctr"/>
            <a:r>
              <a:rPr lang="en-GB" sz="2000" dirty="0"/>
              <a:t/>
            </a:r>
            <a:br>
              <a:rPr lang="en-GB" sz="2000" dirty="0"/>
            </a:br>
            <a:endParaRPr lang="en-GB" sz="2000" i="1" dirty="0" smtClean="0"/>
          </a:p>
          <a:p>
            <a:pPr algn="ctr"/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601" y="2237343"/>
            <a:ext cx="3366798" cy="2182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51" y="2669211"/>
            <a:ext cx="1007269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441" y="2604094"/>
            <a:ext cx="1373175" cy="14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8" y="5402567"/>
            <a:ext cx="1547664" cy="1425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5809584"/>
            <a:ext cx="1702048" cy="834004"/>
          </a:xfrm>
        </p:spPr>
      </p:pic>
      <p:sp>
        <p:nvSpPr>
          <p:cNvPr id="4" name="Rounded Rectangle 3"/>
          <p:cNvSpPr/>
          <p:nvPr/>
        </p:nvSpPr>
        <p:spPr>
          <a:xfrm>
            <a:off x="1259632" y="1268760"/>
            <a:ext cx="6501533" cy="4541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Planning and delivering training sessions for staff</a:t>
            </a:r>
            <a:endParaRPr lang="en-GB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370600"/>
            <a:ext cx="1403648" cy="1403648"/>
          </a:xfrm>
        </p:spPr>
      </p:pic>
      <p:sp>
        <p:nvSpPr>
          <p:cNvPr id="4" name="Rounded Rectangle 3"/>
          <p:cNvSpPr/>
          <p:nvPr/>
        </p:nvSpPr>
        <p:spPr>
          <a:xfrm>
            <a:off x="971600" y="1268761"/>
            <a:ext cx="6912768" cy="4012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Research new technologies and software and report back </a:t>
            </a:r>
            <a:endParaRPr lang="en-GB" sz="6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549" y="5281440"/>
            <a:ext cx="2477451" cy="1576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41168"/>
            <a:ext cx="2520280" cy="2520280"/>
          </a:xfrm>
        </p:spPr>
      </p:pic>
      <p:sp>
        <p:nvSpPr>
          <p:cNvPr id="6" name="Rounded Rectangle 5"/>
          <p:cNvSpPr/>
          <p:nvPr/>
        </p:nvSpPr>
        <p:spPr>
          <a:xfrm>
            <a:off x="971600" y="1417638"/>
            <a:ext cx="6768752" cy="4171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Responsibility for taking care of laptops, numbering and charging</a:t>
            </a:r>
            <a:endParaRPr lang="en-GB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73216"/>
            <a:ext cx="1982881" cy="1112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79" y="5293101"/>
            <a:ext cx="2043201" cy="1566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5293101"/>
            <a:ext cx="2279201" cy="1671414"/>
          </a:xfrm>
        </p:spPr>
      </p:pic>
      <p:sp>
        <p:nvSpPr>
          <p:cNvPr id="4" name="Rounded Rectangle 3"/>
          <p:cNvSpPr/>
          <p:nvPr/>
        </p:nvSpPr>
        <p:spPr>
          <a:xfrm>
            <a:off x="971600" y="1556792"/>
            <a:ext cx="6840760" cy="3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Planning and delivering lessons to other classes</a:t>
            </a:r>
            <a:endParaRPr lang="en-GB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 descr="StBernadettesDigitalLead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9493"/>
            <a:ext cx="885299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209135"/>
            <a:ext cx="3124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Class Sites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849" y="5645483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Discussion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  <p:pic>
        <p:nvPicPr>
          <p:cNvPr id="9" name="Picture 2" descr="http://blogs.educationscotland.gov.uk/glowscotland/files/2010/11/glowfina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486" y="5987536"/>
            <a:ext cx="1332060" cy="7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5" y="3749517"/>
            <a:ext cx="1360930" cy="1360930"/>
          </a:xfrm>
        </p:spPr>
      </p:pic>
      <p:pic>
        <p:nvPicPr>
          <p:cNvPr id="4102" name="Picture 6" descr="https://pbs.twimg.com/media/B_MkXuPWsAA3QuK.jpg:lar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4791" y="2707485"/>
            <a:ext cx="5209209" cy="41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2.furman.edu/sites/ITS/Services/PublishingImages/Office36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80" y="2592980"/>
            <a:ext cx="3190788" cy="10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ipclouds.com/wp-content/uploads/2014/05/outloo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54" y="1336950"/>
            <a:ext cx="2674640" cy="109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953" y="3777885"/>
            <a:ext cx="1281954" cy="12819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5161054"/>
            <a:ext cx="22443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Collaborative </a:t>
            </a:r>
          </a:p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Story Writing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5" y="6216376"/>
            <a:ext cx="28986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Online Homework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Picture 12" descr="https://pbs.twimg.com/media/B_LnM0uWwAEst1W.jpg:lar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620687"/>
            <a:ext cx="3695041" cy="15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s://pbs.twimg.com/media/B_MkHmKXEAA3rB6.jpg:lar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509" y="3214365"/>
            <a:ext cx="2718492" cy="36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pbs.twimg.com/media/B_MkHWZWwAA2m30.jpg:lar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677" y="3199752"/>
            <a:ext cx="3691831" cy="22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bs.twimg.com/media/B_GgyWwWoAARcDg.jpg:lar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199752"/>
            <a:ext cx="2743685" cy="365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bs.twimg.com/media/B_HcW_yXAAA53jm.jpg:lar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007" y="16254"/>
            <a:ext cx="6510994" cy="32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595017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6" name="Picture 2" descr="https://pbs.twimg.com/media/B_HcMdsWoAAQRac.jpg:larg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2633007" cy="31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92" y="2348880"/>
            <a:ext cx="8229600" cy="1143000"/>
          </a:xfrm>
        </p:spPr>
        <p:txBody>
          <a:bodyPr>
            <a:noAutofit/>
          </a:bodyPr>
          <a:lstStyle/>
          <a:p>
            <a:r>
              <a:rPr lang="en-GB" sz="5400" b="1" u="sng" dirty="0" smtClean="0">
                <a:solidFill>
                  <a:srgbClr val="FFFF00"/>
                </a:solidFill>
              </a:rPr>
              <a:t>Digital Learning Week </a:t>
            </a:r>
            <a:br>
              <a:rPr lang="en-GB" sz="5400" b="1" u="sng" dirty="0" smtClean="0">
                <a:solidFill>
                  <a:srgbClr val="FFFF00"/>
                </a:solidFill>
              </a:rPr>
            </a:br>
            <a:r>
              <a:rPr lang="en-GB" sz="5400" b="1" u="sng" dirty="0" smtClean="0">
                <a:solidFill>
                  <a:srgbClr val="FFFF00"/>
                </a:solidFill>
              </a:rPr>
              <a:t>at St Bernadette’s</a:t>
            </a:r>
            <a:endParaRPr lang="en-GB" sz="5400" b="1" u="sng" dirty="0">
              <a:solidFill>
                <a:srgbClr val="FFFF00"/>
              </a:solidFill>
            </a:endParaRPr>
          </a:p>
        </p:txBody>
      </p:sp>
      <p:pic>
        <p:nvPicPr>
          <p:cNvPr id="6156" name="Picture 12" descr="https://pbs.twimg.com/media/B_LnM0uWwAEst1W.jpg:lar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676" y="5335492"/>
            <a:ext cx="3691831" cy="15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bs.twimg.com/media/B_HcMdsWoAAQRac.jpg:lar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908720"/>
            <a:ext cx="43255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00" y="2018473"/>
            <a:ext cx="1631349" cy="16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8" y="3744465"/>
            <a:ext cx="1760746" cy="1760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5" y="5699596"/>
            <a:ext cx="1810003" cy="914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0541" y="241743"/>
            <a:ext cx="3708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Learning Intention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1657" y="1916832"/>
            <a:ext cx="1640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Success</a:t>
            </a:r>
          </a:p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Criteria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84686" y="4964975"/>
            <a:ext cx="1994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Feedback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9" idx="2"/>
          </p:cNvCxnSpPr>
          <p:nvPr/>
        </p:nvCxnSpPr>
        <p:spPr>
          <a:xfrm flipH="1">
            <a:off x="5204670" y="888074"/>
            <a:ext cx="1" cy="12016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228184" y="2412903"/>
            <a:ext cx="830616" cy="1713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1"/>
          </p:cNvCxnSpPr>
          <p:nvPr/>
        </p:nvCxnSpPr>
        <p:spPr>
          <a:xfrm flipH="1" flipV="1">
            <a:off x="6084168" y="5288140"/>
            <a:ext cx="800518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https://pbs.twimg.com/media/B_GgyWwWoAARcDg.jpg:lar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87" y="1600200"/>
            <a:ext cx="3567844" cy="47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pbs.twimg.com/media/B_MkHmKXEAA3rB6.jpg:lar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013526"/>
            <a:ext cx="2432140" cy="32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bs.twimg.com/media/B_MkHWZWwAA2m30.jpg:lar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445" y="4455920"/>
            <a:ext cx="3691831" cy="22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504" y="2996952"/>
            <a:ext cx="239505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Pupil Voice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300192" y="742291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Responsibility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274840" y="898852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Pupil Leadership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6417968" y="4840173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Peer Teaching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520" y="4693275"/>
            <a:ext cx="2395055" cy="819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ICT Development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3266382" y="5513009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Engaged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6417968" y="2889982"/>
            <a:ext cx="24482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Staff Development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3009747" y="3212976"/>
            <a:ext cx="295232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IMPACT</a:t>
            </a:r>
            <a:endParaRPr lang="en-GB" sz="2800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134778" y="1546924"/>
            <a:ext cx="1213086" cy="16660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2"/>
          </p:cNvCxnSpPr>
          <p:nvPr/>
        </p:nvCxnSpPr>
        <p:spPr>
          <a:xfrm flipV="1">
            <a:off x="5508104" y="1390363"/>
            <a:ext cx="1944216" cy="18111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3"/>
          </p:cNvCxnSpPr>
          <p:nvPr/>
        </p:nvCxnSpPr>
        <p:spPr>
          <a:xfrm flipH="1" flipV="1">
            <a:off x="2502559" y="3320988"/>
            <a:ext cx="506640" cy="3329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217659" y="3826086"/>
            <a:ext cx="980899" cy="8671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0"/>
          </p:cNvCxnSpPr>
          <p:nvPr/>
        </p:nvCxnSpPr>
        <p:spPr>
          <a:xfrm flipH="1">
            <a:off x="4418510" y="3888475"/>
            <a:ext cx="96108" cy="16245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08104" y="3913940"/>
            <a:ext cx="909864" cy="9262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57819" y="765750"/>
            <a:ext cx="2304256" cy="89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Staff workload reduction</a:t>
            </a:r>
            <a:endParaRPr lang="en-GB" sz="28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864271" y="1653930"/>
            <a:ext cx="37016" cy="15598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9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251" y="9931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Digital Leaders at </a:t>
            </a:r>
            <a:br>
              <a:rPr lang="en-GB" b="1" dirty="0" smtClean="0"/>
            </a:br>
            <a:r>
              <a:rPr lang="en-GB" b="1" dirty="0" smtClean="0"/>
              <a:t>St Bernadette’s Primary, Falkirk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urbanrealm.com/images/cache/91b86f75e4434ce53073f80e56d3f6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417" y="2490587"/>
            <a:ext cx="9227736" cy="43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Scottish Learning Festival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ttps://pbs.twimg.com/media/CPm-YehWsAA9mXK.jpg:larg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376" y="1575792"/>
            <a:ext cx="6585248" cy="49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GB" dirty="0" smtClean="0"/>
              <a:t>CPD Session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0466" y="3789040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45" y="2450420"/>
            <a:ext cx="4856719" cy="27688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2160" y="1561356"/>
            <a:ext cx="17392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Victoria PS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0503" y="5682579"/>
            <a:ext cx="2143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Bowhouse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245" y="1629420"/>
            <a:ext cx="18260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Kinnaird PS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0245" y="5682579"/>
            <a:ext cx="28353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Stenhousemuir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777" y="2450420"/>
            <a:ext cx="3706344" cy="276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95708"/>
            <a:ext cx="8229600" cy="1143000"/>
          </a:xfrm>
        </p:spPr>
        <p:txBody>
          <a:bodyPr/>
          <a:lstStyle/>
          <a:p>
            <a:r>
              <a:rPr lang="en-GB" dirty="0" smtClean="0"/>
              <a:t>iPads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2665775" cy="199933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515" y="2591477"/>
            <a:ext cx="3165816" cy="4221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976" y="2619198"/>
            <a:ext cx="2385817" cy="4238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26" y="3079786"/>
            <a:ext cx="2978696" cy="29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4525963"/>
          </a:xfrm>
        </p:spPr>
        <p:txBody>
          <a:bodyPr/>
          <a:lstStyle/>
          <a:p>
            <a:r>
              <a:rPr lang="en-GB" dirty="0" smtClean="0"/>
              <a:t>Helping to write the ICT planner for the school</a:t>
            </a:r>
          </a:p>
          <a:p>
            <a:r>
              <a:rPr lang="en-GB" dirty="0" smtClean="0"/>
              <a:t>Work with Digital Leaders across Scotland</a:t>
            </a:r>
          </a:p>
          <a:p>
            <a:r>
              <a:rPr lang="en-GB" dirty="0" smtClean="0"/>
              <a:t>Help teachers with the iPads</a:t>
            </a:r>
          </a:p>
          <a:p>
            <a:r>
              <a:rPr lang="en-GB" dirty="0" smtClean="0"/>
              <a:t>Plan our joint Internet Safety Week with Victoria 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0" y="188640"/>
            <a:ext cx="47625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251" y="9931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Leaders at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Victoria Primary School, Falkirk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58" y="2852936"/>
            <a:ext cx="3178398" cy="3353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5" y="2852936"/>
            <a:ext cx="4481715" cy="33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780928"/>
            <a:ext cx="7772400" cy="1470025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I.C.T had not been a priority within our school and so there were a lot of issues. Miss Hedges wanted to improve it but knew that she would need help. </a:t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She went to a course about Digital Leaders. The St Bernadette’s Digital Leaders presented and inspired her to start the process.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Victoria Primary School started to use Digital Leaders in November 2015.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160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7403"/>
            <a:ext cx="7772400" cy="875351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application process</a:t>
            </a: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4" y="558924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position of Digital Leader was advertised within the school.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200" dirty="0" smtClean="0"/>
          </a:p>
          <a:p>
            <a:pPr algn="ctr"/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5" y="822355"/>
            <a:ext cx="4104456" cy="464127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854" y="812520"/>
            <a:ext cx="3657207" cy="46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260648"/>
            <a:ext cx="4347651" cy="62316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3007" y="952303"/>
            <a:ext cx="4572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pupils wanted to apply then they had to answer questions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why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they thought that they</a:t>
            </a: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 good digital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leaders. We could answer the questions any way that we wanted to. 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Some people did power points and some people filled in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application form. 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2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293" y="274638"/>
            <a:ext cx="4931486" cy="2691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154363"/>
            <a:ext cx="4328584" cy="32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06" y="260648"/>
            <a:ext cx="82296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all got a letter telling us if we were successful or unsuccessful.</a:t>
            </a:r>
          </a:p>
          <a:p>
            <a:pPr algn="ctr"/>
            <a:endParaRPr lang="en-GB" dirty="0"/>
          </a:p>
        </p:txBody>
      </p:sp>
      <p:pic>
        <p:nvPicPr>
          <p:cNvPr id="1026" name="Picture 2" descr="https://pbs.twimg.com/media/CUGrYISWEAEQmX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We needed…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Help teachers with ICT problems during the school day</a:t>
            </a:r>
          </a:p>
          <a:p>
            <a:r>
              <a:rPr lang="en-GB" dirty="0" smtClean="0"/>
              <a:t>Responsibility of taking care of the laptops</a:t>
            </a:r>
          </a:p>
          <a:p>
            <a:r>
              <a:rPr lang="en-GB" dirty="0" smtClean="0"/>
              <a:t>Set up for assemblies and whole school events</a:t>
            </a:r>
          </a:p>
          <a:p>
            <a:r>
              <a:rPr lang="en-GB" dirty="0" smtClean="0"/>
              <a:t>Advise staff on new technologies and programmes including Glow</a:t>
            </a:r>
          </a:p>
          <a:p>
            <a:r>
              <a:rPr lang="en-GB" b="1" dirty="0" smtClean="0"/>
              <a:t>Make better use of pupils ICT skills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 descr="http://3.bp.blogspot.com/-uyoQSwXU1e0/UQKOaQXCNbI/AAAAAAAABFY/XqMz43N3RpU/s1600/AngryCompu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642709"/>
            <a:ext cx="1800200" cy="101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ker.com/cliparts/D/4/U/8/J/5/smartboard-h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905" y="5603407"/>
            <a:ext cx="1038096" cy="9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trustedreviews.com/94/00002253e/007f/ptah1000-panasoni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779565"/>
            <a:ext cx="1480152" cy="8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choolsoundandvision.co.uk/wp-content/uploads/2011/03/DSCF02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412299"/>
            <a:ext cx="1828496" cy="24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76" y="5684168"/>
            <a:ext cx="8998024" cy="1143000"/>
          </a:xfrm>
        </p:spPr>
        <p:txBody>
          <a:bodyPr>
            <a:normAutofit fontScale="90000"/>
          </a:bodyPr>
          <a:lstStyle/>
          <a:p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Miss Hedges believes that we can help to </a:t>
            </a:r>
            <a:b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 ICT in our school.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 descr="https://pbs.twimg.com/media/CUGrst0WsAArBZ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218" y="1628800"/>
            <a:ext cx="5106955" cy="38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976" y="449541"/>
            <a:ext cx="889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are the pupils who were chosen to 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 the first Digital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 in Victoria Primary School.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14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296" y="330357"/>
            <a:ext cx="8136904" cy="3528392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meet once a fortnight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school Citizenship Group time.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make check lists of what we need to do at each meeting using OneNote. Malcolm Wilson came to visit us. He showed us how to use OneNote and Glow. 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489" y="1476128"/>
            <a:ext cx="3632383" cy="3877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52" y="1476128"/>
            <a:ext cx="3899584" cy="2834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641" y="5508115"/>
            <a:ext cx="3668231" cy="832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75" y="4571363"/>
            <a:ext cx="4106688" cy="176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58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our first meeting we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had to think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what we want to achieve by being a Digital Leader. We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worked in groups to think of our aims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We want to plan an Internet Safety Week, revamp the school website and improve the ICT suite.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927" y="2737371"/>
            <a:ext cx="4438650" cy="3181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98" y="2827858"/>
            <a:ext cx="3810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54" y="251148"/>
            <a:ext cx="8229600" cy="706090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Safety Week</a:t>
            </a: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700808"/>
            <a:ext cx="341979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recently helped to organise an Internet Safety Week with St Bernadette’s Primary.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57238"/>
            <a:ext cx="49434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806" y="548680"/>
            <a:ext cx="41148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Community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Police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Michael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Ritchie, met with us to give us more information about staying safe online.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90" y="288838"/>
            <a:ext cx="4419234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832" y="3037693"/>
            <a:ext cx="4636555" cy="352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91" y="2996952"/>
            <a:ext cx="3267106" cy="3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806" y="548680"/>
            <a:ext cx="41148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been going into classes and teaching them about how to stay safe online.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5900"/>
            <a:ext cx="4638675" cy="3057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550" y="3171552"/>
            <a:ext cx="46767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040" y="332656"/>
            <a:ext cx="7772400" cy="774227"/>
          </a:xfrm>
        </p:spPr>
        <p:txBody>
          <a:bodyPr>
            <a:noAutofit/>
          </a:bodyPr>
          <a:lstStyle/>
          <a:p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Revamping the ICT suite</a:t>
            </a:r>
            <a:b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980728"/>
            <a:ext cx="3384376" cy="218464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ICT suite was very outdated. Some displays were from when we were in P1!! It was also very cluttered.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taken all of the old displays down and are working on making new displays.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16922"/>
            <a:ext cx="4896544" cy="46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media/CZ0oT_-WwAEr0Cy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668" y="1266564"/>
            <a:ext cx="6120680" cy="52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314653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our ideas for wall displays. They have been recorded on our Digital Leader OneNote.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School website</a:t>
            </a: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240" y="908720"/>
            <a:ext cx="7971519" cy="1152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school website also needs to be updated. We have started the process of making improvements by looking at different school websites.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1" y="2348880"/>
            <a:ext cx="50577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4911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recorded pros and cons of different school websites using OneNote. We will use this to help us to design the new school website.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8240" y="1903242"/>
            <a:ext cx="5008560" cy="3177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23751"/>
            <a:ext cx="3105150" cy="440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843" y="5373216"/>
            <a:ext cx="4611354" cy="6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The answer…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5931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ICT Co-ordinators meeting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National </a:t>
            </a:r>
            <a:r>
              <a:rPr lang="en-GB" dirty="0"/>
              <a:t>Pupil Digital Leader Network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NGFL </a:t>
            </a:r>
            <a:r>
              <a:rPr lang="en-GB" dirty="0"/>
              <a:t>Digital Leader pack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Pupils as Digital Leaders</a:t>
            </a:r>
          </a:p>
        </p:txBody>
      </p:sp>
      <p:sp>
        <p:nvSpPr>
          <p:cNvPr id="4" name="AutoShape 2" descr="data:image/jpeg;base64,/9j/4AAQSkZJRgABAQAAAQABAAD/2wCEAAkGBw8ODw8MDxQPFBQPFBQVFRUUDxQVFRAVFhUXFhUUFBQYHCkgGBwlHRQWITMhJSwrLi4uFx80ODMsNygtLysBCgoKDgwOGxAQFywkHyQsNC8sLCwsNywsLCwsLywsLCwsLCw0LCwsLDQsLCwsLCwsLCwsLCwsLCwsLCwsLCwsLP/AABEIAPAAzgMBIgACEQEDEQH/xAAcAAACAgMBAQAAAAAAAAAAAAAABwEGBAUIAgP/xABREAACAQMCBAIFBAwLBgUFAAABAgMABBEFEgYHITETQSIyUWFxCBSBkRUjNUJSVHSCobGysxczNDZicnOSlNHSFhgkU5PTRITBw+ElQ3WDo//EABYBAQEBAAAAAAAAAAAAAAAAAAABAv/EAB4RAQEBAAIDAAMAAAAAAAAAAAABQSExEVFhAjJC/9oADAMBAAIRAxEAPwB4VNFFAVFTUUBRU0UEUVNRQFFFFAUVNRQFTSg54SYudNJmt4xEwdRJEzlG39JW2jpH0AOe+O3SmxZMTFEWIYlFJYdmOBkikH3ooooCoqaKAooooCoqaKCKKmigKipqKCaipooIoqaigKKmooCipooIoqaxtSuGhgmmRPEaON3VN23xCqkhd2DjJGM4Pegxtb1u3sYzLO3ZS21erlVIDMF7lV3Ak+Qqif7Q6vqpcafGqRAgCVZAE3JKWyJnU70eIocKvTJ61oYuKtHv0fXdQV91uUJtFczIXbpDjeACwCEkDC5K5yRWg0fmq1vqGq3sEE88d2EdIi2zwhGoBd9obGF6dPZ3FBueJdBYTsuqYlMWbh5BJM+LKVpGlhQsMgo0XQ9MCTyzW9s7LiG2hSeH01YSzCJbnxNpljVYoWSZQSke3ICuOpNVPmBzDW8exaPfBhYpJQ0UMwMMyqzFS653KcjHnkH4bnWudRWN47a1lwbXcJi4JgkkQ+EXQLggEpnqPPGfMLvwvxzFdM9vc4hmRiu07gdo2KHkDKPCLO5Cqe+OhNXCkHwNxJpmo21lpV6Z0vbcyPFd7EJRlkaZQshJz0A6MMEj21f+WPGKaiZ7OGM+DZKgjmM7u0ytnbvVxuDYHXJPWqL7RRRUBRRRQFFFFAVFTRQRRRRQFFFTQRU0UUEVNFFAVFTRQFeJoldWjbqHBUj2gjBr3RQc8wQ6JY3d1pt+Jo5LS5V1kVGlW6hSQTqkyAHJC5Ut0yPhW8XXJlvLriawsC+ntb+FISyxPKsbHfOi4OAB0wR1C+VYvOLgu6S6Gq26eLGzM0myJmlG4KrRyBPXjwp69MB2B6UtouKrmG0bSvFu/AOcxb0jXBOWUjYzYPs3eZoLRr3FbXsivplpbQR6asdw+HVzKkQVERzgegAduwZ8+tWG14ofVbS403StNgSa6tQszJcqY4ovSVRjaPS6sAp7ZHfFKRtUjYktCGJAXJmlztGMDo3boKzdJ4qms5RcW5mikCBMxzd0AwFIkVgQMCgZt3q2hC3tbXUI7i1uNMR45IY4MuzNEUK+Ooxg7iwOQc4PSrnyZ02FbOXUYo/CF9K7JGDnwoUOyNfefRLE/wBL3UitPsNQ1i4xEk8z3MqvJJJG2wEecjr6O36B7q6h4V0YafZxWYKnw9xJVdqguxdgi+SgsQB7AKqNtRRRUUUUUUBRRRQFFFFAUUUUBUVNRQFTRRQFFFFBFTUVUuJOYunabcixuWlEhVWwsTMMN26j4UFuqKAfOqLe82tHina18SV3V9n2qFnDNnGFI9br06UF7ry6BujAH4jNV/ifjK00uGG4vPFRZzhR4ZZgcbsMB26VW/4atE/Dn/w70F9+Yw/8uL/pr/lX0jt409VUX4KB+qqjw5zN0zUrlLK2aUyOGIDQso9EZOSfcKniXmXpmmXLWV00okQKSFiZhhhkdR8aC5UUuf4atE/5k/8Ah3qy8KcZWWrRzS2hkKwEB90ZXqQSMZ79BQWGilz/AA1aJ+HP/h3rc8N8xtK1KQQW84Eh6KkimNn9y7u/0UFtooooCiiigKKKKAooooCiiigKKipoCiiigK5s56/d6P8Asrf9pq6Trmnn2m7XAo6boIBn2ZLUXFo5zcy9gfRrBvSI23Eqn1QehhQjz9p+j242PJvlp8zVNVvlHjsMwxkfydSPXb+mf0D49FTp8bcPazH9kIFl+buGIPUMp9WaPPQkdxnzGOncdU6ZqEV1DHdQMHjlUMrA9CDT6hT/ACk/5HY/27fuzX25e8tdJvNLs7ueAtJLHuZvFcZOT5A18flJ/wAjsf7dv3ZqpcLcmJdRs4L9buNBOu4KYGYr1Ixnd17UhTl0Ll5pdhOt3bQlJEBAbxHONwwehOOxpJ85IVk4k8NhlX+aqR7QQoI/TV94B5RS6Tfxag11HIIw4KCFlJ3KV77j7aX3Oy38XiF4QceItsmfZuVRn9NPR7OD+CPQ/wAWP/Wk/wA63ehcK2WlxTpZxmMSjLDezZIUgdz070pP936f8di/w7f66v3LjgV9Dt7yJ5lm8chgVjKbdqsMHJOe9MCe5HaJa3+oTQ3cSSosDMFcdA25Rn9NbfnZwLbaX831GxBiV32Mik4RwNyyIe69sY+Hvqm8ueMvsJdSXfg+PvjMe3xvDxlgc52Nnt2xW94q4v1DiuWCwt7bYqtuEaMZPSPTfLJgAKBnyFL8IevLbW31HSbO8l9d0Kufwmjdoy307c/TVmrS8G6ENNsLXTwQfBTDEDAZ2JZyB72Y1uqtIKKKKgKKKKAooooIqaKKAooooCiiooJrmznr93k/srf9pq6TryUB7gfVQVDmPwNDrVrs9FbiIEwyY7H8Bv6J/R3pN8t+NLjh68k0u+DiAybZFPe2ft4q+1e2R5jqPf0rXkoD1IH1U0Jz5RsqvY6e6EMrTEgg5DAxkgg1TuGect1p9pBYJb27rAu0MzPlupOTg++ulCg7YH1VHhr7B9QoFHy+5t3Wq6hFYSQW8ayByWVnLDapbpk48qonO24MXELzAAmNbdgD2JVVOD9VdMBAOoA+qgoD1IH1UHP/APD9e/itr/fk/wA6YXLLjmbXLe9lmjij8AhQELHO5WJJz8Kvvhr7B9Qr0qgdgB9FBzf8nmJH1OdXVW/4dujKD9+ntro6ONVGFAA9gAH6qlUA7AD6K9UBUVNFAUUUUBRRRQRU1FTQFFFFAUUUUBRRRQaviPiC102Bru7cIg6DzZ28lRfM0oNR+UAd5FtZjYD0Ms/pMPeqrhfrNVnmTez65r406I+jHILaIZ9FTn7bIR8QSfcgp0cO8tNKsYVi8COZ8elLKgZnPmcHoo9wpPYrfCHOyzvZVt7uI2rucK/ib4iT23NgFPpBHvpqA560puNuS1tdyRTaeUtiWAlTBMezPV0XyYezsfdTM0XTEs7aGzjLlYECAuxZiB7SaCda1KOztp7yU4SBGdvaQozge89h8aX/AC85tJq92bGSAW7MhaM+Pv8AEK9SuNi4OMn6DWi+URxRsjh0eM9ZcSzYPZAcRr9JBP5o9tLHUtFvNAm0y+bo0qR3MfltZWy0Te3A258iHpCuuKo3M7j9tCFswgE/zguOs3h7Nu3+gc53foq06Dqsd9awXsXqzorj3ZHUfEHI+ilF8pb+L07+tN+pKXhZybPDGrG+sra+K7PnEaybN27buGcbsDP1VtKrPLT7jab+TR/qqzUQotd51fMtQm097QFIZvDaQXBztyMuE8PvjyzTZt51lRJUIZXUMpHYgjIIrkrmJA8mtaiiAsfGkOAMnCjcf0A01+RHGiPZTadcuAbFWkRmP/hx1bOfwD+gj2UnRe1t5lcwI9DjhPhiaWdjtj8TZhB6zk7T54HbzrI5bcZHW7WS7MIh8OUx7RL4mcKrZztGPW7e6ub+Otfl1i/ub8BiiDCD/lwq21c+zJbPxanP8nL7l3H5U/7uOkKa1FFFAUUUUBUVNFAVFTRQFFRU0BRRRQcwXlx9huKnuZwdiXbyMcf/AG585Ye3AkJ+iumredJUWWNlZXAZWU5DA9iDVF5o8uI9aRZ4isd1EuFcj0ZV7+HJj6cHyzSft9I4q0jdb263yoSekI8WM+0qBkLn4Ck68F78uhOJOK7HTPB+eSrH4zhVHc9TgsQOyjzPlWxvb+KGCS7dgI442kLZ6bFXcSD59K520TldrOrXAuNSMsSsRvknbdKy+xEJ6fTgCmJzO0a8j0q30PSbeaRGAVyGB2RpghSWPUsf1GmBI3PEcd5rH2UvlkaJphI0aYLeGh9CIbiBjAUH6auvMrmXpus2XzVILpJY2DxOyx7VPYg4fOCCf0VcuWXK22hsd+qW0clxM5YrIuTCg6KnQ9+hY/1seVW3+DrRfxK1/uf/ADTxh9Lr5OvE2Vn0eQ+qTNDk+RwJEHuzhvzjU/KW/i9O/rTfqStVrHAWpaXri32lW7yQRyJKmwqAFPSSE5Ps3D4MKtHPPh6+1OLTzZwSSFPEZ1G0GPcEwGye/Q/VS8xZxV05afcbTfyaP9VWaudNOh40toY7aFLpI4lCooW3O1R2GT1q58tJeJjf41bx/m/hP66wgb8rt9QZ9tEUa2GeM8HzvG/ZNaLmlwy+j6lLHFuWG5BeIrkDY3R4unfB6Y9hHtq9W3B+pDin7Im3k+b/ADpn8X0du3aRu75xTU4u4SttWW3S4/8ADzJKCBksFPpRn3MOhpkNpNRcJGw4TvLyUYmvTA+CMGOISpsU+89W+kDyq3/Jy+5dx+VP+7jqy819Knu9HubW1jMkjGLai4BIEik4zgdAP0Vq+R2h3Wn6fPBdxPE7XDMFbGSpjjGehPmD9VWaGLRRRUBRRRQFFFFAVFTUUE0VFTQRXmORWG5SCPaCCPrFUTnPxN9j9MeNDia8zDHg9QCPtjD4A4+LCqdyVu59Kvrjh69GxplWaME9N+wFgPiuP7hpCnXLKqdWZVB9pA/XXosMZyMd856Y9tKb5R4zp9mB53Q/dSVicvuKnn0nUtFvMrc2NrOAG7vEImAHvK9vgVoHD84j2796be2dwxn2ZqI7mNjtV0J9gYE1zpb/AMypvy4frSrJp/JG1ns4bqC5uo55IkkUtsKK5AbsqhgM+ecigdtFLPk5xJeSm80fUCXn09sCQnLOmSuGb77BHQ9yCKZlB5dwo3MQAPMnA+upBBGR50ned+pTXtxZ8M2fpSXDLJIM9B32K3sAAZz7ABW45F8QtcWL6bP0n05jGQe/h/eZHuIZfzRSBku4UFmIAHck4A+JrxBcRyDdGyOParBh9YpM8+Z2N7plvdNMmnvgytGCct4np5HmQm0jv3OAa+3A/D2jLqcN1o+pMu1fTtj1acdcjLEejjywcYz0pCnD4q7tm5d34O4Z+qiWZExvZVz23MBn66SHEWvQaZxbc31wTsitR0A9J2MChUX3k9K+3CPD1zxNefZ7VQRaocW9v12uAeg96A9z98fdQOwHPUedTUKoAAGAB0AHYCtdxHrEen2dxfS+rAhbH4R7Ko95JA+mgz1lUkqCpK9wCMj4jyr3XMvB2t3thqVrxBdA+Bq0sqO2ThlL7WJ9m1sEe0Ia6ZUgjI7H9NBNFFFAUUVFBNRRU0EVNFQaDn/iJ77iHXZJNNWKRNJKhPFb7USr9WPty4PTzC18ePdK4ijeHX71LUNYlMPAeuA+V3gdxk4+Bp+WGmW9sGFvFDEGxu8ONU3Y7Z2jr3r73ECSo0ciq6sMFWUMrD2EHvQJjnXq8d/oul30WNs9wjd/VPhSblPwOR9FeecvDctuIuIbLKt4QiuQB3V02ByPPIbafzTTdbRLMxrAbe3MasWVPBTYrHuwXGAep6++suaBJEMTqrIw2lWUFSPYQemKDnO3/mVN+XD9aVdbHnLpdpp8Ma+NLNDCi+GIyoLhQMFz0Az59fgaZo0a08I23gW/hFtxj8FNhb8LbjGenevnDw9YowdLa1Vh1BFvGCD7QcUC/wCS+kXbSX2vXilH1BvQQjB2ZLbsHsOoA9wzTI1XUI7S3mu5ThIEZ2PuUZ6e09O1ZdfG6to5kMUqI6N3V1DK3n1B6Gg584Ntdev7u54ksY7bdM8iAzn1R6PSMHGQBhc+419I21PQNbt9V1JIVTUHKTeC32vadoZiB0BGQ+PPBp/2trHCgiiREReyooVRk5OAOleL7T4LhQk8cUqg5AkjVwD2yAwoKVxzx5ZWNzBp+oWzPb3C7/HZFeLHX1VwdxBxnzG4GlnxndaRd32mJoMf/E+OpLQxMgwGUrke0EZz5AHNdAXWnQTRiCWKJ4xjCMisox2wCMCvhpmhWdoS1tBBET3KRKpI9mQM0Cb4m4fh1Tiy5sJ87ZbUYYd0cQKVcfA+VZnAXElxoN5/s1qrfa8/8NMT6IVjhBk/eMQcfgnI+Df+x0HjfOvCi8XGPE8Nd+MYxvxnt0rzf6VbXO35xDDLtzjxIlfbnvjcOnagzKTXO7Upr65s+GbP0pJmEkgzgZwSisfIAAufdinGihQFAAAGAB2AHYCsZdMtxMboRQiU95PDXeemPXxnt0oEnxBwhxNdWEenTRaf4NsFKCMgOvhqQAp9pH11euTPEx1DTEjlP26zPgyZ7kD+LY5/o4B96mr7WJaaZbwM7wxQxtJ6xSNVL9c+kQOvUmgy6KKKAoqKKCaKKigmqTzV4xm0W0huoEikMkwjIk3YAKO2RtI65UVdaU3ykPuZa/la/uZaCp/w+ah+LWf/APX/AFVvOGefCSSLFqEAiVjjxYmLKv8AWjbrj3gn4VauTVlC+iWbNHGxPidSikn7Y3mRWBzb5eWl1ZT31vGkVxbI0mY1CiZVGWV1HQnAJB70vBOTKtrhJUWWNlZHAZWU5DA9QQaV3BHM671HVn0uSK3VEM3pLv3Hwzgd2xWB8nPXpJYLrTZCSLcrJFn71XyGX4ZAP5xqq8o/5zTfG6/aNXTD54m4htdMt2u7p9qL0A7tI3kqDzNJnUef9wXPza0hVPLxZGdiPInbgD4dfjWp5vXc2q6/HpaE4ieO3jB7K8hUu5/vDPuUU7OGuCNO0yBYY4YmKj05ZEVnc46sSe3wHSp9FC4S55w3EqW9/CIN5AEsblkBPQb0Iyo9+T9FXXmZxVLpFiL2BI3bxETEm7GGz16EGtUq8LC8j1NZNPWWMeiVkQJnuH2DpuHkawufkqyaKsiEMrTREEHIIOSCKXonbM0zj65m4en10xwiWMviMB9h2yBOvXPY+2l+efGpDqbW0+qX/VTA5C/cOH+1m/brZ83vuFqP9mv7xKXghWLz51E9rW0PwEv+qmZyq4zuNat7ie4jijMMgQBA2CCobJ3E+2qv8mz+Q3v5Qv7sU4KoKS/FHOuS01KWzhigkghkVGcl97YwJSuDjocgdPKr9zM4l+xemXFypHiuPDh/tH6BvzRlvornHSODJ7zS77WgWItXAAx/GAYMzZ/ohgfrrI6ztbhJo0mjIKyKGUjzDDINa7ivVHsrC7vYwrNbwvIobO0lRkA464pf/J+4m+c2L6bIcyWR9DJ6mFuqj805HwxVy5kfcbU/yaX9k1aRouU/Hlxra3TTxwx+AUA8Pd13ZzncT7KYNJL5NXqah/Wi/U1O2rUgoooqKKKKKAqKmigKUvykPuZa/la/upabVL/nNwvd6tZQW9oqs6XAkbc4UBRG69z72FBkclvuHZf/ALP3jV55t8Wwadp88BZTPdRvHHGCN2HBUuR5KAT1pT23LPiaJRHE7oo7Kl6yqPgAcVsNA5HX08vi6lMkaZywRjJLJ7RuPRfic/Cl5Jw2vybtJdUvtQYEJJshTp6xXLOR7hlR9dV3lH/Oab43X7RroTS9OhtII7W3UJHEu1VHkP8A1PvpScvuX+o2OtyajOiCFjPgiQE+m2V6VdMVDmaJNJ4lXUcEgyQ3K+QdQQGQH8wj6a6B0nVrfUrUXFrIrpKpGQclCR1Vh5EZ7VgcccHW2s2/zefKsuTFKoBaJj5j2g4GR54pKT8nNctJGNnLGwPTfHO0TEewjuPrNTPB9VvmRwQmhywQC5W4aVWZgIhGYsEBcje3fJ9namjzZ/mxZf8Alv2K0nDPIy5klE2pyoqBstHGxeSXzIMnZc+Z6n9dMHmpwtPfaWmn2KKSjx7VLBQEQEdz9FMJ2xuQv3Dh/tZv262fN77haj/Zr+8SjlRoNxpulx2d0qrIskjEBgwwzZHUVncxNKmvtKvLO3AaSZFCgkAEh1Pc+4Gn5EUL5Nn8hvfyhf3YpwUueSvC15pVrdQ3iBGkmDLhw2RsA8veKvGtyTrbTtaqHm2N4SkgAuRhSSfIE5Pwq0jnjn1xP881AWMZ+1WI2nB6NK3V2+gYX6G9tZnDvOKCxsItMTTt0ccZRib0DxC2d7MPB++JJ+mt7y05WXUN+9/qyROFDFVJWQSSPnczjt0BPfzPupsf7O2H4rZ/4aL/AE1MHLHAvEo03VYb6MFIjIVdC+7EDnBUtjrtGDnpkqK6V5iOG0XUWU5DWspB9oKZBqp82eWg1CKCTTooEmiYgqqrGsiN3zgAZBA+s1n6Tomptw5caTdIvzhYZIIsSAiRCv2vLeRGdv5oNMNVX5NXqah/Wi/U1O2ubtL5a8TWe4WrGHfjd4d3t3Y7Zx3rZ2/CPF4dC1xOVDAkfPj1GevnVQ/qK8RAhVB74GfjivdRRRRUUE0UUUBRRWo4uuZIdPvZomKvHBKysMZVghIIz0oNvRSg5EcVX+pSX63s7zCJYSm4KNpYvn1QPYKb9AUUpufPFF9pv2P+ZTPD43j79oU7tvhbc7ge24/XVP0+641uYo7mFrl45VDIwNqNynscHrQdE0UqOWq8Ti//APq3jfN/Cf1zBjf02+p19tNegKKT3PDj+4sJbfT7CUxy48WV1CkhTkInpA9+rf3fbW/5McYyarYuly264tn2uxxmRG6o+AOnmv5vvoGFUVNc68d8b61FrV1p9ncTAeMscUSohOWC4Vcrk5JoOiqK5tn1zjKBTNJ8/wBqdTm2Rhgd8gJ2q48tecXzyZLDUVRJJCFjmXokjHoEdfvSfI9j26eYOGilzzv1670+xgns5WidpwpKhTldrHHpA+wUt9G1PjK+gS7tZLiSJ921wbYA7WKno2D3BFB0bU0muCE4t+yNt9kfH+bbm8XcbfGNjYzs6+tt7Vg85OMdUstVS0srh4keGI7QqEb2ZxnLKfYKB50UgdVfjSyhN7LMzRxje+3wG2qBkll25xjvir9yk4/bWoZY51Vbi3279vqyK3ZwPvTkEEf50DAooooCiiigKKKKArR8c/cvUPyab9g1vK0fHP3L1D8mm/YNS9LOyj+TR/G6n/Ug/XJT4pAfJxvIoZdRMrxplIMb3Vc4MmcZPWnh9mbT/n2//XT/ADrVZJ35TPbS/wDzP/s1g8M87Y7GytbE2bubeJY9wuQu7aMZxsOKzvlMHI0o/lP/ALFXbl8+nfYnT/ENlv8Am8e7cYt2cdd2euakauMLgHmums3nzFbVovtbvvM4f1cdNuwe2r9qt/HawTXcpwkCM7H3KMnHvrHsGsS//Dm034P8WY92PP1euKVvyhuKPCgi0iM+lcYklwe0an0FP9Zgf7vvpUijcF6W/E2uS3N0D4WTNKM9AvaOLP1D4A1PCd3Jw1xAbWYnwzJ4EhPQNE5Hhy/RlW+usfgzU+INKjcWNnPtnKuWbT5XLAD0cNj1eufprW8bzavfyfZDULWaMoioZPmckSYBJXcSMZ9LGfhTo7dag1zVrP8APNf/AMhbftR03OTnE/2S0uPeczWpEMme7YA2P9K/pU0oOIJlj4w8R2VVS/t2ZmIAUBoySSewqz9k/muma52+UBw9FZ3ltf24CG6DFwowBJGVPiD3kMP7vvp1XfGmlRIZHvLXA9kysfoAOTXP/MLiV+JdUt7azRjGp8KAEek5cgvKw+9HQfAJn21FXDm7qDXfDmlXT+tMYXb4mI5rRcB8300nT4dONq8piMh3i4Cht8jP6uw4xux38qs/PHT1tND0+0XtBJHGPftjI/8AStrybewGiWnjmz37ps+IYt38c+M7uvbFNpkfPhHnKmp31vp4tHjM5YbzcBtuEZvV2DPq47+dUPn1IE12Fz2WCAn4B3NPu0fT96+CbPf97sMW7t5Y69s0hefChtegU9QYYAR7QZHp6Pa2cQ87NPNnLBbRzySyRNGN6BEUsu3LHOSBnsB191Y3ycdDlRbrUnUrHMFjjyMb9pJZh7RnAz7Qa2XMvlnYtpkt3ZQJDNbR+L9rBAkVRl1K+Z25I9499efk9cRtcWk2mysWa0IMeSSRE/3ufYGB+urtTIblFRRUVNFFFAUUUUBWBr+nm7tLm0DBDPE8YYruC7lIyRkZ79s1n0UCI/3fZPx5P8If+5U/7vsn48n+EP8A3Ke1FBQOZHLptaSyRbhYfmiyAkwl9+8Rjp6Qxjw/f3qj/wC77J+PJ/hD/wBynvRQK/l3yofRr358bpZh4bpsEBT1sdc7z7K+Ot8opL/Uzql1dqyNKrGIW5H2pCMRBi/4IxnHmTimtRQQqgAAdAOgA8hWHrWmR3ltPZyjKToyN7QGGMj3juPhWbRQLblvy0n0O5knF2sscqbXj+blMkHKsG3nqOvl51qeLuS76jfXN+LxIxcPu2fNi23oBjdvGe3spvVNAik+T6+Ruv1x7rQk/vaZPBHL6x0YFoAzysMNNJguR+CuBhR7h+mrXRQVLmVwa2t20dqswh8OQPuMZfPokYxuGO9Lb/d9k/Hk/wAIf+5T3ooFFwZyafTL+21A3ayCBmOwW5XdlGX1t5x63srZcfcrn1bUI9RW5WLYka7DAXzsZmzu3jvn2UyqKD5mEFPDbqCu0+8YwaW3A/KuTR9RN/FdK0bCRGiMBBMbdVXfvPUEKc48j7aZ1FAUVFTQFFFF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371600"/>
            <a:ext cx="2457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w8ODw8MDxQPFBQPFBQVFRUUDxQVFRAVFhUXFhUUFBQYHCkgGBwlHRQWITMhJSwrLi4uFx80ODMsNygtLysBCgoKDgwOGxAQFywkHyQsNC8sLCwsNywsLCwsLywsLCwsLCw0LCwsLDQsLCwsLCwsLCwsLCwsLCwsLCwsLCwsLP/AABEIAPAAzgMBIgACEQEDEQH/xAAcAAACAgMBAQAAAAAAAAAAAAAABwEGBAUIAgP/xABREAACAQMCBAIFBAwLBgUFAAABAgMABBEFEgYHITETQSIyUWFxCBSBkRUjNUJSVHSCobGysxczNDZicnOSlNHSFhgkU5PTRITBw+ElQ3WDo//EABYBAQEBAAAAAAAAAAAAAAAAAAABAv/EAB4RAQEBAAIDAAMAAAAAAAAAAAABQSExEVFhAjJC/9oADAMBAAIRAxEAPwB4VNFFAVFTUUBRU0UEUVNRQFFFFAUVNRQFTSg54SYudNJmt4xEwdRJEzlG39JW2jpH0AOe+O3SmxZMTFEWIYlFJYdmOBkikH3ooooCoqaKAooooCoqaKCKKmigKipqKCaipooIoqaigKKmooCipooIoqaxtSuGhgmmRPEaON3VN23xCqkhd2DjJGM4Pegxtb1u3sYzLO3ZS21erlVIDMF7lV3Ak+Qqif7Q6vqpcafGqRAgCVZAE3JKWyJnU70eIocKvTJ61oYuKtHv0fXdQV91uUJtFczIXbpDjeACwCEkDC5K5yRWg0fmq1vqGq3sEE88d2EdIi2zwhGoBd9obGF6dPZ3FBueJdBYTsuqYlMWbh5BJM+LKVpGlhQsMgo0XQ9MCTyzW9s7LiG2hSeH01YSzCJbnxNpljVYoWSZQSke3ICuOpNVPmBzDW8exaPfBhYpJQ0UMwMMyqzFS653KcjHnkH4bnWudRWN47a1lwbXcJi4JgkkQ+EXQLggEpnqPPGfMLvwvxzFdM9vc4hmRiu07gdo2KHkDKPCLO5Cqe+OhNXCkHwNxJpmo21lpV6Z0vbcyPFd7EJRlkaZQshJz0A6MMEj21f+WPGKaiZ7OGM+DZKgjmM7u0ytnbvVxuDYHXJPWqL7RRRUBRRRQFFFFAVFTRQRRRRQFFFTQRU0UUEVNFFAVFTRQFeJoldWjbqHBUj2gjBr3RQc8wQ6JY3d1pt+Jo5LS5V1kVGlW6hSQTqkyAHJC5Ut0yPhW8XXJlvLriawsC+ntb+FISyxPKsbHfOi4OAB0wR1C+VYvOLgu6S6Gq26eLGzM0myJmlG4KrRyBPXjwp69MB2B6UtouKrmG0bSvFu/AOcxb0jXBOWUjYzYPs3eZoLRr3FbXsivplpbQR6asdw+HVzKkQVERzgegAduwZ8+tWG14ofVbS403StNgSa6tQszJcqY4ovSVRjaPS6sAp7ZHfFKRtUjYktCGJAXJmlztGMDo3boKzdJ4qms5RcW5mikCBMxzd0AwFIkVgQMCgZt3q2hC3tbXUI7i1uNMR45IY4MuzNEUK+Ooxg7iwOQc4PSrnyZ02FbOXUYo/CF9K7JGDnwoUOyNfefRLE/wBL3UitPsNQ1i4xEk8z3MqvJJJG2wEecjr6O36B7q6h4V0YafZxWYKnw9xJVdqguxdgi+SgsQB7AKqNtRRRUUUUUUBRRRQFFFFAUUUUBUVNRQFTRRQFFFFBFTUVUuJOYunabcixuWlEhVWwsTMMN26j4UFuqKAfOqLe82tHina18SV3V9n2qFnDNnGFI9br06UF7ry6BujAH4jNV/ifjK00uGG4vPFRZzhR4ZZgcbsMB26VW/4atE/Dn/w70F9+Yw/8uL/pr/lX0jt409VUX4KB+qqjw5zN0zUrlLK2aUyOGIDQso9EZOSfcKniXmXpmmXLWV00okQKSFiZhhhkdR8aC5UUuf4atE/5k/8Ah3qy8KcZWWrRzS2hkKwEB90ZXqQSMZ79BQWGilz/AA1aJ+HP/h3rc8N8xtK1KQQW84Eh6KkimNn9y7u/0UFtooooCiiigKKKKAooooCiiigKKipoCiiigK5s56/d6P8Asrf9pq6Trmnn2m7XAo6boIBn2ZLUXFo5zcy9gfRrBvSI23Eqn1QehhQjz9p+j242PJvlp8zVNVvlHjsMwxkfydSPXb+mf0D49FTp8bcPazH9kIFl+buGIPUMp9WaPPQkdxnzGOncdU6ZqEV1DHdQMHjlUMrA9CDT6hT/ACk/5HY/27fuzX25e8tdJvNLs7ueAtJLHuZvFcZOT5A18flJ/wAjsf7dv3ZqpcLcmJdRs4L9buNBOu4KYGYr1Ixnd17UhTl0Ll5pdhOt3bQlJEBAbxHONwwehOOxpJ85IVk4k8NhlX+aqR7QQoI/TV94B5RS6Tfxag11HIIw4KCFlJ3KV77j7aX3Oy38XiF4QceItsmfZuVRn9NPR7OD+CPQ/wAWP/Wk/wA63ehcK2WlxTpZxmMSjLDezZIUgdz070pP936f8di/w7f66v3LjgV9Dt7yJ5lm8chgVjKbdqsMHJOe9MCe5HaJa3+oTQ3cSSosDMFcdA25Rn9NbfnZwLbaX831GxBiV32Mik4RwNyyIe69sY+Hvqm8ueMvsJdSXfg+PvjMe3xvDxlgc52Nnt2xW94q4v1DiuWCwt7bYqtuEaMZPSPTfLJgAKBnyFL8IevLbW31HSbO8l9d0Kufwmjdoy307c/TVmrS8G6ENNsLXTwQfBTDEDAZ2JZyB72Y1uqtIKKKKgKKKKAooooIqaKKAooooCiiooJrmznr93k/srf9pq6TryUB7gfVQVDmPwNDrVrs9FbiIEwyY7H8Bv6J/R3pN8t+NLjh68k0u+DiAybZFPe2ft4q+1e2R5jqPf0rXkoD1IH1U0Jz5RsqvY6e6EMrTEgg5DAxkgg1TuGect1p9pBYJb27rAu0MzPlupOTg++ulCg7YH1VHhr7B9QoFHy+5t3Wq6hFYSQW8ayByWVnLDapbpk48qonO24MXELzAAmNbdgD2JVVOD9VdMBAOoA+qgoD1IH1UHP/APD9e/itr/fk/wA6YXLLjmbXLe9lmjij8AhQELHO5WJJz8Kvvhr7B9Qr0qgdgB9FBzf8nmJH1OdXVW/4dujKD9+ntro6ONVGFAA9gAH6qlUA7AD6K9UBUVNFAUUUUBRRRQRU1FTQFFFFAUUUUBRRRQaviPiC102Bru7cIg6DzZ28lRfM0oNR+UAd5FtZjYD0Ms/pMPeqrhfrNVnmTez65r406I+jHILaIZ9FTn7bIR8QSfcgp0cO8tNKsYVi8COZ8elLKgZnPmcHoo9wpPYrfCHOyzvZVt7uI2rucK/ib4iT23NgFPpBHvpqA560puNuS1tdyRTaeUtiWAlTBMezPV0XyYezsfdTM0XTEs7aGzjLlYECAuxZiB7SaCda1KOztp7yU4SBGdvaQozge89h8aX/AC85tJq92bGSAW7MhaM+Pv8AEK9SuNi4OMn6DWi+URxRsjh0eM9ZcSzYPZAcRr9JBP5o9tLHUtFvNAm0y+bo0qR3MfltZWy0Te3A258iHpCuuKo3M7j9tCFswgE/zguOs3h7Nu3+gc53foq06Dqsd9awXsXqzorj3ZHUfEHI+ilF8pb+L07+tN+pKXhZybPDGrG+sra+K7PnEaybN27buGcbsDP1VtKrPLT7jab+TR/qqzUQotd51fMtQm097QFIZvDaQXBztyMuE8PvjyzTZt51lRJUIZXUMpHYgjIIrkrmJA8mtaiiAsfGkOAMnCjcf0A01+RHGiPZTadcuAbFWkRmP/hx1bOfwD+gj2UnRe1t5lcwI9DjhPhiaWdjtj8TZhB6zk7T54HbzrI5bcZHW7WS7MIh8OUx7RL4mcKrZztGPW7e6ub+Otfl1i/ub8BiiDCD/lwq21c+zJbPxanP8nL7l3H5U/7uOkKa1FFFAUUUUBUVNFAVFTRQFFRU0BRRRQcwXlx9huKnuZwdiXbyMcf/AG585Ye3AkJ+iumredJUWWNlZXAZWU5DA9iDVF5o8uI9aRZ4isd1EuFcj0ZV7+HJj6cHyzSft9I4q0jdb263yoSekI8WM+0qBkLn4Ck68F78uhOJOK7HTPB+eSrH4zhVHc9TgsQOyjzPlWxvb+KGCS7dgI442kLZ6bFXcSD59K520TldrOrXAuNSMsSsRvknbdKy+xEJ6fTgCmJzO0a8j0q30PSbeaRGAVyGB2RpghSWPUsf1GmBI3PEcd5rH2UvlkaJphI0aYLeGh9CIbiBjAUH6auvMrmXpus2XzVILpJY2DxOyx7VPYg4fOCCf0VcuWXK22hsd+qW0clxM5YrIuTCg6KnQ9+hY/1seVW3+DrRfxK1/uf/ADTxh9Lr5OvE2Vn0eQ+qTNDk+RwJEHuzhvzjU/KW/i9O/rTfqStVrHAWpaXri32lW7yQRyJKmwqAFPSSE5Ps3D4MKtHPPh6+1OLTzZwSSFPEZ1G0GPcEwGye/Q/VS8xZxV05afcbTfyaP9VWaudNOh40toY7aFLpI4lCooW3O1R2GT1q58tJeJjf41bx/m/hP66wgb8rt9QZ9tEUa2GeM8HzvG/ZNaLmlwy+j6lLHFuWG5BeIrkDY3R4unfB6Y9hHtq9W3B+pDin7Im3k+b/ADpn8X0du3aRu75xTU4u4SttWW3S4/8ADzJKCBksFPpRn3MOhpkNpNRcJGw4TvLyUYmvTA+CMGOISpsU+89W+kDyq3/Jy+5dx+VP+7jqy819Knu9HubW1jMkjGLai4BIEik4zgdAP0Vq+R2h3Wn6fPBdxPE7XDMFbGSpjjGehPmD9VWaGLRRRUBRRRQFFFFAVFTUUE0VFTQRXmORWG5SCPaCCPrFUTnPxN9j9MeNDia8zDHg9QCPtjD4A4+LCqdyVu59Kvrjh69GxplWaME9N+wFgPiuP7hpCnXLKqdWZVB9pA/XXosMZyMd856Y9tKb5R4zp9mB53Q/dSVicvuKnn0nUtFvMrc2NrOAG7vEImAHvK9vgVoHD84j2796be2dwxn2ZqI7mNjtV0J9gYE1zpb/AMypvy4frSrJp/JG1ns4bqC5uo55IkkUtsKK5AbsqhgM+ecigdtFLPk5xJeSm80fUCXn09sCQnLOmSuGb77BHQ9yCKZlB5dwo3MQAPMnA+upBBGR50ned+pTXtxZ8M2fpSXDLJIM9B32K3sAAZz7ABW45F8QtcWL6bP0n05jGQe/h/eZHuIZfzRSBku4UFmIAHck4A+JrxBcRyDdGyOParBh9YpM8+Z2N7plvdNMmnvgytGCct4np5HmQm0jv3OAa+3A/D2jLqcN1o+pMu1fTtj1acdcjLEejjywcYz0pCnD4q7tm5d34O4Z+qiWZExvZVz23MBn66SHEWvQaZxbc31wTsitR0A9J2MChUX3k9K+3CPD1zxNefZ7VQRaocW9v12uAeg96A9z98fdQOwHPUedTUKoAAGAB0AHYCtdxHrEen2dxfS+rAhbH4R7Ko95JA+mgz1lUkqCpK9wCMj4jyr3XMvB2t3thqVrxBdA+Bq0sqO2ThlL7WJ9m1sEe0Ia6ZUgjI7H9NBNFFFAUUVFBNRRU0EVNFQaDn/iJ77iHXZJNNWKRNJKhPFb7USr9WPty4PTzC18ePdK4ijeHX71LUNYlMPAeuA+V3gdxk4+Bp+WGmW9sGFvFDEGxu8ONU3Y7Z2jr3r73ECSo0ciq6sMFWUMrD2EHvQJjnXq8d/oul30WNs9wjd/VPhSblPwOR9FeecvDctuIuIbLKt4QiuQB3V02ByPPIbafzTTdbRLMxrAbe3MasWVPBTYrHuwXGAep6++suaBJEMTqrIw2lWUFSPYQemKDnO3/mVN+XD9aVdbHnLpdpp8Ma+NLNDCi+GIyoLhQMFz0Az59fgaZo0a08I23gW/hFtxj8FNhb8LbjGenevnDw9YowdLa1Vh1BFvGCD7QcUC/wCS+kXbSX2vXilH1BvQQjB2ZLbsHsOoA9wzTI1XUI7S3mu5ThIEZ2PuUZ6e09O1ZdfG6to5kMUqI6N3V1DK3n1B6Gg584Ntdev7u54ksY7bdM8iAzn1R6PSMHGQBhc+419I21PQNbt9V1JIVTUHKTeC32vadoZiB0BGQ+PPBp/2trHCgiiREReyooVRk5OAOleL7T4LhQk8cUqg5AkjVwD2yAwoKVxzx5ZWNzBp+oWzPb3C7/HZFeLHX1VwdxBxnzG4GlnxndaRd32mJoMf/E+OpLQxMgwGUrke0EZz5AHNdAXWnQTRiCWKJ4xjCMisox2wCMCvhpmhWdoS1tBBET3KRKpI9mQM0Cb4m4fh1Tiy5sJ87ZbUYYd0cQKVcfA+VZnAXElxoN5/s1qrfa8/8NMT6IVjhBk/eMQcfgnI+Df+x0HjfOvCi8XGPE8Nd+MYxvxnt0rzf6VbXO35xDDLtzjxIlfbnvjcOnagzKTXO7Upr65s+GbP0pJmEkgzgZwSisfIAAufdinGihQFAAAGAB2AHYCsZdMtxMboRQiU95PDXeemPXxnt0oEnxBwhxNdWEenTRaf4NsFKCMgOvhqQAp9pH11euTPEx1DTEjlP26zPgyZ7kD+LY5/o4B96mr7WJaaZbwM7wxQxtJ6xSNVL9c+kQOvUmgy6KKKAoqKKCaKKigmqTzV4xm0W0huoEikMkwjIk3YAKO2RtI65UVdaU3ykPuZa/la/uZaCp/w+ah+LWf/APX/AFVvOGefCSSLFqEAiVjjxYmLKv8AWjbrj3gn4VauTVlC+iWbNHGxPidSikn7Y3mRWBzb5eWl1ZT31vGkVxbI0mY1CiZVGWV1HQnAJB70vBOTKtrhJUWWNlZHAZWU5DA9QQaV3BHM671HVn0uSK3VEM3pLv3Hwzgd2xWB8nPXpJYLrTZCSLcrJFn71XyGX4ZAP5xqq8o/5zTfG6/aNXTD54m4htdMt2u7p9qL0A7tI3kqDzNJnUef9wXPza0hVPLxZGdiPInbgD4dfjWp5vXc2q6/HpaE4ieO3jB7K8hUu5/vDPuUU7OGuCNO0yBYY4YmKj05ZEVnc46sSe3wHSp9FC4S55w3EqW9/CIN5AEsblkBPQb0Iyo9+T9FXXmZxVLpFiL2BI3bxETEm7GGz16EGtUq8LC8j1NZNPWWMeiVkQJnuH2DpuHkawufkqyaKsiEMrTREEHIIOSCKXonbM0zj65m4en10xwiWMviMB9h2yBOvXPY+2l+efGpDqbW0+qX/VTA5C/cOH+1m/brZ83vuFqP9mv7xKXghWLz51E9rW0PwEv+qmZyq4zuNat7ie4jijMMgQBA2CCobJ3E+2qv8mz+Q3v5Qv7sU4KoKS/FHOuS01KWzhigkghkVGcl97YwJSuDjocgdPKr9zM4l+xemXFypHiuPDh/tH6BvzRlvornHSODJ7zS77WgWItXAAx/GAYMzZ/ohgfrrI6ztbhJo0mjIKyKGUjzDDINa7ivVHsrC7vYwrNbwvIobO0lRkA464pf/J+4m+c2L6bIcyWR9DJ6mFuqj805HwxVy5kfcbU/yaX9k1aRouU/Hlxra3TTxwx+AUA8Pd13ZzncT7KYNJL5NXqah/Wi/U1O2rUgoooqKKKKKAqKmigKUvykPuZa/la/upabVL/nNwvd6tZQW9oqs6XAkbc4UBRG69z72FBkclvuHZf/ALP3jV55t8Wwadp88BZTPdRvHHGCN2HBUuR5KAT1pT23LPiaJRHE7oo7Kl6yqPgAcVsNA5HX08vi6lMkaZywRjJLJ7RuPRfic/Cl5Jw2vybtJdUvtQYEJJshTp6xXLOR7hlR9dV3lH/Oab43X7RroTS9OhtII7W3UJHEu1VHkP8A1PvpScvuX+o2OtyajOiCFjPgiQE+m2V6VdMVDmaJNJ4lXUcEgyQ3K+QdQQGQH8wj6a6B0nVrfUrUXFrIrpKpGQclCR1Vh5EZ7VgcccHW2s2/zefKsuTFKoBaJj5j2g4GR54pKT8nNctJGNnLGwPTfHO0TEewjuPrNTPB9VvmRwQmhywQC5W4aVWZgIhGYsEBcje3fJ9namjzZ/mxZf8Alv2K0nDPIy5klE2pyoqBstHGxeSXzIMnZc+Z6n9dMHmpwtPfaWmn2KKSjx7VLBQEQEdz9FMJ2xuQv3Dh/tZv262fN77haj/Zr+8SjlRoNxpulx2d0qrIskjEBgwwzZHUVncxNKmvtKvLO3AaSZFCgkAEh1Pc+4Gn5EUL5Nn8hvfyhf3YpwUueSvC15pVrdQ3iBGkmDLhw2RsA8veKvGtyTrbTtaqHm2N4SkgAuRhSSfIE5Pwq0jnjn1xP881AWMZ+1WI2nB6NK3V2+gYX6G9tZnDvOKCxsItMTTt0ccZRib0DxC2d7MPB++JJ+mt7y05WXUN+9/qyROFDFVJWQSSPnczjt0BPfzPupsf7O2H4rZ/4aL/AE1MHLHAvEo03VYb6MFIjIVdC+7EDnBUtjrtGDnpkqK6V5iOG0XUWU5DWspB9oKZBqp82eWg1CKCTTooEmiYgqqrGsiN3zgAZBA+s1n6Tomptw5caTdIvzhYZIIsSAiRCv2vLeRGdv5oNMNVX5NXqah/Wi/U1O2ubtL5a8TWe4WrGHfjd4d3t3Y7Zx3rZ2/CPF4dC1xOVDAkfPj1GevnVQ/qK8RAhVB74GfjivdRRRRUUE0UUUBRRWo4uuZIdPvZomKvHBKysMZVghIIz0oNvRSg5EcVX+pSX63s7zCJYSm4KNpYvn1QPYKb9AUUpufPFF9pv2P+ZTPD43j79oU7tvhbc7ge24/XVP0+641uYo7mFrl45VDIwNqNynscHrQdE0UqOWq8Ti//APq3jfN/Cf1zBjf02+p19tNegKKT3PDj+4sJbfT7CUxy48WV1CkhTkInpA9+rf3fbW/5McYyarYuly264tn2uxxmRG6o+AOnmv5vvoGFUVNc68d8b61FrV1p9ncTAeMscUSohOWC4Vcrk5JoOiqK5tn1zjKBTNJ8/wBqdTm2Rhgd8gJ2q48tecXzyZLDUVRJJCFjmXokjHoEdfvSfI9j26eYOGilzzv1670+xgns5WidpwpKhTldrHHpA+wUt9G1PjK+gS7tZLiSJ921wbYA7WKno2D3BFB0bU0muCE4t+yNt9kfH+bbm8XcbfGNjYzs6+tt7Vg85OMdUstVS0srh4keGI7QqEb2ZxnLKfYKB50UgdVfjSyhN7LMzRxje+3wG2qBkll25xjvir9yk4/bWoZY51Vbi3279vqyK3ZwPvTkEEf50DAooooCiiigKKKKArR8c/cvUPyab9g1vK0fHP3L1D8mm/YNS9LOyj+TR/G6n/Ug/XJT4pAfJxvIoZdRMrxplIMb3Vc4MmcZPWnh9mbT/n2//XT/ADrVZJ35TPbS/wDzP/s1g8M87Y7GytbE2bubeJY9wuQu7aMZxsOKzvlMHI0o/lP/ALFXbl8+nfYnT/ENlv8Am8e7cYt2cdd2euakauMLgHmums3nzFbVovtbvvM4f1cdNuwe2r9qt/HawTXcpwkCM7H3KMnHvrHsGsS//Dm034P8WY92PP1euKVvyhuKPCgi0iM+lcYklwe0an0FP9Zgf7vvpUijcF6W/E2uS3N0D4WTNKM9AvaOLP1D4A1PCd3Jw1xAbWYnwzJ4EhPQNE5Hhy/RlW+usfgzU+INKjcWNnPtnKuWbT5XLAD0cNj1eufprW8bzavfyfZDULWaMoioZPmckSYBJXcSMZ9LGfhTo7dag1zVrP8APNf/AMhbftR03OTnE/2S0uPeczWpEMme7YA2P9K/pU0oOIJlj4w8R2VVS/t2ZmIAUBoySSewqz9k/muma52+UBw9FZ3ltf24CG6DFwowBJGVPiD3kMP7vvp1XfGmlRIZHvLXA9kysfoAOTXP/MLiV+JdUt7azRjGp8KAEek5cgvKw+9HQfAJn21FXDm7qDXfDmlXT+tMYXb4mI5rRcB8300nT4dONq8piMh3i4Cht8jP6uw4xux38qs/PHT1tND0+0XtBJHGPftjI/8AStrybewGiWnjmz37ps+IYt38c+M7uvbFNpkfPhHnKmp31vp4tHjM5YbzcBtuEZvV2DPq47+dUPn1IE12Fz2WCAn4B3NPu0fT96+CbPf97sMW7t5Y69s0hefChtegU9QYYAR7QZHp6Pa2cQ87NPNnLBbRzySyRNGN6BEUsu3LHOSBnsB191Y3ycdDlRbrUnUrHMFjjyMb9pJZh7RnAz7Qa2XMvlnYtpkt3ZQJDNbR+L9rBAkVRl1K+Z25I9499efk9cRtcWk2mysWa0IMeSSRE/3ufYGB+urtTIblFRRUVNFFFAUUUUBWBr+nm7tLm0DBDPE8YYruC7lIyRkZ79s1n0UCI/3fZPx5P8If+5U/7vsn48n+EP8A3Ke1FBQOZHLptaSyRbhYfmiyAkwl9+8Rjp6Qxjw/f3qj/wC77J+PJ/hD/wBynvRQK/l3yofRr358bpZh4bpsEBT1sdc7z7K+Ot8opL/Uzql1dqyNKrGIW5H2pCMRBi/4IxnHmTimtRQQqgAAdAOgA8hWHrWmR3ltPZyjKToyN7QGGMj3juPhWbRQLblvy0n0O5knF2sscqbXj+blMkHKsG3nqOvl51qeLuS76jfXN+LxIxcPu2fNi23oBjdvGe3spvVNAik+T6+Ruv1x7rQk/vaZPBHL6x0YFoAzysMNNJguR+CuBhR7h+mrXRQVLmVwa2t20dqswh8OQPuMZfPokYxuGO9Lb/d9k/Hk/wAIf+5T3ooFFwZyafTL+21A3ayCBmOwW5XdlGX1t5x63srZcfcrn1bUI9RW5WLYka7DAXzsZmzu3jvn2UyqKD5mEFPDbqCu0+8YwaW3A/KuTR9RN/FdK0bCRGiMBBMbdVXfvPUEKc48j7aZ1FAUVFTQFFFF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7338" y="-1219200"/>
            <a:ext cx="2457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380" y="3819165"/>
            <a:ext cx="2207682" cy="890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92" y="3819165"/>
            <a:ext cx="1578544" cy="121916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427984" y="2132856"/>
            <a:ext cx="0" cy="796150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27984" y="3284984"/>
            <a:ext cx="0" cy="796150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27984" y="4437112"/>
            <a:ext cx="0" cy="796150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38" y="5814911"/>
            <a:ext cx="3617193" cy="851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9569" y="5255777"/>
            <a:ext cx="2309493" cy="15121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92" y="404664"/>
            <a:ext cx="7772400" cy="1470025"/>
          </a:xfrm>
        </p:spPr>
        <p:txBody>
          <a:bodyPr>
            <a:noAutofit/>
          </a:bodyPr>
          <a:lstStyle/>
          <a:p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Tubs for Tablets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352928" cy="3528392"/>
          </a:xfrm>
        </p:spPr>
        <p:txBody>
          <a:bodyPr>
            <a:normAutofit fontScale="55000" lnSpcReduction="20000"/>
          </a:bodyPr>
          <a:lstStyle/>
          <a:p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help improve the ICT facilities our school took part in the Flora Tubs4Tablets scheme. Tablets are useful at schools they help educate students.</a:t>
            </a:r>
          </a:p>
          <a:p>
            <a:endParaRPr lang="en-GB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managed to get 8 tablets. They will be used when teaching I.C.T skills, as well as for supporting the online aspect of the Bug Club reading scheme.</a:t>
            </a:r>
          </a:p>
          <a:p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our role as Digital Leaders we will be researching apps to help support learning.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653136"/>
            <a:ext cx="4464496" cy="180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096344"/>
          </a:xfrm>
        </p:spPr>
        <p:txBody>
          <a:bodyPr>
            <a:normAutofit fontScale="90000"/>
          </a:bodyPr>
          <a:lstStyle/>
          <a:p>
            <a:r>
              <a:rPr lang="en-GB" sz="5300" b="1" dirty="0" smtClean="0"/>
              <a:t/>
            </a:r>
            <a:br>
              <a:rPr lang="en-GB" sz="5300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 </a:t>
            </a: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3733800" y="1215670"/>
            <a:ext cx="5158680" cy="3941522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school uses Twitter to update parents on what is happening.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our own Digital Leader account. We post pictures of what we do as well as share our thoughts and opinions.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soon be teaching parents, pupils and staff about how to stay safe online using social media, including Twitter. 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84784"/>
            <a:ext cx="3048000" cy="429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925" y="282219"/>
            <a:ext cx="34861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459" y="742772"/>
            <a:ext cx="8640960" cy="302433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head teacher gave us a £50 budget. </a:t>
            </a:r>
            <a:b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plan to spend it on organising a </a:t>
            </a:r>
            <a:b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fundraiser to help us to raise more money.</a:t>
            </a:r>
            <a:b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will use the money to improve ICT </a:t>
            </a:r>
            <a:b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in school. We also want to </a:t>
            </a:r>
            <a:b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some Digital Leader badges.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looking forward to doing more </a:t>
            </a:r>
            <a:b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St Bernadette's.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carry on working together to </a:t>
            </a:r>
            <a:b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ICT in the school for pupils </a:t>
            </a:r>
            <a:b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staff. </a:t>
            </a:r>
          </a:p>
          <a:p>
            <a:pPr algn="l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continue to learn new skills, such as setting up projectors and using Scratch, before going in to classes to teach them.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encrypted-tbn1.gstatic.com/shopping?q=tbn:ANd9GcSnNcPyTf-qJHIekh3E1xFbyMbk4CCVqjHWE5ARM4uPEMGsFNakcDv3-72VMfB_mJYIA2MfOtz7wQ&amp;usqp=CA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31166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9832" y="212376"/>
            <a:ext cx="3360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What is next for us?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13077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363" y="150233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7300" b="1" dirty="0" smtClean="0"/>
              <a:t>Questions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513096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John </a:t>
            </a:r>
            <a:r>
              <a:rPr lang="en-GB" sz="2000" dirty="0" err="1"/>
              <a:t>Cloherty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i="1" dirty="0"/>
              <a:t>Acting Principal Teacher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2"/>
              </a:rPr>
              <a:t>john.cloherty@falkirk.gov.uk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5023246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Emma Hedges</a:t>
            </a:r>
          </a:p>
          <a:p>
            <a:pPr algn="ctr"/>
            <a:r>
              <a:rPr lang="en-GB" sz="2000" dirty="0" smtClean="0"/>
              <a:t>Class Teacher</a:t>
            </a:r>
          </a:p>
          <a:p>
            <a:pPr algn="ctr"/>
            <a:r>
              <a:rPr lang="en-GB" sz="2000" dirty="0" smtClean="0">
                <a:hlinkClick r:id="rId3"/>
              </a:rPr>
              <a:t>emma.hedges@Falkirk.gov.uk</a:t>
            </a:r>
            <a:endParaRPr lang="en-GB" sz="2000" dirty="0" smtClean="0"/>
          </a:p>
          <a:p>
            <a:pPr algn="ctr"/>
            <a:r>
              <a:rPr lang="en-GB" sz="2000" dirty="0"/>
              <a:t/>
            </a:r>
            <a:br>
              <a:rPr lang="en-GB" sz="2000" dirty="0"/>
            </a:br>
            <a:endParaRPr lang="en-GB" sz="2000" i="1" dirty="0" smtClean="0"/>
          </a:p>
          <a:p>
            <a:pPr algn="ctr"/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601" y="2237343"/>
            <a:ext cx="3366798" cy="2182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51" y="2669211"/>
            <a:ext cx="1007269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441" y="2604094"/>
            <a:ext cx="1373175" cy="14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Our Digital Leaders</a:t>
            </a:r>
            <a:endParaRPr lang="en-GB" b="1" u="sng" dirty="0"/>
          </a:p>
        </p:txBody>
      </p:sp>
      <p:pic>
        <p:nvPicPr>
          <p:cNvPr id="4" name="Picture 6" descr="http://www.digitalleadernetwork.co.uk/wp-content/uploads/2013/01/Screen-Shot-2013-01-21-at-20.21.18-258x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66715"/>
            <a:ext cx="1331640" cy="15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digitalleadernetwork.co.uk/wp-content/uploads/2013/01/Screen-Shot-2013-01-21-at-20.21.18-258x3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764" y="5445224"/>
            <a:ext cx="1264122" cy="146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430" y="1450744"/>
            <a:ext cx="6151724" cy="46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7731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The Interview Process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755152" cy="30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601063"/>
            <a:ext cx="418885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309631"/>
            <a:ext cx="6484962" cy="243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492896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Responsibilities</a:t>
            </a:r>
            <a:endParaRPr lang="en-GB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433" y="5659905"/>
            <a:ext cx="1007269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042" y="-23774"/>
            <a:ext cx="5225050" cy="68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5013176"/>
            <a:ext cx="1878185" cy="1737321"/>
          </a:xfrm>
        </p:spPr>
      </p:pic>
      <p:sp>
        <p:nvSpPr>
          <p:cNvPr id="4" name="Rounded Rectangle 3"/>
          <p:cNvSpPr/>
          <p:nvPr/>
        </p:nvSpPr>
        <p:spPr>
          <a:xfrm>
            <a:off x="1403648" y="1340768"/>
            <a:ext cx="6264696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Assist class teachers with day to day ICT problems</a:t>
            </a:r>
            <a:endParaRPr lang="en-GB" sz="6000" dirty="0"/>
          </a:p>
        </p:txBody>
      </p:sp>
      <p:pic>
        <p:nvPicPr>
          <p:cNvPr id="6" name="Picture 2" descr="http://3.bp.blogspot.com/-uyoQSwXU1e0/UQKOaQXCNbI/AAAAAAAABFY/XqMz43N3RpU/s1600/AngryCompu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2088232" cy="11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10" y="5465507"/>
            <a:ext cx="2052599" cy="152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600" y="5469430"/>
            <a:ext cx="1800200" cy="1296144"/>
          </a:xfrm>
        </p:spPr>
      </p:pic>
      <p:sp>
        <p:nvSpPr>
          <p:cNvPr id="4" name="Rounded Rectangle 3"/>
          <p:cNvSpPr/>
          <p:nvPr/>
        </p:nvSpPr>
        <p:spPr>
          <a:xfrm>
            <a:off x="971600" y="1417638"/>
            <a:ext cx="6912768" cy="402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Setting up technology for assemblies/</a:t>
            </a:r>
          </a:p>
          <a:p>
            <a:pPr algn="ctr"/>
            <a:r>
              <a:rPr lang="en-GB" sz="6000" dirty="0" smtClean="0"/>
              <a:t>whole school events</a:t>
            </a:r>
            <a:endParaRPr lang="en-GB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7" y="-27384"/>
            <a:ext cx="1007269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27" y="-27384"/>
            <a:ext cx="1532375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1319</TotalTime>
  <Words>730</Words>
  <Application>Microsoft Office PowerPoint</Application>
  <PresentationFormat>On-screen Show (4:3)</PresentationFormat>
  <Paragraphs>114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Developing Pupils as Digital Leaders St Bernadette’s Primary School Victoria Primary School   </vt:lpstr>
      <vt:lpstr>Digital Leaders at  St Bernadette’s Primary, Falkirk   </vt:lpstr>
      <vt:lpstr>We needed…</vt:lpstr>
      <vt:lpstr>The answer…</vt:lpstr>
      <vt:lpstr>Our Digital Leaders</vt:lpstr>
      <vt:lpstr>The Interview Process</vt:lpstr>
      <vt:lpstr>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Learning Week  at St Bernadette’s</vt:lpstr>
      <vt:lpstr>PowerPoint Presentation</vt:lpstr>
      <vt:lpstr>PowerPoint Presentation</vt:lpstr>
      <vt:lpstr>PowerPoint Presentation</vt:lpstr>
      <vt:lpstr>Scottish Learning Festival</vt:lpstr>
      <vt:lpstr>CPD Session</vt:lpstr>
      <vt:lpstr>iPads</vt:lpstr>
      <vt:lpstr>PowerPoint Presentation</vt:lpstr>
      <vt:lpstr>  Digital Leaders at  Victoria Primary School, Falkirk   </vt:lpstr>
      <vt:lpstr> I.C.T had not been a priority within our school and so there were a lot of issues. Miss Hedges wanted to improve it but knew that she would need help.   She went to a course about Digital Leaders. The St Bernadette’s Digital Leaders presented and inspired her to start the process.  Victoria Primary School started to use Digital Leaders in November 2015.  </vt:lpstr>
      <vt:lpstr>The application process</vt:lpstr>
      <vt:lpstr>PowerPoint Presentation</vt:lpstr>
      <vt:lpstr>PowerPoint Presentation</vt:lpstr>
      <vt:lpstr>PowerPoint Presentation</vt:lpstr>
      <vt:lpstr>Miss Hedges believes that we can help to  transform ICT in our school.  </vt:lpstr>
      <vt:lpstr>     </vt:lpstr>
      <vt:lpstr>PowerPoint Presentation</vt:lpstr>
      <vt:lpstr>Internet Safety Week</vt:lpstr>
      <vt:lpstr>PowerPoint Presentation</vt:lpstr>
      <vt:lpstr>PowerPoint Presentation</vt:lpstr>
      <vt:lpstr>Revamping the ICT suite </vt:lpstr>
      <vt:lpstr>PowerPoint Presentation</vt:lpstr>
      <vt:lpstr>School website</vt:lpstr>
      <vt:lpstr>We recorded pros and cons of different school websites using OneNote. We will use this to help us to design the new school website.</vt:lpstr>
      <vt:lpstr>Tubs for Tablets   </vt:lpstr>
      <vt:lpstr>       </vt:lpstr>
      <vt:lpstr>PowerPoint Presentation</vt:lpstr>
      <vt:lpstr>Questions    </vt:lpstr>
    </vt:vector>
  </TitlesOfParts>
  <Company>Falkirk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Leaders at  St Bernadette’s Primary</dc:title>
  <dc:creator>John Cloherty</dc:creator>
  <cp:lastModifiedBy>Malcolm Wilson</cp:lastModifiedBy>
  <cp:revision>78</cp:revision>
  <cp:lastPrinted>2016-02-24T08:17:50Z</cp:lastPrinted>
  <dcterms:created xsi:type="dcterms:W3CDTF">2015-03-03T11:53:01Z</dcterms:created>
  <dcterms:modified xsi:type="dcterms:W3CDTF">2018-03-26T09:27:55Z</dcterms:modified>
</cp:coreProperties>
</file>