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272" r:id="rId2"/>
    <p:sldId id="324" r:id="rId3"/>
    <p:sldId id="315" r:id="rId4"/>
    <p:sldId id="278" r:id="rId5"/>
    <p:sldId id="316" r:id="rId6"/>
    <p:sldId id="326" r:id="rId7"/>
    <p:sldId id="325" r:id="rId8"/>
    <p:sldId id="327" r:id="rId9"/>
    <p:sldId id="328" r:id="rId10"/>
    <p:sldId id="329" r:id="rId11"/>
    <p:sldId id="330" r:id="rId12"/>
    <p:sldId id="331" r:id="rId13"/>
    <p:sldId id="345" r:id="rId14"/>
    <p:sldId id="334" r:id="rId15"/>
    <p:sldId id="333" r:id="rId16"/>
    <p:sldId id="338" r:id="rId17"/>
    <p:sldId id="336" r:id="rId18"/>
    <p:sldId id="339" r:id="rId19"/>
    <p:sldId id="340" r:id="rId20"/>
    <p:sldId id="341" r:id="rId21"/>
    <p:sldId id="344" r:id="rId22"/>
    <p:sldId id="319" r:id="rId23"/>
    <p:sldId id="349" r:id="rId24"/>
    <p:sldId id="346" r:id="rId25"/>
    <p:sldId id="318" r:id="rId26"/>
    <p:sldId id="317" r:id="rId27"/>
    <p:sldId id="348" r:id="rId28"/>
  </p:sldIdLst>
  <p:sldSz cx="9144000" cy="6858000" type="screen4x3"/>
  <p:notesSz cx="6662738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09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617B"/>
    <a:srgbClr val="FF00FF"/>
    <a:srgbClr val="07B1DF"/>
    <a:srgbClr val="0075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9" autoAdjust="0"/>
    <p:restoredTop sz="83026" autoAdjust="0"/>
  </p:normalViewPr>
  <p:slideViewPr>
    <p:cSldViewPr>
      <p:cViewPr varScale="1">
        <p:scale>
          <a:sx n="60" d="100"/>
          <a:sy n="60" d="100"/>
        </p:scale>
        <p:origin x="63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028" y="-96"/>
      </p:cViewPr>
      <p:guideLst>
        <p:guide orient="horz" pos="3127"/>
        <p:guide pos="209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F50348-85FF-4B4D-8528-1384F90F1111}" type="doc">
      <dgm:prSet loTypeId="urn:microsoft.com/office/officeart/2005/8/layout/radial1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A7D4175-2D77-AA4C-9A48-20B8767D6493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Early Years Aim</a:t>
          </a:r>
          <a:endParaRPr lang="en-US" dirty="0"/>
        </a:p>
      </dgm:t>
    </dgm:pt>
    <dgm:pt modelId="{3F418A6C-4192-B24A-8503-E0AF060FA8AD}" type="parTrans" cxnId="{0E6088C8-B7FC-E845-8541-58E774B3F682}">
      <dgm:prSet/>
      <dgm:spPr/>
      <dgm:t>
        <a:bodyPr/>
        <a:lstStyle/>
        <a:p>
          <a:endParaRPr lang="en-US"/>
        </a:p>
      </dgm:t>
    </dgm:pt>
    <dgm:pt modelId="{343D6E65-2AD6-7D40-BA48-2FFAA05049E2}" type="sibTrans" cxnId="{0E6088C8-B7FC-E845-8541-58E774B3F682}">
      <dgm:prSet/>
      <dgm:spPr/>
      <dgm:t>
        <a:bodyPr/>
        <a:lstStyle/>
        <a:p>
          <a:endParaRPr lang="en-US"/>
        </a:p>
      </dgm:t>
    </dgm:pt>
    <dgm:pt modelId="{CA8AE1E7-DBFA-EB48-9DC5-2BB3606CB8E7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sz="900" b="1" dirty="0" smtClean="0"/>
            <a:t>Early Intervention in Maternity Services</a:t>
          </a:r>
          <a:endParaRPr lang="en-US" sz="900" b="1" dirty="0"/>
        </a:p>
      </dgm:t>
    </dgm:pt>
    <dgm:pt modelId="{2EC5DEF0-9B5C-E143-9813-40D383808549}" type="parTrans" cxnId="{E8C7E28A-903E-AF4E-A0FC-0C2177F442B5}">
      <dgm:prSet/>
      <dgm:spPr/>
      <dgm:t>
        <a:bodyPr/>
        <a:lstStyle/>
        <a:p>
          <a:endParaRPr lang="en-US"/>
        </a:p>
      </dgm:t>
    </dgm:pt>
    <dgm:pt modelId="{B9A5A814-5C21-9841-8663-EB439CFD41EA}" type="sibTrans" cxnId="{E8C7E28A-903E-AF4E-A0FC-0C2177F442B5}">
      <dgm:prSet/>
      <dgm:spPr/>
      <dgm:t>
        <a:bodyPr/>
        <a:lstStyle/>
        <a:p>
          <a:endParaRPr lang="en-US"/>
        </a:p>
      </dgm:t>
    </dgm:pt>
    <dgm:pt modelId="{C9206A7F-FF84-1140-8F9F-ECAF5B8B974D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sz="900" b="1" dirty="0" smtClean="0"/>
            <a:t>Attachment and Child Development Beyond Maternity Services</a:t>
          </a:r>
          <a:endParaRPr lang="en-US" sz="900" b="1" dirty="0"/>
        </a:p>
      </dgm:t>
    </dgm:pt>
    <dgm:pt modelId="{667CA0E8-F1E9-DA42-9018-156BBBC00B76}" type="parTrans" cxnId="{C9B18B08-5336-354E-A239-67A757B96675}">
      <dgm:prSet/>
      <dgm:spPr/>
      <dgm:t>
        <a:bodyPr/>
        <a:lstStyle/>
        <a:p>
          <a:endParaRPr lang="en-US"/>
        </a:p>
      </dgm:t>
    </dgm:pt>
    <dgm:pt modelId="{C3971894-1E3B-4340-A69B-5C33468B3A77}" type="sibTrans" cxnId="{C9B18B08-5336-354E-A239-67A757B96675}">
      <dgm:prSet/>
      <dgm:spPr/>
      <dgm:t>
        <a:bodyPr/>
        <a:lstStyle/>
        <a:p>
          <a:endParaRPr lang="en-US"/>
        </a:p>
      </dgm:t>
    </dgm:pt>
    <dgm:pt modelId="{0B5DFA11-8CC6-514F-AFB3-076575CA6AD8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sz="900" b="1" dirty="0" smtClean="0"/>
            <a:t>Continuity of Care in Transitions Between Services</a:t>
          </a:r>
          <a:endParaRPr lang="en-US" sz="900" b="1" dirty="0"/>
        </a:p>
      </dgm:t>
    </dgm:pt>
    <dgm:pt modelId="{E855528C-4013-1D40-9087-6BA499CF7E51}" type="parTrans" cxnId="{E1B0C5F9-B99F-F64E-B210-0267A704FBB8}">
      <dgm:prSet/>
      <dgm:spPr/>
      <dgm:t>
        <a:bodyPr/>
        <a:lstStyle/>
        <a:p>
          <a:endParaRPr lang="en-US"/>
        </a:p>
      </dgm:t>
    </dgm:pt>
    <dgm:pt modelId="{6F455866-CF90-1F43-9565-EB0D535017D6}" type="sibTrans" cxnId="{E1B0C5F9-B99F-F64E-B210-0267A704FBB8}">
      <dgm:prSet/>
      <dgm:spPr/>
      <dgm:t>
        <a:bodyPr/>
        <a:lstStyle/>
        <a:p>
          <a:endParaRPr lang="en-US"/>
        </a:p>
      </dgm:t>
    </dgm:pt>
    <dgm:pt modelId="{B06795F9-62D0-FF42-A381-3869E27BC39C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sz="900" b="1" dirty="0" smtClean="0"/>
            <a:t>27 - 30 Month Child Health Review</a:t>
          </a:r>
          <a:endParaRPr lang="en-US" sz="900" b="1" dirty="0"/>
        </a:p>
      </dgm:t>
    </dgm:pt>
    <dgm:pt modelId="{C92F367D-A5BF-0E4A-8DAC-9D3CC6BDE5AE}" type="parTrans" cxnId="{68EE8B1B-5BEF-7346-A6C7-816B69C35060}">
      <dgm:prSet/>
      <dgm:spPr/>
      <dgm:t>
        <a:bodyPr/>
        <a:lstStyle/>
        <a:p>
          <a:endParaRPr lang="en-US"/>
        </a:p>
      </dgm:t>
    </dgm:pt>
    <dgm:pt modelId="{DDD15459-8329-FD48-9E5E-060303F684D2}" type="sibTrans" cxnId="{68EE8B1B-5BEF-7346-A6C7-816B69C35060}">
      <dgm:prSet/>
      <dgm:spPr/>
      <dgm:t>
        <a:bodyPr/>
        <a:lstStyle/>
        <a:p>
          <a:endParaRPr lang="en-US"/>
        </a:p>
      </dgm:t>
    </dgm:pt>
    <dgm:pt modelId="{D8C8E013-6F7B-614F-8967-BD40B068A9F5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sz="900" b="1" dirty="0" smtClean="0"/>
            <a:t>Developing Parents' Skills</a:t>
          </a:r>
          <a:endParaRPr lang="en-US" sz="900" b="1" dirty="0"/>
        </a:p>
      </dgm:t>
    </dgm:pt>
    <dgm:pt modelId="{5B9A72CC-9178-6848-BB1F-D1760085DA62}" type="parTrans" cxnId="{8D9EF056-F361-374C-9A60-7CC5304AC066}">
      <dgm:prSet/>
      <dgm:spPr/>
      <dgm:t>
        <a:bodyPr/>
        <a:lstStyle/>
        <a:p>
          <a:endParaRPr lang="en-US"/>
        </a:p>
      </dgm:t>
    </dgm:pt>
    <dgm:pt modelId="{12A42A8A-06E5-F942-8748-E3D1482AAEF2}" type="sibTrans" cxnId="{8D9EF056-F361-374C-9A60-7CC5304AC066}">
      <dgm:prSet/>
      <dgm:spPr/>
      <dgm:t>
        <a:bodyPr/>
        <a:lstStyle/>
        <a:p>
          <a:endParaRPr lang="en-US"/>
        </a:p>
      </dgm:t>
    </dgm:pt>
    <dgm:pt modelId="{BD5C95BC-D8F5-4CD1-B23D-77381B624A4F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sz="900" b="1" dirty="0" smtClean="0"/>
            <a:t>Family Engagement to Support Early Learning </a:t>
          </a:r>
          <a:endParaRPr lang="en-US" sz="900" b="1" dirty="0"/>
        </a:p>
      </dgm:t>
    </dgm:pt>
    <dgm:pt modelId="{E1611A72-FFCF-4A0C-BE92-2A9F4A61AE9E}" type="parTrans" cxnId="{E848CC58-8F34-4D96-8179-ED584B4E1547}">
      <dgm:prSet/>
      <dgm:spPr/>
      <dgm:t>
        <a:bodyPr/>
        <a:lstStyle/>
        <a:p>
          <a:endParaRPr lang="en-US"/>
        </a:p>
      </dgm:t>
    </dgm:pt>
    <dgm:pt modelId="{C8AF517B-41B3-478E-965C-CC342F9603B3}" type="sibTrans" cxnId="{E848CC58-8F34-4D96-8179-ED584B4E1547}">
      <dgm:prSet/>
      <dgm:spPr/>
      <dgm:t>
        <a:bodyPr/>
        <a:lstStyle/>
        <a:p>
          <a:endParaRPr lang="en-US"/>
        </a:p>
      </dgm:t>
    </dgm:pt>
    <dgm:pt modelId="{0BE9AADC-A3E1-43BA-A617-5019527916E1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sz="900" b="1" dirty="0" smtClean="0"/>
            <a:t>Income Maximisation </a:t>
          </a:r>
          <a:endParaRPr lang="en-US" sz="900" b="1" dirty="0"/>
        </a:p>
      </dgm:t>
    </dgm:pt>
    <dgm:pt modelId="{F28AD604-269F-4C02-87F1-AF8804A8582A}" type="parTrans" cxnId="{E892014C-0EC0-431D-ACBA-3513648D9C82}">
      <dgm:prSet/>
      <dgm:spPr/>
      <dgm:t>
        <a:bodyPr/>
        <a:lstStyle/>
        <a:p>
          <a:endParaRPr lang="en-US"/>
        </a:p>
      </dgm:t>
    </dgm:pt>
    <dgm:pt modelId="{D4E16852-9008-48EA-82E8-6E11B1887C2E}" type="sibTrans" cxnId="{E892014C-0EC0-431D-ACBA-3513648D9C82}">
      <dgm:prSet/>
      <dgm:spPr/>
      <dgm:t>
        <a:bodyPr/>
        <a:lstStyle/>
        <a:p>
          <a:endParaRPr lang="en-US"/>
        </a:p>
      </dgm:t>
    </dgm:pt>
    <dgm:pt modelId="{3C9E81E2-B5FC-4621-B88E-A5E0F96B1310}">
      <dgm:prSet custT="1"/>
      <dgm:spPr/>
      <dgm:t>
        <a:bodyPr/>
        <a:lstStyle/>
        <a:p>
          <a:r>
            <a:rPr lang="en-GB" sz="900" b="1" dirty="0" smtClean="0"/>
            <a:t>Nutrition</a:t>
          </a:r>
          <a:endParaRPr lang="en-GB" sz="900" b="1" dirty="0"/>
        </a:p>
      </dgm:t>
    </dgm:pt>
    <dgm:pt modelId="{DB2DA851-F77D-466F-B88B-FF2E43A33852}" type="parTrans" cxnId="{E53CB7ED-86B9-4A85-A47B-CEAA3A479053}">
      <dgm:prSet/>
      <dgm:spPr/>
      <dgm:t>
        <a:bodyPr/>
        <a:lstStyle/>
        <a:p>
          <a:endParaRPr lang="en-GB"/>
        </a:p>
      </dgm:t>
    </dgm:pt>
    <dgm:pt modelId="{F9D7705A-3671-47F5-B634-F8627E8C736A}" type="sibTrans" cxnId="{E53CB7ED-86B9-4A85-A47B-CEAA3A479053}">
      <dgm:prSet/>
      <dgm:spPr/>
      <dgm:t>
        <a:bodyPr/>
        <a:lstStyle/>
        <a:p>
          <a:endParaRPr lang="en-GB"/>
        </a:p>
      </dgm:t>
    </dgm:pt>
    <dgm:pt modelId="{D2BD1ED7-5F9D-46D5-A54B-DCC8F28A5B03}">
      <dgm:prSet custT="1"/>
      <dgm:spPr/>
      <dgm:t>
        <a:bodyPr/>
        <a:lstStyle/>
        <a:p>
          <a:r>
            <a:rPr lang="en-GB" sz="900" b="1" dirty="0" smtClean="0"/>
            <a:t>Workforce Development</a:t>
          </a:r>
          <a:endParaRPr lang="en-GB" sz="900" b="1" dirty="0"/>
        </a:p>
      </dgm:t>
    </dgm:pt>
    <dgm:pt modelId="{E4BDC8A9-8A2F-48AB-A3D3-B2BE1BB55ACB}" type="parTrans" cxnId="{8B1CCE28-8F96-44F4-A4D9-3E0F3B3DEBB9}">
      <dgm:prSet/>
      <dgm:spPr/>
      <dgm:t>
        <a:bodyPr/>
        <a:lstStyle/>
        <a:p>
          <a:endParaRPr lang="en-GB"/>
        </a:p>
      </dgm:t>
    </dgm:pt>
    <dgm:pt modelId="{3A8D874D-68C1-4365-BDAE-E5B4F738471C}" type="sibTrans" cxnId="{8B1CCE28-8F96-44F4-A4D9-3E0F3B3DEBB9}">
      <dgm:prSet/>
      <dgm:spPr/>
      <dgm:t>
        <a:bodyPr/>
        <a:lstStyle/>
        <a:p>
          <a:endParaRPr lang="en-GB"/>
        </a:p>
      </dgm:t>
    </dgm:pt>
    <dgm:pt modelId="{FC97D417-44F1-4F7F-971F-40FCD3D968BA}">
      <dgm:prSet custT="1"/>
      <dgm:spPr/>
      <dgm:t>
        <a:bodyPr/>
        <a:lstStyle/>
        <a:p>
          <a:r>
            <a:rPr lang="en-GB" sz="900" b="1" dirty="0" smtClean="0"/>
            <a:t>Sharing Best Practice</a:t>
          </a:r>
          <a:endParaRPr lang="en-GB" sz="900" b="1" dirty="0"/>
        </a:p>
      </dgm:t>
    </dgm:pt>
    <dgm:pt modelId="{FC455D53-86A8-4F0B-8F24-236A144A162D}" type="parTrans" cxnId="{07CB3602-347C-45B4-B69E-9687285F022E}">
      <dgm:prSet/>
      <dgm:spPr/>
      <dgm:t>
        <a:bodyPr/>
        <a:lstStyle/>
        <a:p>
          <a:endParaRPr lang="en-GB"/>
        </a:p>
      </dgm:t>
    </dgm:pt>
    <dgm:pt modelId="{E45D05F6-F8EF-4B74-812B-1819AAAF50E9}" type="sibTrans" cxnId="{07CB3602-347C-45B4-B69E-9687285F022E}">
      <dgm:prSet/>
      <dgm:spPr/>
      <dgm:t>
        <a:bodyPr/>
        <a:lstStyle/>
        <a:p>
          <a:endParaRPr lang="en-GB"/>
        </a:p>
      </dgm:t>
    </dgm:pt>
    <dgm:pt modelId="{507D6CE2-49BE-48B2-828D-9EB56EA7988F}">
      <dgm:prSet custT="1"/>
      <dgm:spPr/>
      <dgm:t>
        <a:bodyPr/>
        <a:lstStyle/>
        <a:p>
          <a:r>
            <a:rPr lang="en-GB" sz="900" b="1" dirty="0" smtClean="0"/>
            <a:t>Improved mental of mother</a:t>
          </a:r>
          <a:endParaRPr lang="en-GB" sz="900" b="1" dirty="0"/>
        </a:p>
      </dgm:t>
    </dgm:pt>
    <dgm:pt modelId="{3A5EDDBA-8701-44FB-86E6-AB30BD7D4A1F}" type="parTrans" cxnId="{5A0BB1B8-AE69-476D-83D1-FEB9518C93FA}">
      <dgm:prSet/>
      <dgm:spPr/>
      <dgm:t>
        <a:bodyPr/>
        <a:lstStyle/>
        <a:p>
          <a:endParaRPr lang="en-GB"/>
        </a:p>
      </dgm:t>
    </dgm:pt>
    <dgm:pt modelId="{5EE55877-BE30-4708-8916-19086A5A9BD0}" type="sibTrans" cxnId="{5A0BB1B8-AE69-476D-83D1-FEB9518C93FA}">
      <dgm:prSet/>
      <dgm:spPr/>
      <dgm:t>
        <a:bodyPr/>
        <a:lstStyle/>
        <a:p>
          <a:endParaRPr lang="en-GB"/>
        </a:p>
      </dgm:t>
    </dgm:pt>
    <dgm:pt modelId="{2D3749EC-7CFB-44DE-B26F-BE2DD9318369}">
      <dgm:prSet custT="1"/>
      <dgm:spPr/>
      <dgm:t>
        <a:bodyPr/>
        <a:lstStyle/>
        <a:p>
          <a:r>
            <a:rPr lang="en-GB" sz="900" b="1" dirty="0" smtClean="0"/>
            <a:t>Communication</a:t>
          </a:r>
          <a:endParaRPr lang="en-GB" sz="900" b="1" dirty="0"/>
        </a:p>
      </dgm:t>
    </dgm:pt>
    <dgm:pt modelId="{9A6E0A57-5279-47BF-95E0-7377B0A0588B}" type="parTrans" cxnId="{F9D9A338-9198-4C23-94E1-1604C6B65E98}">
      <dgm:prSet/>
      <dgm:spPr/>
      <dgm:t>
        <a:bodyPr/>
        <a:lstStyle/>
        <a:p>
          <a:endParaRPr lang="en-GB"/>
        </a:p>
      </dgm:t>
    </dgm:pt>
    <dgm:pt modelId="{4F88A448-2712-4F6F-93E0-7ED46D86CCC2}" type="sibTrans" cxnId="{F9D9A338-9198-4C23-94E1-1604C6B65E98}">
      <dgm:prSet/>
      <dgm:spPr/>
      <dgm:t>
        <a:bodyPr/>
        <a:lstStyle/>
        <a:p>
          <a:endParaRPr lang="en-GB"/>
        </a:p>
      </dgm:t>
    </dgm:pt>
    <dgm:pt modelId="{12FCD4AF-CCF6-491D-8156-FF43DA0D671E}">
      <dgm:prSet custT="1"/>
      <dgm:spPr/>
      <dgm:t>
        <a:bodyPr/>
        <a:lstStyle/>
        <a:p>
          <a:r>
            <a:rPr lang="en-GB" sz="900" b="1" dirty="0" smtClean="0"/>
            <a:t>Identifying Key Changes for Workstream 4 (Age 5-8)</a:t>
          </a:r>
          <a:endParaRPr lang="en-GB" sz="900" b="1" dirty="0"/>
        </a:p>
      </dgm:t>
    </dgm:pt>
    <dgm:pt modelId="{FD825E12-F0BA-4233-805D-D000094F7EB7}" type="parTrans" cxnId="{DABEFACF-96F9-42AC-B725-DCC110B40D50}">
      <dgm:prSet/>
      <dgm:spPr/>
      <dgm:t>
        <a:bodyPr/>
        <a:lstStyle/>
        <a:p>
          <a:endParaRPr lang="en-GB"/>
        </a:p>
      </dgm:t>
    </dgm:pt>
    <dgm:pt modelId="{F93224BF-C1BC-4562-8719-627DDB87A1B1}" type="sibTrans" cxnId="{DABEFACF-96F9-42AC-B725-DCC110B40D50}">
      <dgm:prSet/>
      <dgm:spPr/>
      <dgm:t>
        <a:bodyPr/>
        <a:lstStyle/>
        <a:p>
          <a:endParaRPr lang="en-GB"/>
        </a:p>
      </dgm:t>
    </dgm:pt>
    <dgm:pt modelId="{9735625A-C35F-FA4C-865C-A8C60123E406}" type="pres">
      <dgm:prSet presAssocID="{DAF50348-85FF-4B4D-8528-1384F90F111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D60D33-5119-7643-9701-F90F8DFA64C1}" type="pres">
      <dgm:prSet presAssocID="{BA7D4175-2D77-AA4C-9A48-20B8767D6493}" presName="centerShape" presStyleLbl="node0" presStyleIdx="0" presStyleCnt="1" custScaleX="118969" custScaleY="118969" custLinFactNeighborY="816"/>
      <dgm:spPr/>
      <dgm:t>
        <a:bodyPr/>
        <a:lstStyle/>
        <a:p>
          <a:endParaRPr lang="en-US"/>
        </a:p>
      </dgm:t>
    </dgm:pt>
    <dgm:pt modelId="{95235C52-CACA-9341-9EC4-CE11F3180B00}" type="pres">
      <dgm:prSet presAssocID="{2EC5DEF0-9B5C-E143-9813-40D383808549}" presName="Name9" presStyleLbl="parChTrans1D2" presStyleIdx="0" presStyleCnt="13"/>
      <dgm:spPr/>
      <dgm:t>
        <a:bodyPr/>
        <a:lstStyle/>
        <a:p>
          <a:endParaRPr lang="en-US"/>
        </a:p>
      </dgm:t>
    </dgm:pt>
    <dgm:pt modelId="{D3A403F6-FA4E-BE42-AF7D-D81F3EBF5705}" type="pres">
      <dgm:prSet presAssocID="{2EC5DEF0-9B5C-E143-9813-40D383808549}" presName="connTx" presStyleLbl="parChTrans1D2" presStyleIdx="0" presStyleCnt="13"/>
      <dgm:spPr/>
      <dgm:t>
        <a:bodyPr/>
        <a:lstStyle/>
        <a:p>
          <a:endParaRPr lang="en-US"/>
        </a:p>
      </dgm:t>
    </dgm:pt>
    <dgm:pt modelId="{2EA5BB75-ADFD-FC4E-9C05-6CA1EAB938E0}" type="pres">
      <dgm:prSet presAssocID="{CA8AE1E7-DBFA-EB48-9DC5-2BB3606CB8E7}" presName="node" presStyleLbl="node1" presStyleIdx="0" presStyleCnt="13" custScaleX="121186" custScaleY="1171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36DB12-331F-1747-9ED3-FE23C1C9DD0A}" type="pres">
      <dgm:prSet presAssocID="{667CA0E8-F1E9-DA42-9018-156BBBC00B76}" presName="Name9" presStyleLbl="parChTrans1D2" presStyleIdx="1" presStyleCnt="13"/>
      <dgm:spPr/>
      <dgm:t>
        <a:bodyPr/>
        <a:lstStyle/>
        <a:p>
          <a:endParaRPr lang="en-US"/>
        </a:p>
      </dgm:t>
    </dgm:pt>
    <dgm:pt modelId="{12DA862A-A52D-574B-BB60-E25A2B26ED64}" type="pres">
      <dgm:prSet presAssocID="{667CA0E8-F1E9-DA42-9018-156BBBC00B76}" presName="connTx" presStyleLbl="parChTrans1D2" presStyleIdx="1" presStyleCnt="13"/>
      <dgm:spPr/>
      <dgm:t>
        <a:bodyPr/>
        <a:lstStyle/>
        <a:p>
          <a:endParaRPr lang="en-US"/>
        </a:p>
      </dgm:t>
    </dgm:pt>
    <dgm:pt modelId="{7E70E5A5-EA3C-1940-9D57-315665F0579B}" type="pres">
      <dgm:prSet presAssocID="{C9206A7F-FF84-1140-8F9F-ECAF5B8B974D}" presName="node" presStyleLbl="node1" presStyleIdx="1" presStyleCnt="13" custScaleX="121186" custScaleY="1171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8B31C6-B082-3845-97AF-98B5C3AD3A94}" type="pres">
      <dgm:prSet presAssocID="{E855528C-4013-1D40-9087-6BA499CF7E51}" presName="Name9" presStyleLbl="parChTrans1D2" presStyleIdx="2" presStyleCnt="13"/>
      <dgm:spPr/>
      <dgm:t>
        <a:bodyPr/>
        <a:lstStyle/>
        <a:p>
          <a:endParaRPr lang="en-US"/>
        </a:p>
      </dgm:t>
    </dgm:pt>
    <dgm:pt modelId="{A2603C1B-7096-DB49-A57A-50F45C413404}" type="pres">
      <dgm:prSet presAssocID="{E855528C-4013-1D40-9087-6BA499CF7E51}" presName="connTx" presStyleLbl="parChTrans1D2" presStyleIdx="2" presStyleCnt="13"/>
      <dgm:spPr/>
      <dgm:t>
        <a:bodyPr/>
        <a:lstStyle/>
        <a:p>
          <a:endParaRPr lang="en-US"/>
        </a:p>
      </dgm:t>
    </dgm:pt>
    <dgm:pt modelId="{DA28C4A0-CA12-9C4B-999A-1FB8E7A0F2B6}" type="pres">
      <dgm:prSet presAssocID="{0B5DFA11-8CC6-514F-AFB3-076575CA6AD8}" presName="node" presStyleLbl="node1" presStyleIdx="2" presStyleCnt="13" custScaleX="121186" custScaleY="1171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50E7F1-AB85-DA48-981A-AA52B2CF5161}" type="pres">
      <dgm:prSet presAssocID="{C92F367D-A5BF-0E4A-8DAC-9D3CC6BDE5AE}" presName="Name9" presStyleLbl="parChTrans1D2" presStyleIdx="3" presStyleCnt="13"/>
      <dgm:spPr/>
      <dgm:t>
        <a:bodyPr/>
        <a:lstStyle/>
        <a:p>
          <a:endParaRPr lang="en-US"/>
        </a:p>
      </dgm:t>
    </dgm:pt>
    <dgm:pt modelId="{7F25CA0F-BBE1-AB4E-835D-A17BAC23DE32}" type="pres">
      <dgm:prSet presAssocID="{C92F367D-A5BF-0E4A-8DAC-9D3CC6BDE5AE}" presName="connTx" presStyleLbl="parChTrans1D2" presStyleIdx="3" presStyleCnt="13"/>
      <dgm:spPr/>
      <dgm:t>
        <a:bodyPr/>
        <a:lstStyle/>
        <a:p>
          <a:endParaRPr lang="en-US"/>
        </a:p>
      </dgm:t>
    </dgm:pt>
    <dgm:pt modelId="{8114B261-72E9-E943-9ED8-1C8478C98C4C}" type="pres">
      <dgm:prSet presAssocID="{B06795F9-62D0-FF42-A381-3869E27BC39C}" presName="node" presStyleLbl="node1" presStyleIdx="3" presStyleCnt="13" custScaleX="121186" custScaleY="1171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22A3D9-B647-9E47-9306-BD4782C00B2E}" type="pres">
      <dgm:prSet presAssocID="{5B9A72CC-9178-6848-BB1F-D1760085DA62}" presName="Name9" presStyleLbl="parChTrans1D2" presStyleIdx="4" presStyleCnt="13"/>
      <dgm:spPr/>
      <dgm:t>
        <a:bodyPr/>
        <a:lstStyle/>
        <a:p>
          <a:endParaRPr lang="en-US"/>
        </a:p>
      </dgm:t>
    </dgm:pt>
    <dgm:pt modelId="{FDEA8465-70B2-B54C-9377-5BC49B3FFDE5}" type="pres">
      <dgm:prSet presAssocID="{5B9A72CC-9178-6848-BB1F-D1760085DA62}" presName="connTx" presStyleLbl="parChTrans1D2" presStyleIdx="4" presStyleCnt="13"/>
      <dgm:spPr/>
      <dgm:t>
        <a:bodyPr/>
        <a:lstStyle/>
        <a:p>
          <a:endParaRPr lang="en-US"/>
        </a:p>
      </dgm:t>
    </dgm:pt>
    <dgm:pt modelId="{930413B3-51A1-1C4C-9641-7309D7B28F05}" type="pres">
      <dgm:prSet presAssocID="{D8C8E013-6F7B-614F-8967-BD40B068A9F5}" presName="node" presStyleLbl="node1" presStyleIdx="4" presStyleCnt="13" custScaleX="121186" custScaleY="1171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2731C-C1B6-4CEA-8DF5-C928B80164B5}" type="pres">
      <dgm:prSet presAssocID="{E1611A72-FFCF-4A0C-BE92-2A9F4A61AE9E}" presName="Name9" presStyleLbl="parChTrans1D2" presStyleIdx="5" presStyleCnt="13"/>
      <dgm:spPr/>
      <dgm:t>
        <a:bodyPr/>
        <a:lstStyle/>
        <a:p>
          <a:endParaRPr lang="en-US"/>
        </a:p>
      </dgm:t>
    </dgm:pt>
    <dgm:pt modelId="{DB0FB5E4-A9B7-4953-841B-681B1C504332}" type="pres">
      <dgm:prSet presAssocID="{E1611A72-FFCF-4A0C-BE92-2A9F4A61AE9E}" presName="connTx" presStyleLbl="parChTrans1D2" presStyleIdx="5" presStyleCnt="13"/>
      <dgm:spPr/>
      <dgm:t>
        <a:bodyPr/>
        <a:lstStyle/>
        <a:p>
          <a:endParaRPr lang="en-US"/>
        </a:p>
      </dgm:t>
    </dgm:pt>
    <dgm:pt modelId="{F933445F-8461-44FC-8784-1F2987B315CB}" type="pres">
      <dgm:prSet presAssocID="{BD5C95BC-D8F5-4CD1-B23D-77381B624A4F}" presName="node" presStyleLbl="node1" presStyleIdx="5" presStyleCnt="13" custScaleX="121186" custScaleY="1171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9619E5-2354-446B-8FF6-A6B35BB81B47}" type="pres">
      <dgm:prSet presAssocID="{F28AD604-269F-4C02-87F1-AF8804A8582A}" presName="Name9" presStyleLbl="parChTrans1D2" presStyleIdx="6" presStyleCnt="13"/>
      <dgm:spPr/>
      <dgm:t>
        <a:bodyPr/>
        <a:lstStyle/>
        <a:p>
          <a:endParaRPr lang="en-US"/>
        </a:p>
      </dgm:t>
    </dgm:pt>
    <dgm:pt modelId="{7888A8DA-38FF-48F8-B729-BE74A55399EA}" type="pres">
      <dgm:prSet presAssocID="{F28AD604-269F-4C02-87F1-AF8804A8582A}" presName="connTx" presStyleLbl="parChTrans1D2" presStyleIdx="6" presStyleCnt="13"/>
      <dgm:spPr/>
      <dgm:t>
        <a:bodyPr/>
        <a:lstStyle/>
        <a:p>
          <a:endParaRPr lang="en-US"/>
        </a:p>
      </dgm:t>
    </dgm:pt>
    <dgm:pt modelId="{E5734AD6-4659-4C08-911A-65B437C1B294}" type="pres">
      <dgm:prSet presAssocID="{0BE9AADC-A3E1-43BA-A617-5019527916E1}" presName="node" presStyleLbl="node1" presStyleIdx="6" presStyleCnt="13" custScaleX="121186" custScaleY="1171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DAC94-031B-4B5F-83EE-3F4517959937}" type="pres">
      <dgm:prSet presAssocID="{DB2DA851-F77D-466F-B88B-FF2E43A33852}" presName="Name9" presStyleLbl="parChTrans1D2" presStyleIdx="7" presStyleCnt="13"/>
      <dgm:spPr/>
      <dgm:t>
        <a:bodyPr/>
        <a:lstStyle/>
        <a:p>
          <a:endParaRPr lang="en-GB"/>
        </a:p>
      </dgm:t>
    </dgm:pt>
    <dgm:pt modelId="{47F5F030-EE91-4B4D-87F2-312CC2B53702}" type="pres">
      <dgm:prSet presAssocID="{DB2DA851-F77D-466F-B88B-FF2E43A33852}" presName="connTx" presStyleLbl="parChTrans1D2" presStyleIdx="7" presStyleCnt="13"/>
      <dgm:spPr/>
      <dgm:t>
        <a:bodyPr/>
        <a:lstStyle/>
        <a:p>
          <a:endParaRPr lang="en-GB"/>
        </a:p>
      </dgm:t>
    </dgm:pt>
    <dgm:pt modelId="{8C58DC5E-057C-487C-8ED1-BB2184EC1FF2}" type="pres">
      <dgm:prSet presAssocID="{3C9E81E2-B5FC-4621-B88E-A5E0F96B1310}" presName="node" presStyleLbl="node1" presStyleIdx="7" presStyleCnt="13" custScaleX="121186" custScaleY="11712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A2EC12-5B9D-4FC2-AC26-CCBFAC59C4A5}" type="pres">
      <dgm:prSet presAssocID="{E4BDC8A9-8A2F-48AB-A3D3-B2BE1BB55ACB}" presName="Name9" presStyleLbl="parChTrans1D2" presStyleIdx="8" presStyleCnt="13"/>
      <dgm:spPr/>
      <dgm:t>
        <a:bodyPr/>
        <a:lstStyle/>
        <a:p>
          <a:endParaRPr lang="en-GB"/>
        </a:p>
      </dgm:t>
    </dgm:pt>
    <dgm:pt modelId="{F2E1218D-A56D-48C2-BB4B-026E5AC0B3A0}" type="pres">
      <dgm:prSet presAssocID="{E4BDC8A9-8A2F-48AB-A3D3-B2BE1BB55ACB}" presName="connTx" presStyleLbl="parChTrans1D2" presStyleIdx="8" presStyleCnt="13"/>
      <dgm:spPr/>
      <dgm:t>
        <a:bodyPr/>
        <a:lstStyle/>
        <a:p>
          <a:endParaRPr lang="en-GB"/>
        </a:p>
      </dgm:t>
    </dgm:pt>
    <dgm:pt modelId="{549CC570-86E2-4069-B9C7-DF2AC3D31E39}" type="pres">
      <dgm:prSet presAssocID="{D2BD1ED7-5F9D-46D5-A54B-DCC8F28A5B03}" presName="node" presStyleLbl="node1" presStyleIdx="8" presStyleCnt="13" custScaleX="121186" custScaleY="11712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771D40-DA6B-47A2-B76A-932CBA525AB8}" type="pres">
      <dgm:prSet presAssocID="{FC455D53-86A8-4F0B-8F24-236A144A162D}" presName="Name9" presStyleLbl="parChTrans1D2" presStyleIdx="9" presStyleCnt="13"/>
      <dgm:spPr/>
      <dgm:t>
        <a:bodyPr/>
        <a:lstStyle/>
        <a:p>
          <a:endParaRPr lang="en-GB"/>
        </a:p>
      </dgm:t>
    </dgm:pt>
    <dgm:pt modelId="{E933287D-FF9D-4CF6-8C29-93ACB029CF0E}" type="pres">
      <dgm:prSet presAssocID="{FC455D53-86A8-4F0B-8F24-236A144A162D}" presName="connTx" presStyleLbl="parChTrans1D2" presStyleIdx="9" presStyleCnt="13"/>
      <dgm:spPr/>
      <dgm:t>
        <a:bodyPr/>
        <a:lstStyle/>
        <a:p>
          <a:endParaRPr lang="en-GB"/>
        </a:p>
      </dgm:t>
    </dgm:pt>
    <dgm:pt modelId="{A31EB9A8-B4FC-42AD-B39E-9BD8A09EE01A}" type="pres">
      <dgm:prSet presAssocID="{FC97D417-44F1-4F7F-971F-40FCD3D968BA}" presName="node" presStyleLbl="node1" presStyleIdx="9" presStyleCnt="13" custScaleX="121186" custScaleY="11712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D938A6-EAEB-419A-9AE7-9D05725EE0AA}" type="pres">
      <dgm:prSet presAssocID="{3A5EDDBA-8701-44FB-86E6-AB30BD7D4A1F}" presName="Name9" presStyleLbl="parChTrans1D2" presStyleIdx="10" presStyleCnt="13"/>
      <dgm:spPr/>
      <dgm:t>
        <a:bodyPr/>
        <a:lstStyle/>
        <a:p>
          <a:endParaRPr lang="en-GB"/>
        </a:p>
      </dgm:t>
    </dgm:pt>
    <dgm:pt modelId="{890E777A-F450-45B3-9775-DA598D663D52}" type="pres">
      <dgm:prSet presAssocID="{3A5EDDBA-8701-44FB-86E6-AB30BD7D4A1F}" presName="connTx" presStyleLbl="parChTrans1D2" presStyleIdx="10" presStyleCnt="13"/>
      <dgm:spPr/>
      <dgm:t>
        <a:bodyPr/>
        <a:lstStyle/>
        <a:p>
          <a:endParaRPr lang="en-GB"/>
        </a:p>
      </dgm:t>
    </dgm:pt>
    <dgm:pt modelId="{2274D79F-CCFD-4729-A562-6CB1CACCE555}" type="pres">
      <dgm:prSet presAssocID="{507D6CE2-49BE-48B2-828D-9EB56EA7988F}" presName="node" presStyleLbl="node1" presStyleIdx="10" presStyleCnt="13" custScaleX="121186" custScaleY="11712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B654E7-49CA-4B8A-AD03-183470CBD735}" type="pres">
      <dgm:prSet presAssocID="{9A6E0A57-5279-47BF-95E0-7377B0A0588B}" presName="Name9" presStyleLbl="parChTrans1D2" presStyleIdx="11" presStyleCnt="13"/>
      <dgm:spPr/>
      <dgm:t>
        <a:bodyPr/>
        <a:lstStyle/>
        <a:p>
          <a:endParaRPr lang="en-GB"/>
        </a:p>
      </dgm:t>
    </dgm:pt>
    <dgm:pt modelId="{7F02DCAD-ADD2-446A-B6C7-4A71709C33AD}" type="pres">
      <dgm:prSet presAssocID="{9A6E0A57-5279-47BF-95E0-7377B0A0588B}" presName="connTx" presStyleLbl="parChTrans1D2" presStyleIdx="11" presStyleCnt="13"/>
      <dgm:spPr/>
      <dgm:t>
        <a:bodyPr/>
        <a:lstStyle/>
        <a:p>
          <a:endParaRPr lang="en-GB"/>
        </a:p>
      </dgm:t>
    </dgm:pt>
    <dgm:pt modelId="{CC68A66D-B593-42F0-9083-8ED4139CFAA8}" type="pres">
      <dgm:prSet presAssocID="{2D3749EC-7CFB-44DE-B26F-BE2DD9318369}" presName="node" presStyleLbl="node1" presStyleIdx="11" presStyleCnt="13" custScaleX="144777" custScaleY="11584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993399-0A66-492F-812A-85537A249897}" type="pres">
      <dgm:prSet presAssocID="{FD825E12-F0BA-4233-805D-D000094F7EB7}" presName="Name9" presStyleLbl="parChTrans1D2" presStyleIdx="12" presStyleCnt="13"/>
      <dgm:spPr/>
      <dgm:t>
        <a:bodyPr/>
        <a:lstStyle/>
        <a:p>
          <a:endParaRPr lang="en-GB"/>
        </a:p>
      </dgm:t>
    </dgm:pt>
    <dgm:pt modelId="{5B9B4C23-0A8F-4E9B-AAA1-121B84AFE152}" type="pres">
      <dgm:prSet presAssocID="{FD825E12-F0BA-4233-805D-D000094F7EB7}" presName="connTx" presStyleLbl="parChTrans1D2" presStyleIdx="12" presStyleCnt="13"/>
      <dgm:spPr/>
      <dgm:t>
        <a:bodyPr/>
        <a:lstStyle/>
        <a:p>
          <a:endParaRPr lang="en-GB"/>
        </a:p>
      </dgm:t>
    </dgm:pt>
    <dgm:pt modelId="{F9F259A6-84E8-4B7F-9BF3-F67737C07C03}" type="pres">
      <dgm:prSet presAssocID="{12FCD4AF-CCF6-491D-8156-FF43DA0D671E}" presName="node" presStyleLbl="node1" presStyleIdx="12" presStyleCnt="13" custScaleX="130562" custScaleY="13027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0226E2B-9560-42FF-A3BD-03F12FACB877}" type="presOf" srcId="{FC97D417-44F1-4F7F-971F-40FCD3D968BA}" destId="{A31EB9A8-B4FC-42AD-B39E-9BD8A09EE01A}" srcOrd="0" destOrd="0" presId="urn:microsoft.com/office/officeart/2005/8/layout/radial1"/>
    <dgm:cxn modelId="{1BA45485-ACBB-407F-9856-E90E82564753}" type="presOf" srcId="{667CA0E8-F1E9-DA42-9018-156BBBC00B76}" destId="{12DA862A-A52D-574B-BB60-E25A2B26ED64}" srcOrd="1" destOrd="0" presId="urn:microsoft.com/office/officeart/2005/8/layout/radial1"/>
    <dgm:cxn modelId="{44B3F278-AA18-402E-BDEC-386F11572FFB}" type="presOf" srcId="{BD5C95BC-D8F5-4CD1-B23D-77381B624A4F}" destId="{F933445F-8461-44FC-8784-1F2987B315CB}" srcOrd="0" destOrd="0" presId="urn:microsoft.com/office/officeart/2005/8/layout/radial1"/>
    <dgm:cxn modelId="{E848CC58-8F34-4D96-8179-ED584B4E1547}" srcId="{BA7D4175-2D77-AA4C-9A48-20B8767D6493}" destId="{BD5C95BC-D8F5-4CD1-B23D-77381B624A4F}" srcOrd="5" destOrd="0" parTransId="{E1611A72-FFCF-4A0C-BE92-2A9F4A61AE9E}" sibTransId="{C8AF517B-41B3-478E-965C-CC342F9603B3}"/>
    <dgm:cxn modelId="{66767787-B0F8-4282-B1A9-F704D902087D}" type="presOf" srcId="{0B5DFA11-8CC6-514F-AFB3-076575CA6AD8}" destId="{DA28C4A0-CA12-9C4B-999A-1FB8E7A0F2B6}" srcOrd="0" destOrd="0" presId="urn:microsoft.com/office/officeart/2005/8/layout/radial1"/>
    <dgm:cxn modelId="{E53CB7ED-86B9-4A85-A47B-CEAA3A479053}" srcId="{BA7D4175-2D77-AA4C-9A48-20B8767D6493}" destId="{3C9E81E2-B5FC-4621-B88E-A5E0F96B1310}" srcOrd="7" destOrd="0" parTransId="{DB2DA851-F77D-466F-B88B-FF2E43A33852}" sibTransId="{F9D7705A-3671-47F5-B634-F8627E8C736A}"/>
    <dgm:cxn modelId="{49920FBB-9A54-4795-B465-86B7BB5C0686}" type="presOf" srcId="{C92F367D-A5BF-0E4A-8DAC-9D3CC6BDE5AE}" destId="{7F25CA0F-BBE1-AB4E-835D-A17BAC23DE32}" srcOrd="1" destOrd="0" presId="urn:microsoft.com/office/officeart/2005/8/layout/radial1"/>
    <dgm:cxn modelId="{E2562462-8BCA-4B94-9B1E-04656FD7BAFD}" type="presOf" srcId="{507D6CE2-49BE-48B2-828D-9EB56EA7988F}" destId="{2274D79F-CCFD-4729-A562-6CB1CACCE555}" srcOrd="0" destOrd="0" presId="urn:microsoft.com/office/officeart/2005/8/layout/radial1"/>
    <dgm:cxn modelId="{36820C92-7BD0-4C02-9AA5-A909A4E216AA}" type="presOf" srcId="{C9206A7F-FF84-1140-8F9F-ECAF5B8B974D}" destId="{7E70E5A5-EA3C-1940-9D57-315665F0579B}" srcOrd="0" destOrd="0" presId="urn:microsoft.com/office/officeart/2005/8/layout/radial1"/>
    <dgm:cxn modelId="{8B1CCE28-8F96-44F4-A4D9-3E0F3B3DEBB9}" srcId="{BA7D4175-2D77-AA4C-9A48-20B8767D6493}" destId="{D2BD1ED7-5F9D-46D5-A54B-DCC8F28A5B03}" srcOrd="8" destOrd="0" parTransId="{E4BDC8A9-8A2F-48AB-A3D3-B2BE1BB55ACB}" sibTransId="{3A8D874D-68C1-4365-BDAE-E5B4F738471C}"/>
    <dgm:cxn modelId="{9CA03658-DB61-42EA-A145-F26572CDB114}" type="presOf" srcId="{FC455D53-86A8-4F0B-8F24-236A144A162D}" destId="{2D771D40-DA6B-47A2-B76A-932CBA525AB8}" srcOrd="0" destOrd="0" presId="urn:microsoft.com/office/officeart/2005/8/layout/radial1"/>
    <dgm:cxn modelId="{1CABEF82-5BB6-469B-AECA-7CE018C5235E}" type="presOf" srcId="{2EC5DEF0-9B5C-E143-9813-40D383808549}" destId="{95235C52-CACA-9341-9EC4-CE11F3180B00}" srcOrd="0" destOrd="0" presId="urn:microsoft.com/office/officeart/2005/8/layout/radial1"/>
    <dgm:cxn modelId="{E3A3B1CF-51B1-4059-A3A1-3A6C8E42F731}" type="presOf" srcId="{9A6E0A57-5279-47BF-95E0-7377B0A0588B}" destId="{75B654E7-49CA-4B8A-AD03-183470CBD735}" srcOrd="0" destOrd="0" presId="urn:microsoft.com/office/officeart/2005/8/layout/radial1"/>
    <dgm:cxn modelId="{492DECA5-8FA7-4D40-8CC7-555DB03F3DE1}" type="presOf" srcId="{F28AD604-269F-4C02-87F1-AF8804A8582A}" destId="{7888A8DA-38FF-48F8-B729-BE74A55399EA}" srcOrd="1" destOrd="0" presId="urn:microsoft.com/office/officeart/2005/8/layout/radial1"/>
    <dgm:cxn modelId="{C0E3A2F9-86C2-49AB-92EF-4914897D11F3}" type="presOf" srcId="{12FCD4AF-CCF6-491D-8156-FF43DA0D671E}" destId="{F9F259A6-84E8-4B7F-9BF3-F67737C07C03}" srcOrd="0" destOrd="0" presId="urn:microsoft.com/office/officeart/2005/8/layout/radial1"/>
    <dgm:cxn modelId="{17BCEC71-D454-413C-9640-537BBCA181BF}" type="presOf" srcId="{B06795F9-62D0-FF42-A381-3869E27BC39C}" destId="{8114B261-72E9-E943-9ED8-1C8478C98C4C}" srcOrd="0" destOrd="0" presId="urn:microsoft.com/office/officeart/2005/8/layout/radial1"/>
    <dgm:cxn modelId="{E8C7E28A-903E-AF4E-A0FC-0C2177F442B5}" srcId="{BA7D4175-2D77-AA4C-9A48-20B8767D6493}" destId="{CA8AE1E7-DBFA-EB48-9DC5-2BB3606CB8E7}" srcOrd="0" destOrd="0" parTransId="{2EC5DEF0-9B5C-E143-9813-40D383808549}" sibTransId="{B9A5A814-5C21-9841-8663-EB439CFD41EA}"/>
    <dgm:cxn modelId="{B7970BB9-F2A1-4CD9-820A-8892B1A5F665}" type="presOf" srcId="{2EC5DEF0-9B5C-E143-9813-40D383808549}" destId="{D3A403F6-FA4E-BE42-AF7D-D81F3EBF5705}" srcOrd="1" destOrd="0" presId="urn:microsoft.com/office/officeart/2005/8/layout/radial1"/>
    <dgm:cxn modelId="{0333A613-6B3B-4356-9DB3-239E46A3C212}" type="presOf" srcId="{E855528C-4013-1D40-9087-6BA499CF7E51}" destId="{A2603C1B-7096-DB49-A57A-50F45C413404}" srcOrd="1" destOrd="0" presId="urn:microsoft.com/office/officeart/2005/8/layout/radial1"/>
    <dgm:cxn modelId="{BE82FD51-47CB-4B14-A744-FE28FA40A938}" type="presOf" srcId="{FD825E12-F0BA-4233-805D-D000094F7EB7}" destId="{69993399-0A66-492F-812A-85537A249897}" srcOrd="0" destOrd="0" presId="urn:microsoft.com/office/officeart/2005/8/layout/radial1"/>
    <dgm:cxn modelId="{542B98CA-496A-4784-A42A-530AC8C29F0A}" type="presOf" srcId="{DB2DA851-F77D-466F-B88B-FF2E43A33852}" destId="{47F5F030-EE91-4B4D-87F2-312CC2B53702}" srcOrd="1" destOrd="0" presId="urn:microsoft.com/office/officeart/2005/8/layout/radial1"/>
    <dgm:cxn modelId="{70B13F4D-F2A9-43A0-BC8B-61E15E17E963}" type="presOf" srcId="{5B9A72CC-9178-6848-BB1F-D1760085DA62}" destId="{FDEA8465-70B2-B54C-9377-5BC49B3FFDE5}" srcOrd="1" destOrd="0" presId="urn:microsoft.com/office/officeart/2005/8/layout/radial1"/>
    <dgm:cxn modelId="{2A39E04D-1B47-4297-9ED7-FF8B93932DA3}" type="presOf" srcId="{CA8AE1E7-DBFA-EB48-9DC5-2BB3606CB8E7}" destId="{2EA5BB75-ADFD-FC4E-9C05-6CA1EAB938E0}" srcOrd="0" destOrd="0" presId="urn:microsoft.com/office/officeart/2005/8/layout/radial1"/>
    <dgm:cxn modelId="{9FE06938-EF03-449D-8FE3-5B7D8AEC4776}" type="presOf" srcId="{2D3749EC-7CFB-44DE-B26F-BE2DD9318369}" destId="{CC68A66D-B593-42F0-9083-8ED4139CFAA8}" srcOrd="0" destOrd="0" presId="urn:microsoft.com/office/officeart/2005/8/layout/radial1"/>
    <dgm:cxn modelId="{C2C79E23-D95B-4456-848C-464233E382CE}" type="presOf" srcId="{E855528C-4013-1D40-9087-6BA499CF7E51}" destId="{D88B31C6-B082-3845-97AF-98B5C3AD3A94}" srcOrd="0" destOrd="0" presId="urn:microsoft.com/office/officeart/2005/8/layout/radial1"/>
    <dgm:cxn modelId="{88DDE6E9-489C-48F4-AB49-E565F0B4B47F}" type="presOf" srcId="{3C9E81E2-B5FC-4621-B88E-A5E0F96B1310}" destId="{8C58DC5E-057C-487C-8ED1-BB2184EC1FF2}" srcOrd="0" destOrd="0" presId="urn:microsoft.com/office/officeart/2005/8/layout/radial1"/>
    <dgm:cxn modelId="{F7BFAE50-FB71-4DAA-AEF1-4A20BD61B072}" type="presOf" srcId="{3A5EDDBA-8701-44FB-86E6-AB30BD7D4A1F}" destId="{890E777A-F450-45B3-9775-DA598D663D52}" srcOrd="1" destOrd="0" presId="urn:microsoft.com/office/officeart/2005/8/layout/radial1"/>
    <dgm:cxn modelId="{23974330-CD87-420C-A68F-23E584E3BB02}" type="presOf" srcId="{E4BDC8A9-8A2F-48AB-A3D3-B2BE1BB55ACB}" destId="{F2E1218D-A56D-48C2-BB4B-026E5AC0B3A0}" srcOrd="1" destOrd="0" presId="urn:microsoft.com/office/officeart/2005/8/layout/radial1"/>
    <dgm:cxn modelId="{C9B18B08-5336-354E-A239-67A757B96675}" srcId="{BA7D4175-2D77-AA4C-9A48-20B8767D6493}" destId="{C9206A7F-FF84-1140-8F9F-ECAF5B8B974D}" srcOrd="1" destOrd="0" parTransId="{667CA0E8-F1E9-DA42-9018-156BBBC00B76}" sibTransId="{C3971894-1E3B-4340-A69B-5C33468B3A77}"/>
    <dgm:cxn modelId="{10C8C603-AD2D-424D-A192-BE316181C62C}" type="presOf" srcId="{E4BDC8A9-8A2F-48AB-A3D3-B2BE1BB55ACB}" destId="{04A2EC12-5B9D-4FC2-AC26-CCBFAC59C4A5}" srcOrd="0" destOrd="0" presId="urn:microsoft.com/office/officeart/2005/8/layout/radial1"/>
    <dgm:cxn modelId="{5A0BB1B8-AE69-476D-83D1-FEB9518C93FA}" srcId="{BA7D4175-2D77-AA4C-9A48-20B8767D6493}" destId="{507D6CE2-49BE-48B2-828D-9EB56EA7988F}" srcOrd="10" destOrd="0" parTransId="{3A5EDDBA-8701-44FB-86E6-AB30BD7D4A1F}" sibTransId="{5EE55877-BE30-4708-8916-19086A5A9BD0}"/>
    <dgm:cxn modelId="{4185355B-0699-4CA9-9B78-235C4B23E31D}" type="presOf" srcId="{FD825E12-F0BA-4233-805D-D000094F7EB7}" destId="{5B9B4C23-0A8F-4E9B-AAA1-121B84AFE152}" srcOrd="1" destOrd="0" presId="urn:microsoft.com/office/officeart/2005/8/layout/radial1"/>
    <dgm:cxn modelId="{A7A9A53C-80B1-42A4-A2E5-99FA9F6E3CA6}" type="presOf" srcId="{5B9A72CC-9178-6848-BB1F-D1760085DA62}" destId="{4222A3D9-B647-9E47-9306-BD4782C00B2E}" srcOrd="0" destOrd="0" presId="urn:microsoft.com/office/officeart/2005/8/layout/radial1"/>
    <dgm:cxn modelId="{68EE8B1B-5BEF-7346-A6C7-816B69C35060}" srcId="{BA7D4175-2D77-AA4C-9A48-20B8767D6493}" destId="{B06795F9-62D0-FF42-A381-3869E27BC39C}" srcOrd="3" destOrd="0" parTransId="{C92F367D-A5BF-0E4A-8DAC-9D3CC6BDE5AE}" sibTransId="{DDD15459-8329-FD48-9E5E-060303F684D2}"/>
    <dgm:cxn modelId="{0E6088C8-B7FC-E845-8541-58E774B3F682}" srcId="{DAF50348-85FF-4B4D-8528-1384F90F1111}" destId="{BA7D4175-2D77-AA4C-9A48-20B8767D6493}" srcOrd="0" destOrd="0" parTransId="{3F418A6C-4192-B24A-8503-E0AF060FA8AD}" sibTransId="{343D6E65-2AD6-7D40-BA48-2FFAA05049E2}"/>
    <dgm:cxn modelId="{8D9EF056-F361-374C-9A60-7CC5304AC066}" srcId="{BA7D4175-2D77-AA4C-9A48-20B8767D6493}" destId="{D8C8E013-6F7B-614F-8967-BD40B068A9F5}" srcOrd="4" destOrd="0" parTransId="{5B9A72CC-9178-6848-BB1F-D1760085DA62}" sibTransId="{12A42A8A-06E5-F942-8748-E3D1482AAEF2}"/>
    <dgm:cxn modelId="{291866D6-5DE0-43CA-9401-DDB37C93C76D}" type="presOf" srcId="{0BE9AADC-A3E1-43BA-A617-5019527916E1}" destId="{E5734AD6-4659-4C08-911A-65B437C1B294}" srcOrd="0" destOrd="0" presId="urn:microsoft.com/office/officeart/2005/8/layout/radial1"/>
    <dgm:cxn modelId="{87990BC4-35E3-4B96-9B76-F34A20145650}" type="presOf" srcId="{D8C8E013-6F7B-614F-8967-BD40B068A9F5}" destId="{930413B3-51A1-1C4C-9641-7309D7B28F05}" srcOrd="0" destOrd="0" presId="urn:microsoft.com/office/officeart/2005/8/layout/radial1"/>
    <dgm:cxn modelId="{8035EBF1-25C6-4422-A8A1-A22E4D3DDBFC}" type="presOf" srcId="{DAF50348-85FF-4B4D-8528-1384F90F1111}" destId="{9735625A-C35F-FA4C-865C-A8C60123E406}" srcOrd="0" destOrd="0" presId="urn:microsoft.com/office/officeart/2005/8/layout/radial1"/>
    <dgm:cxn modelId="{8766DFED-27EA-4123-AF39-35E18DDDF22F}" type="presOf" srcId="{3A5EDDBA-8701-44FB-86E6-AB30BD7D4A1F}" destId="{8FD938A6-EAEB-419A-9AE7-9D05725EE0AA}" srcOrd="0" destOrd="0" presId="urn:microsoft.com/office/officeart/2005/8/layout/radial1"/>
    <dgm:cxn modelId="{E892014C-0EC0-431D-ACBA-3513648D9C82}" srcId="{BA7D4175-2D77-AA4C-9A48-20B8767D6493}" destId="{0BE9AADC-A3E1-43BA-A617-5019527916E1}" srcOrd="6" destOrd="0" parTransId="{F28AD604-269F-4C02-87F1-AF8804A8582A}" sibTransId="{D4E16852-9008-48EA-82E8-6E11B1887C2E}"/>
    <dgm:cxn modelId="{EF53F33B-0A03-476B-A4B1-EFC8DA47078C}" type="presOf" srcId="{E1611A72-FFCF-4A0C-BE92-2A9F4A61AE9E}" destId="{FE62731C-C1B6-4CEA-8DF5-C928B80164B5}" srcOrd="0" destOrd="0" presId="urn:microsoft.com/office/officeart/2005/8/layout/radial1"/>
    <dgm:cxn modelId="{7B2F3401-38B1-4F14-99AA-EF38CC56EE6F}" type="presOf" srcId="{E1611A72-FFCF-4A0C-BE92-2A9F4A61AE9E}" destId="{DB0FB5E4-A9B7-4953-841B-681B1C504332}" srcOrd="1" destOrd="0" presId="urn:microsoft.com/office/officeart/2005/8/layout/radial1"/>
    <dgm:cxn modelId="{FD6A9D42-B5C1-4F45-BB11-E2FB08F65380}" type="presOf" srcId="{DB2DA851-F77D-466F-B88B-FF2E43A33852}" destId="{094DAC94-031B-4B5F-83EE-3F4517959937}" srcOrd="0" destOrd="0" presId="urn:microsoft.com/office/officeart/2005/8/layout/radial1"/>
    <dgm:cxn modelId="{F6833E89-2E6C-4B6A-9001-D2F53266F0F1}" type="presOf" srcId="{C92F367D-A5BF-0E4A-8DAC-9D3CC6BDE5AE}" destId="{AE50E7F1-AB85-DA48-981A-AA52B2CF5161}" srcOrd="0" destOrd="0" presId="urn:microsoft.com/office/officeart/2005/8/layout/radial1"/>
    <dgm:cxn modelId="{F9D9A338-9198-4C23-94E1-1604C6B65E98}" srcId="{BA7D4175-2D77-AA4C-9A48-20B8767D6493}" destId="{2D3749EC-7CFB-44DE-B26F-BE2DD9318369}" srcOrd="11" destOrd="0" parTransId="{9A6E0A57-5279-47BF-95E0-7377B0A0588B}" sibTransId="{4F88A448-2712-4F6F-93E0-7ED46D86CCC2}"/>
    <dgm:cxn modelId="{88AF1D27-5150-49E9-8A3E-49D81B551B18}" type="presOf" srcId="{667CA0E8-F1E9-DA42-9018-156BBBC00B76}" destId="{BE36DB12-331F-1747-9ED3-FE23C1C9DD0A}" srcOrd="0" destOrd="0" presId="urn:microsoft.com/office/officeart/2005/8/layout/radial1"/>
    <dgm:cxn modelId="{E1B0C5F9-B99F-F64E-B210-0267A704FBB8}" srcId="{BA7D4175-2D77-AA4C-9A48-20B8767D6493}" destId="{0B5DFA11-8CC6-514F-AFB3-076575CA6AD8}" srcOrd="2" destOrd="0" parTransId="{E855528C-4013-1D40-9087-6BA499CF7E51}" sibTransId="{6F455866-CF90-1F43-9565-EB0D535017D6}"/>
    <dgm:cxn modelId="{27FBD813-1952-4B11-806E-CF637FEBB5FD}" type="presOf" srcId="{F28AD604-269F-4C02-87F1-AF8804A8582A}" destId="{2F9619E5-2354-446B-8FF6-A6B35BB81B47}" srcOrd="0" destOrd="0" presId="urn:microsoft.com/office/officeart/2005/8/layout/radial1"/>
    <dgm:cxn modelId="{C5DE5AD4-328D-471F-BFE3-D97F7CEEF25B}" type="presOf" srcId="{FC455D53-86A8-4F0B-8F24-236A144A162D}" destId="{E933287D-FF9D-4CF6-8C29-93ACB029CF0E}" srcOrd="1" destOrd="0" presId="urn:microsoft.com/office/officeart/2005/8/layout/radial1"/>
    <dgm:cxn modelId="{DABEFACF-96F9-42AC-B725-DCC110B40D50}" srcId="{BA7D4175-2D77-AA4C-9A48-20B8767D6493}" destId="{12FCD4AF-CCF6-491D-8156-FF43DA0D671E}" srcOrd="12" destOrd="0" parTransId="{FD825E12-F0BA-4233-805D-D000094F7EB7}" sibTransId="{F93224BF-C1BC-4562-8719-627DDB87A1B1}"/>
    <dgm:cxn modelId="{62009503-22DD-4964-AD03-6C72C19AD2C3}" type="presOf" srcId="{D2BD1ED7-5F9D-46D5-A54B-DCC8F28A5B03}" destId="{549CC570-86E2-4069-B9C7-DF2AC3D31E39}" srcOrd="0" destOrd="0" presId="urn:microsoft.com/office/officeart/2005/8/layout/radial1"/>
    <dgm:cxn modelId="{CD2BC659-4C59-4257-87B0-8F9BF81CC9BF}" type="presOf" srcId="{BA7D4175-2D77-AA4C-9A48-20B8767D6493}" destId="{46D60D33-5119-7643-9701-F90F8DFA64C1}" srcOrd="0" destOrd="0" presId="urn:microsoft.com/office/officeart/2005/8/layout/radial1"/>
    <dgm:cxn modelId="{413971BC-3224-4650-9FFE-74D3ACC2158F}" type="presOf" srcId="{9A6E0A57-5279-47BF-95E0-7377B0A0588B}" destId="{7F02DCAD-ADD2-446A-B6C7-4A71709C33AD}" srcOrd="1" destOrd="0" presId="urn:microsoft.com/office/officeart/2005/8/layout/radial1"/>
    <dgm:cxn modelId="{07CB3602-347C-45B4-B69E-9687285F022E}" srcId="{BA7D4175-2D77-AA4C-9A48-20B8767D6493}" destId="{FC97D417-44F1-4F7F-971F-40FCD3D968BA}" srcOrd="9" destOrd="0" parTransId="{FC455D53-86A8-4F0B-8F24-236A144A162D}" sibTransId="{E45D05F6-F8EF-4B74-812B-1819AAAF50E9}"/>
    <dgm:cxn modelId="{ACC79A0B-B7A0-40C0-AC60-6F57101DF6DA}" type="presParOf" srcId="{9735625A-C35F-FA4C-865C-A8C60123E406}" destId="{46D60D33-5119-7643-9701-F90F8DFA64C1}" srcOrd="0" destOrd="0" presId="urn:microsoft.com/office/officeart/2005/8/layout/radial1"/>
    <dgm:cxn modelId="{F0A0E3E8-D67A-41C1-8F50-379C10E20CA7}" type="presParOf" srcId="{9735625A-C35F-FA4C-865C-A8C60123E406}" destId="{95235C52-CACA-9341-9EC4-CE11F3180B00}" srcOrd="1" destOrd="0" presId="urn:microsoft.com/office/officeart/2005/8/layout/radial1"/>
    <dgm:cxn modelId="{7553D062-3971-4314-954D-87828ED35EF9}" type="presParOf" srcId="{95235C52-CACA-9341-9EC4-CE11F3180B00}" destId="{D3A403F6-FA4E-BE42-AF7D-D81F3EBF5705}" srcOrd="0" destOrd="0" presId="urn:microsoft.com/office/officeart/2005/8/layout/radial1"/>
    <dgm:cxn modelId="{938E59C0-AFA7-46D0-9C93-4201A59874D0}" type="presParOf" srcId="{9735625A-C35F-FA4C-865C-A8C60123E406}" destId="{2EA5BB75-ADFD-FC4E-9C05-6CA1EAB938E0}" srcOrd="2" destOrd="0" presId="urn:microsoft.com/office/officeart/2005/8/layout/radial1"/>
    <dgm:cxn modelId="{F5321331-D3DE-4587-A3F7-0D98D1DFF130}" type="presParOf" srcId="{9735625A-C35F-FA4C-865C-A8C60123E406}" destId="{BE36DB12-331F-1747-9ED3-FE23C1C9DD0A}" srcOrd="3" destOrd="0" presId="urn:microsoft.com/office/officeart/2005/8/layout/radial1"/>
    <dgm:cxn modelId="{12D2EFE4-8C81-4759-9A00-B75977420B01}" type="presParOf" srcId="{BE36DB12-331F-1747-9ED3-FE23C1C9DD0A}" destId="{12DA862A-A52D-574B-BB60-E25A2B26ED64}" srcOrd="0" destOrd="0" presId="urn:microsoft.com/office/officeart/2005/8/layout/radial1"/>
    <dgm:cxn modelId="{2F54DE9B-300A-4BD0-A290-5E1284A8AD7B}" type="presParOf" srcId="{9735625A-C35F-FA4C-865C-A8C60123E406}" destId="{7E70E5A5-EA3C-1940-9D57-315665F0579B}" srcOrd="4" destOrd="0" presId="urn:microsoft.com/office/officeart/2005/8/layout/radial1"/>
    <dgm:cxn modelId="{EE79FCEE-7EA9-4BE1-9386-169C871043E4}" type="presParOf" srcId="{9735625A-C35F-FA4C-865C-A8C60123E406}" destId="{D88B31C6-B082-3845-97AF-98B5C3AD3A94}" srcOrd="5" destOrd="0" presId="urn:microsoft.com/office/officeart/2005/8/layout/radial1"/>
    <dgm:cxn modelId="{21A8C13D-EAB2-4DF4-9284-796720C9FFD6}" type="presParOf" srcId="{D88B31C6-B082-3845-97AF-98B5C3AD3A94}" destId="{A2603C1B-7096-DB49-A57A-50F45C413404}" srcOrd="0" destOrd="0" presId="urn:microsoft.com/office/officeart/2005/8/layout/radial1"/>
    <dgm:cxn modelId="{F1DAF196-7FC9-4558-99A8-D275316EFACF}" type="presParOf" srcId="{9735625A-C35F-FA4C-865C-A8C60123E406}" destId="{DA28C4A0-CA12-9C4B-999A-1FB8E7A0F2B6}" srcOrd="6" destOrd="0" presId="urn:microsoft.com/office/officeart/2005/8/layout/radial1"/>
    <dgm:cxn modelId="{1B875C21-EA57-4D57-99A1-5A980DD9A9D3}" type="presParOf" srcId="{9735625A-C35F-FA4C-865C-A8C60123E406}" destId="{AE50E7F1-AB85-DA48-981A-AA52B2CF5161}" srcOrd="7" destOrd="0" presId="urn:microsoft.com/office/officeart/2005/8/layout/radial1"/>
    <dgm:cxn modelId="{A71D8F01-E18D-41A7-83C7-A92126D7F30C}" type="presParOf" srcId="{AE50E7F1-AB85-DA48-981A-AA52B2CF5161}" destId="{7F25CA0F-BBE1-AB4E-835D-A17BAC23DE32}" srcOrd="0" destOrd="0" presId="urn:microsoft.com/office/officeart/2005/8/layout/radial1"/>
    <dgm:cxn modelId="{72A19BD4-918C-493C-8CC3-02CA5431AAAF}" type="presParOf" srcId="{9735625A-C35F-FA4C-865C-A8C60123E406}" destId="{8114B261-72E9-E943-9ED8-1C8478C98C4C}" srcOrd="8" destOrd="0" presId="urn:microsoft.com/office/officeart/2005/8/layout/radial1"/>
    <dgm:cxn modelId="{B9740AB2-85F4-43F9-A851-C27E8A73855C}" type="presParOf" srcId="{9735625A-C35F-FA4C-865C-A8C60123E406}" destId="{4222A3D9-B647-9E47-9306-BD4782C00B2E}" srcOrd="9" destOrd="0" presId="urn:microsoft.com/office/officeart/2005/8/layout/radial1"/>
    <dgm:cxn modelId="{BBE20000-A6CA-4407-BB20-D32D512521EA}" type="presParOf" srcId="{4222A3D9-B647-9E47-9306-BD4782C00B2E}" destId="{FDEA8465-70B2-B54C-9377-5BC49B3FFDE5}" srcOrd="0" destOrd="0" presId="urn:microsoft.com/office/officeart/2005/8/layout/radial1"/>
    <dgm:cxn modelId="{22DD480F-07AF-43B6-BBDC-004C0F5D08D5}" type="presParOf" srcId="{9735625A-C35F-FA4C-865C-A8C60123E406}" destId="{930413B3-51A1-1C4C-9641-7309D7B28F05}" srcOrd="10" destOrd="0" presId="urn:microsoft.com/office/officeart/2005/8/layout/radial1"/>
    <dgm:cxn modelId="{C13F89D9-FA4B-4925-A28F-FEF81D1FF63D}" type="presParOf" srcId="{9735625A-C35F-FA4C-865C-A8C60123E406}" destId="{FE62731C-C1B6-4CEA-8DF5-C928B80164B5}" srcOrd="11" destOrd="0" presId="urn:microsoft.com/office/officeart/2005/8/layout/radial1"/>
    <dgm:cxn modelId="{E282296C-4DDE-4834-8264-E3F95DEF09C6}" type="presParOf" srcId="{FE62731C-C1B6-4CEA-8DF5-C928B80164B5}" destId="{DB0FB5E4-A9B7-4953-841B-681B1C504332}" srcOrd="0" destOrd="0" presId="urn:microsoft.com/office/officeart/2005/8/layout/radial1"/>
    <dgm:cxn modelId="{9301B322-0DE9-487A-AF5A-88A435F48CB1}" type="presParOf" srcId="{9735625A-C35F-FA4C-865C-A8C60123E406}" destId="{F933445F-8461-44FC-8784-1F2987B315CB}" srcOrd="12" destOrd="0" presId="urn:microsoft.com/office/officeart/2005/8/layout/radial1"/>
    <dgm:cxn modelId="{467E16E5-F81B-42B7-90E9-E55DB2386715}" type="presParOf" srcId="{9735625A-C35F-FA4C-865C-A8C60123E406}" destId="{2F9619E5-2354-446B-8FF6-A6B35BB81B47}" srcOrd="13" destOrd="0" presId="urn:microsoft.com/office/officeart/2005/8/layout/radial1"/>
    <dgm:cxn modelId="{9E944C20-CE64-44A2-B3A6-5D2B9829D0B6}" type="presParOf" srcId="{2F9619E5-2354-446B-8FF6-A6B35BB81B47}" destId="{7888A8DA-38FF-48F8-B729-BE74A55399EA}" srcOrd="0" destOrd="0" presId="urn:microsoft.com/office/officeart/2005/8/layout/radial1"/>
    <dgm:cxn modelId="{F447D956-E4DD-45A3-BB19-9C38E8ECE94B}" type="presParOf" srcId="{9735625A-C35F-FA4C-865C-A8C60123E406}" destId="{E5734AD6-4659-4C08-911A-65B437C1B294}" srcOrd="14" destOrd="0" presId="urn:microsoft.com/office/officeart/2005/8/layout/radial1"/>
    <dgm:cxn modelId="{36B4C4CB-39CE-49C0-BB2A-FBEE45862931}" type="presParOf" srcId="{9735625A-C35F-FA4C-865C-A8C60123E406}" destId="{094DAC94-031B-4B5F-83EE-3F4517959937}" srcOrd="15" destOrd="0" presId="urn:microsoft.com/office/officeart/2005/8/layout/radial1"/>
    <dgm:cxn modelId="{7910E7CE-A918-481F-A63D-34DF930EBFB8}" type="presParOf" srcId="{094DAC94-031B-4B5F-83EE-3F4517959937}" destId="{47F5F030-EE91-4B4D-87F2-312CC2B53702}" srcOrd="0" destOrd="0" presId="urn:microsoft.com/office/officeart/2005/8/layout/radial1"/>
    <dgm:cxn modelId="{14722853-E0A1-4AF5-B8E2-C5ACD8B43AA6}" type="presParOf" srcId="{9735625A-C35F-FA4C-865C-A8C60123E406}" destId="{8C58DC5E-057C-487C-8ED1-BB2184EC1FF2}" srcOrd="16" destOrd="0" presId="urn:microsoft.com/office/officeart/2005/8/layout/radial1"/>
    <dgm:cxn modelId="{D343F946-4207-44CE-A3A5-375563096FCF}" type="presParOf" srcId="{9735625A-C35F-FA4C-865C-A8C60123E406}" destId="{04A2EC12-5B9D-4FC2-AC26-CCBFAC59C4A5}" srcOrd="17" destOrd="0" presId="urn:microsoft.com/office/officeart/2005/8/layout/radial1"/>
    <dgm:cxn modelId="{A5159330-42B7-418D-91C6-010DC492303D}" type="presParOf" srcId="{04A2EC12-5B9D-4FC2-AC26-CCBFAC59C4A5}" destId="{F2E1218D-A56D-48C2-BB4B-026E5AC0B3A0}" srcOrd="0" destOrd="0" presId="urn:microsoft.com/office/officeart/2005/8/layout/radial1"/>
    <dgm:cxn modelId="{02B47222-80AC-4E9A-AE76-18A189B27747}" type="presParOf" srcId="{9735625A-C35F-FA4C-865C-A8C60123E406}" destId="{549CC570-86E2-4069-B9C7-DF2AC3D31E39}" srcOrd="18" destOrd="0" presId="urn:microsoft.com/office/officeart/2005/8/layout/radial1"/>
    <dgm:cxn modelId="{4C771AE6-F088-47C5-AA4E-419A7BB00E9B}" type="presParOf" srcId="{9735625A-C35F-FA4C-865C-A8C60123E406}" destId="{2D771D40-DA6B-47A2-B76A-932CBA525AB8}" srcOrd="19" destOrd="0" presId="urn:microsoft.com/office/officeart/2005/8/layout/radial1"/>
    <dgm:cxn modelId="{BBA91226-4925-4CEF-8F96-B5740DAA2C2E}" type="presParOf" srcId="{2D771D40-DA6B-47A2-B76A-932CBA525AB8}" destId="{E933287D-FF9D-4CF6-8C29-93ACB029CF0E}" srcOrd="0" destOrd="0" presId="urn:microsoft.com/office/officeart/2005/8/layout/radial1"/>
    <dgm:cxn modelId="{BD176976-19AE-4AE2-9F18-4F7494A1C15D}" type="presParOf" srcId="{9735625A-C35F-FA4C-865C-A8C60123E406}" destId="{A31EB9A8-B4FC-42AD-B39E-9BD8A09EE01A}" srcOrd="20" destOrd="0" presId="urn:microsoft.com/office/officeart/2005/8/layout/radial1"/>
    <dgm:cxn modelId="{E6C10728-746B-4EE8-98D2-FA4C78CA634A}" type="presParOf" srcId="{9735625A-C35F-FA4C-865C-A8C60123E406}" destId="{8FD938A6-EAEB-419A-9AE7-9D05725EE0AA}" srcOrd="21" destOrd="0" presId="urn:microsoft.com/office/officeart/2005/8/layout/radial1"/>
    <dgm:cxn modelId="{D464E5E5-B561-485E-AF73-9DC628551EA6}" type="presParOf" srcId="{8FD938A6-EAEB-419A-9AE7-9D05725EE0AA}" destId="{890E777A-F450-45B3-9775-DA598D663D52}" srcOrd="0" destOrd="0" presId="urn:microsoft.com/office/officeart/2005/8/layout/radial1"/>
    <dgm:cxn modelId="{36BB61C7-F7CE-490E-A703-ED1225EFE71F}" type="presParOf" srcId="{9735625A-C35F-FA4C-865C-A8C60123E406}" destId="{2274D79F-CCFD-4729-A562-6CB1CACCE555}" srcOrd="22" destOrd="0" presId="urn:microsoft.com/office/officeart/2005/8/layout/radial1"/>
    <dgm:cxn modelId="{045C01C8-CA8C-462A-88E0-E5C15218C7A4}" type="presParOf" srcId="{9735625A-C35F-FA4C-865C-A8C60123E406}" destId="{75B654E7-49CA-4B8A-AD03-183470CBD735}" srcOrd="23" destOrd="0" presId="urn:microsoft.com/office/officeart/2005/8/layout/radial1"/>
    <dgm:cxn modelId="{F7F24DE7-9EB5-4D47-9B5F-F84DBAB61A87}" type="presParOf" srcId="{75B654E7-49CA-4B8A-AD03-183470CBD735}" destId="{7F02DCAD-ADD2-446A-B6C7-4A71709C33AD}" srcOrd="0" destOrd="0" presId="urn:microsoft.com/office/officeart/2005/8/layout/radial1"/>
    <dgm:cxn modelId="{CB64782A-4633-4A37-9414-B03EC412DFF7}" type="presParOf" srcId="{9735625A-C35F-FA4C-865C-A8C60123E406}" destId="{CC68A66D-B593-42F0-9083-8ED4139CFAA8}" srcOrd="24" destOrd="0" presId="urn:microsoft.com/office/officeart/2005/8/layout/radial1"/>
    <dgm:cxn modelId="{9417B5B3-87A9-40A7-8D3B-35E06A1487B9}" type="presParOf" srcId="{9735625A-C35F-FA4C-865C-A8C60123E406}" destId="{69993399-0A66-492F-812A-85537A249897}" srcOrd="25" destOrd="0" presId="urn:microsoft.com/office/officeart/2005/8/layout/radial1"/>
    <dgm:cxn modelId="{BAAFD239-4164-4D98-AFFF-86E02B9A60BB}" type="presParOf" srcId="{69993399-0A66-492F-812A-85537A249897}" destId="{5B9B4C23-0A8F-4E9B-AAA1-121B84AFE152}" srcOrd="0" destOrd="0" presId="urn:microsoft.com/office/officeart/2005/8/layout/radial1"/>
    <dgm:cxn modelId="{5B9338C7-C42D-4BDD-9F7E-1DFF1AF571F9}" type="presParOf" srcId="{9735625A-C35F-FA4C-865C-A8C60123E406}" destId="{F9F259A6-84E8-4B7F-9BF3-F67737C07C03}" srcOrd="2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60D33-5119-7643-9701-F90F8DFA64C1}">
      <dsp:nvSpPr>
        <dsp:cNvPr id="0" name=""/>
        <dsp:cNvSpPr/>
      </dsp:nvSpPr>
      <dsp:spPr>
        <a:xfrm>
          <a:off x="3904798" y="2723924"/>
          <a:ext cx="1202466" cy="1202466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Early Years Aim</a:t>
          </a:r>
          <a:endParaRPr lang="en-US" sz="1900" kern="1200" dirty="0"/>
        </a:p>
      </dsp:txBody>
      <dsp:txXfrm>
        <a:off x="4080895" y="2900021"/>
        <a:ext cx="850272" cy="850272"/>
      </dsp:txXfrm>
    </dsp:sp>
    <dsp:sp modelId="{95235C52-CACA-9341-9EC4-CE11F3180B00}">
      <dsp:nvSpPr>
        <dsp:cNvPr id="0" name=""/>
        <dsp:cNvSpPr/>
      </dsp:nvSpPr>
      <dsp:spPr>
        <a:xfrm rot="16200000">
          <a:off x="3705782" y="1913581"/>
          <a:ext cx="1600497" cy="20187"/>
        </a:xfrm>
        <a:custGeom>
          <a:avLst/>
          <a:gdLst/>
          <a:ahLst/>
          <a:cxnLst/>
          <a:rect l="0" t="0" r="0" b="0"/>
          <a:pathLst>
            <a:path>
              <a:moveTo>
                <a:pt x="0" y="10093"/>
              </a:moveTo>
              <a:lnTo>
                <a:pt x="1600497" y="1009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66019" y="1883663"/>
        <a:ext cx="80024" cy="80024"/>
      </dsp:txXfrm>
    </dsp:sp>
    <dsp:sp modelId="{2EA5BB75-ADFD-FC4E-9C05-6CA1EAB938E0}">
      <dsp:nvSpPr>
        <dsp:cNvPr id="0" name=""/>
        <dsp:cNvSpPr/>
      </dsp:nvSpPr>
      <dsp:spPr>
        <a:xfrm>
          <a:off x="3893594" y="-60391"/>
          <a:ext cx="1224874" cy="1183817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/>
            <a:t>Early Intervention in Maternity Services</a:t>
          </a:r>
          <a:endParaRPr lang="en-US" sz="900" b="1" kern="1200" dirty="0"/>
        </a:p>
      </dsp:txBody>
      <dsp:txXfrm>
        <a:off x="4072973" y="112975"/>
        <a:ext cx="866116" cy="837085"/>
      </dsp:txXfrm>
    </dsp:sp>
    <dsp:sp modelId="{BE36DB12-331F-1747-9ED3-FE23C1C9DD0A}">
      <dsp:nvSpPr>
        <dsp:cNvPr id="0" name=""/>
        <dsp:cNvSpPr/>
      </dsp:nvSpPr>
      <dsp:spPr>
        <a:xfrm rot="17835838">
          <a:off x="4350280" y="2073366"/>
          <a:ext cx="1591300" cy="20187"/>
        </a:xfrm>
        <a:custGeom>
          <a:avLst/>
          <a:gdLst/>
          <a:ahLst/>
          <a:cxnLst/>
          <a:rect l="0" t="0" r="0" b="0"/>
          <a:pathLst>
            <a:path>
              <a:moveTo>
                <a:pt x="0" y="10093"/>
              </a:moveTo>
              <a:lnTo>
                <a:pt x="1591300" y="1009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06147" y="2043677"/>
        <a:ext cx="79565" cy="79565"/>
      </dsp:txXfrm>
    </dsp:sp>
    <dsp:sp modelId="{7E70E5A5-EA3C-1940-9D57-315665F0579B}">
      <dsp:nvSpPr>
        <dsp:cNvPr id="0" name=""/>
        <dsp:cNvSpPr/>
      </dsp:nvSpPr>
      <dsp:spPr>
        <a:xfrm>
          <a:off x="5171015" y="254464"/>
          <a:ext cx="1224874" cy="1183817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/>
            <a:t>Attachment and Child Development Beyond Maternity Services</a:t>
          </a:r>
          <a:endParaRPr lang="en-US" sz="900" b="1" kern="1200" dirty="0"/>
        </a:p>
      </dsp:txBody>
      <dsp:txXfrm>
        <a:off x="5350394" y="427830"/>
        <a:ext cx="866116" cy="837085"/>
      </dsp:txXfrm>
    </dsp:sp>
    <dsp:sp modelId="{D88B31C6-B082-3845-97AF-98B5C3AD3A94}">
      <dsp:nvSpPr>
        <dsp:cNvPr id="0" name=""/>
        <dsp:cNvSpPr/>
      </dsp:nvSpPr>
      <dsp:spPr>
        <a:xfrm rot="19477331">
          <a:off x="4851488" y="2513074"/>
          <a:ext cx="1567955" cy="20187"/>
        </a:xfrm>
        <a:custGeom>
          <a:avLst/>
          <a:gdLst/>
          <a:ahLst/>
          <a:cxnLst/>
          <a:rect l="0" t="0" r="0" b="0"/>
          <a:pathLst>
            <a:path>
              <a:moveTo>
                <a:pt x="0" y="10093"/>
              </a:moveTo>
              <a:lnTo>
                <a:pt x="1567955" y="1009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96267" y="2483969"/>
        <a:ext cx="78397" cy="78397"/>
      </dsp:txXfrm>
    </dsp:sp>
    <dsp:sp modelId="{DA28C4A0-CA12-9C4B-999A-1FB8E7A0F2B6}">
      <dsp:nvSpPr>
        <dsp:cNvPr id="0" name=""/>
        <dsp:cNvSpPr/>
      </dsp:nvSpPr>
      <dsp:spPr>
        <a:xfrm>
          <a:off x="6155795" y="1126903"/>
          <a:ext cx="1224874" cy="1183817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/>
            <a:t>Continuity of Care in Transitions Between Services</a:t>
          </a:r>
          <a:endParaRPr lang="en-US" sz="900" b="1" kern="1200" dirty="0"/>
        </a:p>
      </dsp:txBody>
      <dsp:txXfrm>
        <a:off x="6335174" y="1300269"/>
        <a:ext cx="866116" cy="837085"/>
      </dsp:txXfrm>
    </dsp:sp>
    <dsp:sp modelId="{AE50E7F1-AB85-DA48-981A-AA52B2CF5161}">
      <dsp:nvSpPr>
        <dsp:cNvPr id="0" name=""/>
        <dsp:cNvSpPr/>
      </dsp:nvSpPr>
      <dsp:spPr>
        <a:xfrm rot="21129035">
          <a:off x="5094410" y="3127706"/>
          <a:ext cx="1541279" cy="20187"/>
        </a:xfrm>
        <a:custGeom>
          <a:avLst/>
          <a:gdLst/>
          <a:ahLst/>
          <a:cxnLst/>
          <a:rect l="0" t="0" r="0" b="0"/>
          <a:pathLst>
            <a:path>
              <a:moveTo>
                <a:pt x="0" y="10093"/>
              </a:moveTo>
              <a:lnTo>
                <a:pt x="1541279" y="1009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26518" y="3099268"/>
        <a:ext cx="77063" cy="77063"/>
      </dsp:txXfrm>
    </dsp:sp>
    <dsp:sp modelId="{8114B261-72E9-E943-9ED8-1C8478C98C4C}">
      <dsp:nvSpPr>
        <dsp:cNvPr id="0" name=""/>
        <dsp:cNvSpPr/>
      </dsp:nvSpPr>
      <dsp:spPr>
        <a:xfrm>
          <a:off x="6622332" y="2357059"/>
          <a:ext cx="1224874" cy="1183817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/>
            <a:t>27 - 30 Month Child Health Review</a:t>
          </a:r>
          <a:endParaRPr lang="en-US" sz="900" b="1" kern="1200" dirty="0"/>
        </a:p>
      </dsp:txBody>
      <dsp:txXfrm>
        <a:off x="6801711" y="2530425"/>
        <a:ext cx="866116" cy="837085"/>
      </dsp:txXfrm>
    </dsp:sp>
    <dsp:sp modelId="{4222A3D9-B647-9E47-9306-BD4782C00B2E}">
      <dsp:nvSpPr>
        <dsp:cNvPr id="0" name=""/>
        <dsp:cNvSpPr/>
      </dsp:nvSpPr>
      <dsp:spPr>
        <a:xfrm rot="1193394">
          <a:off x="5026004" y="3778515"/>
          <a:ext cx="1522009" cy="20187"/>
        </a:xfrm>
        <a:custGeom>
          <a:avLst/>
          <a:gdLst/>
          <a:ahLst/>
          <a:cxnLst/>
          <a:rect l="0" t="0" r="0" b="0"/>
          <a:pathLst>
            <a:path>
              <a:moveTo>
                <a:pt x="0" y="10093"/>
              </a:moveTo>
              <a:lnTo>
                <a:pt x="1522009" y="1009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48958" y="3750559"/>
        <a:ext cx="76100" cy="76100"/>
      </dsp:txXfrm>
    </dsp:sp>
    <dsp:sp modelId="{930413B3-51A1-1C4C-9641-7309D7B28F05}">
      <dsp:nvSpPr>
        <dsp:cNvPr id="0" name=""/>
        <dsp:cNvSpPr/>
      </dsp:nvSpPr>
      <dsp:spPr>
        <a:xfrm>
          <a:off x="6463747" y="3663118"/>
          <a:ext cx="1224874" cy="1183817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/>
            <a:t>Developing Parents' Skills</a:t>
          </a:r>
          <a:endParaRPr lang="en-US" sz="900" b="1" kern="1200" dirty="0"/>
        </a:p>
      </dsp:txBody>
      <dsp:txXfrm>
        <a:off x="6643126" y="3836484"/>
        <a:ext cx="866116" cy="837085"/>
      </dsp:txXfrm>
    </dsp:sp>
    <dsp:sp modelId="{FE62731C-C1B6-4CEA-8DF5-C928B80164B5}">
      <dsp:nvSpPr>
        <dsp:cNvPr id="0" name=""/>
        <dsp:cNvSpPr/>
      </dsp:nvSpPr>
      <dsp:spPr>
        <a:xfrm rot="2870030">
          <a:off x="4660916" y="4321502"/>
          <a:ext cx="1513230" cy="20187"/>
        </a:xfrm>
        <a:custGeom>
          <a:avLst/>
          <a:gdLst/>
          <a:ahLst/>
          <a:cxnLst/>
          <a:rect l="0" t="0" r="0" b="0"/>
          <a:pathLst>
            <a:path>
              <a:moveTo>
                <a:pt x="0" y="10093"/>
              </a:moveTo>
              <a:lnTo>
                <a:pt x="1513230" y="1009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79701" y="4293765"/>
        <a:ext cx="75661" cy="75661"/>
      </dsp:txXfrm>
    </dsp:sp>
    <dsp:sp modelId="{F933445F-8461-44FC-8784-1F2987B315CB}">
      <dsp:nvSpPr>
        <dsp:cNvPr id="0" name=""/>
        <dsp:cNvSpPr/>
      </dsp:nvSpPr>
      <dsp:spPr>
        <a:xfrm>
          <a:off x="5716372" y="4745879"/>
          <a:ext cx="1224874" cy="1183817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/>
            <a:t>Family Engagement to Support Early Learning </a:t>
          </a:r>
          <a:endParaRPr lang="en-US" sz="900" b="1" kern="1200" dirty="0"/>
        </a:p>
      </dsp:txBody>
      <dsp:txXfrm>
        <a:off x="5895751" y="4919245"/>
        <a:ext cx="866116" cy="837085"/>
      </dsp:txXfrm>
    </dsp:sp>
    <dsp:sp modelId="{2F9619E5-2354-446B-8FF6-A6B35BB81B47}">
      <dsp:nvSpPr>
        <dsp:cNvPr id="0" name=""/>
        <dsp:cNvSpPr/>
      </dsp:nvSpPr>
      <dsp:spPr>
        <a:xfrm rot="4555588">
          <a:off x="4080464" y="4631046"/>
          <a:ext cx="1510945" cy="20187"/>
        </a:xfrm>
        <a:custGeom>
          <a:avLst/>
          <a:gdLst/>
          <a:ahLst/>
          <a:cxnLst/>
          <a:rect l="0" t="0" r="0" b="0"/>
          <a:pathLst>
            <a:path>
              <a:moveTo>
                <a:pt x="0" y="10093"/>
              </a:moveTo>
              <a:lnTo>
                <a:pt x="1510945" y="1009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98163" y="4603367"/>
        <a:ext cx="75547" cy="75547"/>
      </dsp:txXfrm>
    </dsp:sp>
    <dsp:sp modelId="{E5734AD6-4659-4C08-911A-65B437C1B294}">
      <dsp:nvSpPr>
        <dsp:cNvPr id="0" name=""/>
        <dsp:cNvSpPr/>
      </dsp:nvSpPr>
      <dsp:spPr>
        <a:xfrm>
          <a:off x="4551420" y="5357293"/>
          <a:ext cx="1224874" cy="1183817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/>
            <a:t>Income Maximisation </a:t>
          </a:r>
          <a:endParaRPr lang="en-US" sz="900" b="1" kern="1200" dirty="0"/>
        </a:p>
      </dsp:txBody>
      <dsp:txXfrm>
        <a:off x="4730799" y="5530659"/>
        <a:ext cx="866116" cy="837085"/>
      </dsp:txXfrm>
    </dsp:sp>
    <dsp:sp modelId="{094DAC94-031B-4B5F-83EE-3F4517959937}">
      <dsp:nvSpPr>
        <dsp:cNvPr id="0" name=""/>
        <dsp:cNvSpPr/>
      </dsp:nvSpPr>
      <dsp:spPr>
        <a:xfrm rot="6244412">
          <a:off x="3420652" y="4631046"/>
          <a:ext cx="1510945" cy="20187"/>
        </a:xfrm>
        <a:custGeom>
          <a:avLst/>
          <a:gdLst/>
          <a:ahLst/>
          <a:cxnLst/>
          <a:rect l="0" t="0" r="0" b="0"/>
          <a:pathLst>
            <a:path>
              <a:moveTo>
                <a:pt x="0" y="10093"/>
              </a:moveTo>
              <a:lnTo>
                <a:pt x="1510945" y="1009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4138351" y="4603367"/>
        <a:ext cx="75547" cy="75547"/>
      </dsp:txXfrm>
    </dsp:sp>
    <dsp:sp modelId="{8C58DC5E-057C-487C-8ED1-BB2184EC1FF2}">
      <dsp:nvSpPr>
        <dsp:cNvPr id="0" name=""/>
        <dsp:cNvSpPr/>
      </dsp:nvSpPr>
      <dsp:spPr>
        <a:xfrm>
          <a:off x="3235768" y="5357293"/>
          <a:ext cx="1224874" cy="11838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/>
            <a:t>Nutrition</a:t>
          </a:r>
          <a:endParaRPr lang="en-GB" sz="900" b="1" kern="1200" dirty="0"/>
        </a:p>
      </dsp:txBody>
      <dsp:txXfrm>
        <a:off x="3415147" y="5530659"/>
        <a:ext cx="866116" cy="837085"/>
      </dsp:txXfrm>
    </dsp:sp>
    <dsp:sp modelId="{04A2EC12-5B9D-4FC2-AC26-CCBFAC59C4A5}">
      <dsp:nvSpPr>
        <dsp:cNvPr id="0" name=""/>
        <dsp:cNvSpPr/>
      </dsp:nvSpPr>
      <dsp:spPr>
        <a:xfrm rot="7929970">
          <a:off x="2837915" y="4321502"/>
          <a:ext cx="1513230" cy="20187"/>
        </a:xfrm>
        <a:custGeom>
          <a:avLst/>
          <a:gdLst/>
          <a:ahLst/>
          <a:cxnLst/>
          <a:rect l="0" t="0" r="0" b="0"/>
          <a:pathLst>
            <a:path>
              <a:moveTo>
                <a:pt x="0" y="10093"/>
              </a:moveTo>
              <a:lnTo>
                <a:pt x="1513230" y="1009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556700" y="4293765"/>
        <a:ext cx="75661" cy="75661"/>
      </dsp:txXfrm>
    </dsp:sp>
    <dsp:sp modelId="{549CC570-86E2-4069-B9C7-DF2AC3D31E39}">
      <dsp:nvSpPr>
        <dsp:cNvPr id="0" name=""/>
        <dsp:cNvSpPr/>
      </dsp:nvSpPr>
      <dsp:spPr>
        <a:xfrm>
          <a:off x="2070816" y="4745879"/>
          <a:ext cx="1224874" cy="11838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/>
            <a:t>Workforce Development</a:t>
          </a:r>
          <a:endParaRPr lang="en-GB" sz="900" b="1" kern="1200" dirty="0"/>
        </a:p>
      </dsp:txBody>
      <dsp:txXfrm>
        <a:off x="2250195" y="4919245"/>
        <a:ext cx="866116" cy="837085"/>
      </dsp:txXfrm>
    </dsp:sp>
    <dsp:sp modelId="{2D771D40-DA6B-47A2-B76A-932CBA525AB8}">
      <dsp:nvSpPr>
        <dsp:cNvPr id="0" name=""/>
        <dsp:cNvSpPr/>
      </dsp:nvSpPr>
      <dsp:spPr>
        <a:xfrm rot="9606606">
          <a:off x="2464049" y="3778515"/>
          <a:ext cx="1522009" cy="20187"/>
        </a:xfrm>
        <a:custGeom>
          <a:avLst/>
          <a:gdLst/>
          <a:ahLst/>
          <a:cxnLst/>
          <a:rect l="0" t="0" r="0" b="0"/>
          <a:pathLst>
            <a:path>
              <a:moveTo>
                <a:pt x="0" y="10093"/>
              </a:moveTo>
              <a:lnTo>
                <a:pt x="1522009" y="1009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187003" y="3750559"/>
        <a:ext cx="76100" cy="76100"/>
      </dsp:txXfrm>
    </dsp:sp>
    <dsp:sp modelId="{A31EB9A8-B4FC-42AD-B39E-9BD8A09EE01A}">
      <dsp:nvSpPr>
        <dsp:cNvPr id="0" name=""/>
        <dsp:cNvSpPr/>
      </dsp:nvSpPr>
      <dsp:spPr>
        <a:xfrm>
          <a:off x="1323440" y="3663118"/>
          <a:ext cx="1224874" cy="11838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/>
            <a:t>Sharing Best Practice</a:t>
          </a:r>
          <a:endParaRPr lang="en-GB" sz="900" b="1" kern="1200" dirty="0"/>
        </a:p>
      </dsp:txBody>
      <dsp:txXfrm>
        <a:off x="1502819" y="3836484"/>
        <a:ext cx="866116" cy="837085"/>
      </dsp:txXfrm>
    </dsp:sp>
    <dsp:sp modelId="{8FD938A6-EAEB-419A-9AE7-9D05725EE0AA}">
      <dsp:nvSpPr>
        <dsp:cNvPr id="0" name=""/>
        <dsp:cNvSpPr/>
      </dsp:nvSpPr>
      <dsp:spPr>
        <a:xfrm rot="11270965">
          <a:off x="2376373" y="3127706"/>
          <a:ext cx="1541279" cy="20187"/>
        </a:xfrm>
        <a:custGeom>
          <a:avLst/>
          <a:gdLst/>
          <a:ahLst/>
          <a:cxnLst/>
          <a:rect l="0" t="0" r="0" b="0"/>
          <a:pathLst>
            <a:path>
              <a:moveTo>
                <a:pt x="0" y="10093"/>
              </a:moveTo>
              <a:lnTo>
                <a:pt x="1541279" y="1009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108480" y="3099268"/>
        <a:ext cx="77063" cy="77063"/>
      </dsp:txXfrm>
    </dsp:sp>
    <dsp:sp modelId="{2274D79F-CCFD-4729-A562-6CB1CACCE555}">
      <dsp:nvSpPr>
        <dsp:cNvPr id="0" name=""/>
        <dsp:cNvSpPr/>
      </dsp:nvSpPr>
      <dsp:spPr>
        <a:xfrm>
          <a:off x="1164856" y="2357059"/>
          <a:ext cx="1224874" cy="11838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/>
            <a:t>Improved mental of mother</a:t>
          </a:r>
          <a:endParaRPr lang="en-GB" sz="900" b="1" kern="1200" dirty="0"/>
        </a:p>
      </dsp:txBody>
      <dsp:txXfrm>
        <a:off x="1344235" y="2530425"/>
        <a:ext cx="866116" cy="837085"/>
      </dsp:txXfrm>
    </dsp:sp>
    <dsp:sp modelId="{75B654E7-49CA-4B8A-AD03-183470CBD735}">
      <dsp:nvSpPr>
        <dsp:cNvPr id="0" name=""/>
        <dsp:cNvSpPr/>
      </dsp:nvSpPr>
      <dsp:spPr>
        <a:xfrm rot="12922669">
          <a:off x="2652397" y="2532139"/>
          <a:ext cx="1502096" cy="20187"/>
        </a:xfrm>
        <a:custGeom>
          <a:avLst/>
          <a:gdLst/>
          <a:ahLst/>
          <a:cxnLst/>
          <a:rect l="0" t="0" r="0" b="0"/>
          <a:pathLst>
            <a:path>
              <a:moveTo>
                <a:pt x="0" y="10093"/>
              </a:moveTo>
              <a:lnTo>
                <a:pt x="1502096" y="1009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365893" y="2504680"/>
        <a:ext cx="75104" cy="75104"/>
      </dsp:txXfrm>
    </dsp:sp>
    <dsp:sp modelId="{CC68A66D-B593-42F0-9083-8ED4139CFAA8}">
      <dsp:nvSpPr>
        <dsp:cNvPr id="0" name=""/>
        <dsp:cNvSpPr/>
      </dsp:nvSpPr>
      <dsp:spPr>
        <a:xfrm>
          <a:off x="1512171" y="1133367"/>
          <a:ext cx="1463317" cy="117089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/>
            <a:t>Communication</a:t>
          </a:r>
          <a:endParaRPr lang="en-GB" sz="900" b="1" kern="1200" dirty="0"/>
        </a:p>
      </dsp:txBody>
      <dsp:txXfrm>
        <a:off x="1726469" y="1304840"/>
        <a:ext cx="1034721" cy="827944"/>
      </dsp:txXfrm>
    </dsp:sp>
    <dsp:sp modelId="{69993399-0A66-492F-812A-85537A249897}">
      <dsp:nvSpPr>
        <dsp:cNvPr id="0" name=""/>
        <dsp:cNvSpPr/>
      </dsp:nvSpPr>
      <dsp:spPr>
        <a:xfrm rot="14564162">
          <a:off x="3116149" y="2101206"/>
          <a:ext cx="1528660" cy="20187"/>
        </a:xfrm>
        <a:custGeom>
          <a:avLst/>
          <a:gdLst/>
          <a:ahLst/>
          <a:cxnLst/>
          <a:rect l="0" t="0" r="0" b="0"/>
          <a:pathLst>
            <a:path>
              <a:moveTo>
                <a:pt x="0" y="10093"/>
              </a:moveTo>
              <a:lnTo>
                <a:pt x="1528660" y="1009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842263" y="2073084"/>
        <a:ext cx="76433" cy="76433"/>
      </dsp:txXfrm>
    </dsp:sp>
    <dsp:sp modelId="{F9F259A6-84E8-4B7F-9BF3-F67737C07C03}">
      <dsp:nvSpPr>
        <dsp:cNvPr id="0" name=""/>
        <dsp:cNvSpPr/>
      </dsp:nvSpPr>
      <dsp:spPr>
        <a:xfrm>
          <a:off x="2568789" y="187988"/>
          <a:ext cx="1319641" cy="13167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/>
            <a:t>Identifying Key Changes for Workstream 4 (Age 5-8)</a:t>
          </a:r>
          <a:endParaRPr lang="en-GB" sz="900" b="1" kern="1200" dirty="0"/>
        </a:p>
      </dsp:txBody>
      <dsp:txXfrm>
        <a:off x="2762046" y="380825"/>
        <a:ext cx="933127" cy="931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6"/>
            <a:ext cx="288795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3246" y="6"/>
            <a:ext cx="2887954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E0919-7C6E-4275-B963-0A8B45E9FBB7}" type="datetimeFigureOut">
              <a:rPr lang="en-US" smtClean="0"/>
              <a:pPr/>
              <a:t>4/25/2014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9428272"/>
            <a:ext cx="288795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3246" y="9428272"/>
            <a:ext cx="2887954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349FA-10E0-4186-A63F-CA37D9F59CC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6248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6"/>
            <a:ext cx="288795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246" y="6"/>
            <a:ext cx="2887954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46B66-1735-4E6A-8AE9-26CE6323C6E2}" type="datetimeFigureOut">
              <a:rPr lang="en-US" smtClean="0"/>
              <a:pPr/>
              <a:t>4/25/2014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7042" y="4715837"/>
            <a:ext cx="5330190" cy="4466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" y="9428272"/>
            <a:ext cx="288795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246" y="9428272"/>
            <a:ext cx="2887954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E6AB8-4DA9-4E07-A6BD-FA631B627EF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0134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6B304-58BE-43B4-80B0-8A553D43CE4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123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3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0">
              <a:buClrTx/>
              <a:buFontTx/>
              <a:buNone/>
            </a:pPr>
            <a:fld id="{87F63810-3C76-4EEA-B25E-4EF9B0486A32}" type="slidenum">
              <a:rPr lang="en-GB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 eaLnBrk="0">
                <a:buClrTx/>
                <a:buFontTx/>
                <a:buNone/>
              </a:pPr>
              <a:t>10</a:t>
            </a:fld>
            <a:endParaRPr lang="en-GB">
              <a:solidFill>
                <a:schemeClr val="tx1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endParaRPr lang="en-GB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6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>
              <a:latin typeface="Times New Roman" panose="02020603050405020304" pitchFamily="18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0">
              <a:buClrTx/>
              <a:buFontTx/>
              <a:buNone/>
            </a:pPr>
            <a:fld id="{36B44008-1421-4278-A919-360E18E1CAF6}" type="slidenum">
              <a:rPr lang="en-GB">
                <a:solidFill>
                  <a:srgbClr val="000000"/>
                </a:solidFill>
              </a:rPr>
              <a:pPr eaLnBrk="0">
                <a:buClrTx/>
                <a:buFontTx/>
                <a:buNone/>
              </a:pPr>
              <a:t>11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204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4198054" y="10228801"/>
            <a:ext cx="3211558" cy="53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870" tIns="51935" rIns="103870" bIns="51935" anchor="b"/>
          <a:lstStyle/>
          <a:p>
            <a:pPr algn="r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A4417988-0582-4508-853C-97CBD727CCA9}" type="slidenum">
              <a:rPr lang="en-US" sz="1400">
                <a:solidFill>
                  <a:srgbClr val="000000"/>
                </a:solidFill>
              </a:rPr>
              <a:pPr algn="r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12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0" y="808038"/>
            <a:ext cx="5380038" cy="4037012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8052" y="5114401"/>
            <a:ext cx="5433508" cy="484581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870" tIns="51935" rIns="103870" bIns="51935"/>
          <a:lstStyle/>
          <a:p>
            <a:pPr eaLnBrk="1" hangingPunct="1"/>
            <a:endParaRPr 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274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E6AB8-4DA9-4E07-A6BD-FA631B627EF3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3660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hangingPunct="1">
              <a:buClrTx/>
              <a:buFontTx/>
              <a:buNone/>
            </a:pPr>
            <a:fld id="{E07D1A2E-690D-4C82-9DBF-253A5CD43F74}" type="slidenum">
              <a:rPr lang="en-GB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hangingPunct="1">
                <a:buClrTx/>
                <a:buFontTx/>
                <a:buNone/>
              </a:pPr>
              <a:t>14</a:t>
            </a:fld>
            <a:endParaRPr lang="en-GB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120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Times New Roman" pitchFamily="16" charset="0"/>
              <a:buNone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E6AB8-4DA9-4E07-A6BD-FA631B627EF3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18638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211558" cy="53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78" tIns="52139" rIns="104278" bIns="52139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400">
                <a:solidFill>
                  <a:srgbClr val="000000"/>
                </a:solidFill>
                <a:ea typeface="MS PGothic" panose="020B0600070205080204" pitchFamily="34" charset="-128"/>
              </a:rPr>
              <a:t>Northwest Improvement Initiative</a:t>
            </a:r>
          </a:p>
        </p:txBody>
      </p:sp>
      <p:sp>
        <p:nvSpPr>
          <p:cNvPr id="40963" name="Rectangle 6"/>
          <p:cNvSpPr txBox="1">
            <a:spLocks noGrp="1" noChangeArrowheads="1"/>
          </p:cNvSpPr>
          <p:nvPr/>
        </p:nvSpPr>
        <p:spPr bwMode="auto">
          <a:xfrm>
            <a:off x="0" y="10227204"/>
            <a:ext cx="3211558" cy="53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78" tIns="52139" rIns="104278" bIns="52139" anchor="b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400">
                <a:solidFill>
                  <a:srgbClr val="000000"/>
                </a:solidFill>
                <a:ea typeface="MS PGothic" panose="020B0600070205080204" pitchFamily="34" charset="-128"/>
              </a:rPr>
              <a:t>© R. Scoville &amp; I.H.I.</a:t>
            </a: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7113" y="815975"/>
            <a:ext cx="5360987" cy="4021138"/>
          </a:xfrm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8052" y="5114401"/>
            <a:ext cx="5433508" cy="484900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774" tIns="52485" rIns="106774" bIns="52485"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452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hangingPunct="1">
              <a:buClrTx/>
              <a:buFontTx/>
              <a:buNone/>
            </a:pPr>
            <a:fld id="{D759457D-7460-47CE-BDAB-78052BB99E2C}" type="slidenum">
              <a:rPr lang="en-GB">
                <a:solidFill>
                  <a:srgbClr val="000000"/>
                </a:solidFill>
              </a:rPr>
              <a:pPr hangingPunct="1">
                <a:buClrTx/>
                <a:buFontTx/>
                <a:buNone/>
              </a:pPr>
              <a:t>17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6160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211558" cy="53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78" tIns="52139" rIns="104278" bIns="52139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400">
                <a:solidFill>
                  <a:srgbClr val="000000"/>
                </a:solidFill>
                <a:ea typeface="MS PGothic" panose="020B0600070205080204" pitchFamily="34" charset="-128"/>
              </a:rPr>
              <a:t>Northwest Improvement Initiative</a:t>
            </a:r>
          </a:p>
        </p:txBody>
      </p:sp>
      <p:sp>
        <p:nvSpPr>
          <p:cNvPr id="43011" name="Rectangle 6"/>
          <p:cNvSpPr txBox="1">
            <a:spLocks noGrp="1" noChangeArrowheads="1"/>
          </p:cNvSpPr>
          <p:nvPr/>
        </p:nvSpPr>
        <p:spPr bwMode="auto">
          <a:xfrm>
            <a:off x="0" y="10227204"/>
            <a:ext cx="3211558" cy="53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78" tIns="52139" rIns="104278" bIns="52139" anchor="b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400">
                <a:solidFill>
                  <a:srgbClr val="000000"/>
                </a:solidFill>
                <a:ea typeface="MS PGothic" panose="020B0600070205080204" pitchFamily="34" charset="-128"/>
              </a:rPr>
              <a:t>© R. Scoville &amp; I.H.I.</a:t>
            </a:r>
          </a:p>
        </p:txBody>
      </p:sp>
      <p:sp>
        <p:nvSpPr>
          <p:cNvPr id="43012" name="Rectangle 2"/>
          <p:cNvSpPr>
            <a:spLocks noChangeArrowheads="1"/>
          </p:cNvSpPr>
          <p:nvPr/>
        </p:nvSpPr>
        <p:spPr bwMode="auto">
          <a:xfrm>
            <a:off x="4202723" y="-3198"/>
            <a:ext cx="3206890" cy="5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278" tIns="52139" rIns="104278" bIns="52139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43013" name="Rectangle 3"/>
          <p:cNvSpPr>
            <a:spLocks noChangeArrowheads="1"/>
          </p:cNvSpPr>
          <p:nvPr/>
        </p:nvSpPr>
        <p:spPr bwMode="auto">
          <a:xfrm>
            <a:off x="4202723" y="10225604"/>
            <a:ext cx="3206890" cy="545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16" tIns="0" rIns="21716" bIns="0" anchor="b"/>
          <a:lstStyle/>
          <a:p>
            <a:pPr algn="r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000" i="1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31</a:t>
            </a:r>
          </a:p>
        </p:txBody>
      </p:sp>
      <p:sp>
        <p:nvSpPr>
          <p:cNvPr id="43014" name="Rectangle 4"/>
          <p:cNvSpPr>
            <a:spLocks noChangeArrowheads="1"/>
          </p:cNvSpPr>
          <p:nvPr/>
        </p:nvSpPr>
        <p:spPr bwMode="auto">
          <a:xfrm>
            <a:off x="0" y="10225604"/>
            <a:ext cx="3206890" cy="545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278" tIns="52139" rIns="104278" bIns="52139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43015" name="Rectangle 5"/>
          <p:cNvSpPr>
            <a:spLocks noChangeArrowheads="1"/>
          </p:cNvSpPr>
          <p:nvPr/>
        </p:nvSpPr>
        <p:spPr bwMode="auto">
          <a:xfrm>
            <a:off x="0" y="-3198"/>
            <a:ext cx="3206890" cy="5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278" tIns="52139" rIns="104278" bIns="52139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4301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0288" y="817563"/>
            <a:ext cx="5359400" cy="4019550"/>
          </a:xfrm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4301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88052" y="5112802"/>
            <a:ext cx="5433508" cy="484900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960" tIns="52481" rIns="104960" bIns="52481"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063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E6AB8-4DA9-4E07-A6BD-FA631B627EF3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3930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E6AB8-4DA9-4E07-A6BD-FA631B627EF3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59720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E6AB8-4DA9-4E07-A6BD-FA631B627EF3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0905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hangingPunct="1">
              <a:buClrTx/>
              <a:buFontTx/>
              <a:buNone/>
            </a:pPr>
            <a:fld id="{42513D2B-CFC4-4BE7-86BF-9B1D58B54317}" type="slidenum">
              <a:rPr lang="en-GB">
                <a:solidFill>
                  <a:srgbClr val="000000"/>
                </a:solidFill>
              </a:rPr>
              <a:pPr hangingPunct="1">
                <a:buClrTx/>
                <a:buFontTx/>
                <a:buNone/>
              </a:pPr>
              <a:t>21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57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BBA0C-981E-4F69-AE3B-C6A00BAA4CC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012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BBA0C-981E-4F69-AE3B-C6A00BAA4CC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569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E6AB8-4DA9-4E07-A6BD-FA631B627EF3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04184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u="sng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BBA0C-981E-4F69-AE3B-C6A00BAA4CC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431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BBA0C-981E-4F69-AE3B-C6A00BAA4CC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105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BBA0C-981E-4F69-AE3B-C6A00BAA4CC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08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BBA0C-981E-4F69-AE3B-C6A00BAA4C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05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B5097E1-36B2-45D2-98CD-9AEB8894F00B}" type="slidenum">
              <a:rPr lang="en-US" sz="1200" smtClean="0"/>
              <a:pPr/>
              <a:t>4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2733149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BBA0C-981E-4F69-AE3B-C6A00BAA4CC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72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hangingPunct="1">
              <a:buClrTx/>
              <a:buFontTx/>
              <a:buNone/>
            </a:pPr>
            <a:fld id="{060C4722-6852-4478-BA2F-E09C532F5487}" type="slidenum">
              <a:rPr lang="en-GB">
                <a:solidFill>
                  <a:srgbClr val="000000"/>
                </a:solidFill>
              </a:rPr>
              <a:pPr hangingPunct="1">
                <a:buClrTx/>
                <a:buFontTx/>
                <a:buNone/>
              </a:pPr>
              <a:t>6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864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>
              <a:latin typeface="Times New Roman" panose="02020603050405020304" pitchFamily="18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0">
              <a:buClrTx/>
              <a:buFontTx/>
              <a:buNone/>
            </a:pPr>
            <a:fld id="{8B050200-5A37-4870-9E44-F40033306696}" type="slidenum">
              <a:rPr lang="en-GB">
                <a:solidFill>
                  <a:srgbClr val="000000"/>
                </a:solidFill>
              </a:rPr>
              <a:pPr eaLnBrk="0">
                <a:buClrTx/>
                <a:buFontTx/>
                <a:buNone/>
              </a:pPr>
              <a:t>7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124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436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320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rgbClr val="07B1DF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solidFill>
            <a:srgbClr val="07B1DF"/>
          </a:solidFill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solidFill>
            <a:srgbClr val="07B1DF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solidFill>
            <a:srgbClr val="07B1DF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solidFill>
            <a:srgbClr val="07B1DF"/>
          </a:solidFill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25" name="Picture 24" descr="ffb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43702" y="357166"/>
            <a:ext cx="1790106" cy="116215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CAA086E-DCBB-4A75-850E-BBE9469C74F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7AA054E-FD05-4C5C-AC20-AA73BBE8E33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7632719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7527944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8242319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8393132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735808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166119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10579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78919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318519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470919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7572396" y="3429000"/>
            <a:ext cx="1295400" cy="1295400"/>
          </a:xfrm>
          <a:prstGeom prst="ellipse">
            <a:avLst/>
          </a:prstGeom>
          <a:solidFill>
            <a:srgbClr val="07B1DF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8286776" y="4786322"/>
            <a:ext cx="642938" cy="641350"/>
          </a:xfrm>
          <a:prstGeom prst="ellipse">
            <a:avLst/>
          </a:prstGeom>
          <a:solidFill>
            <a:srgbClr val="07B1DF"/>
          </a:solidFill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8072462" y="5214950"/>
            <a:ext cx="138112" cy="136525"/>
          </a:xfrm>
          <a:prstGeom prst="ellipse">
            <a:avLst/>
          </a:prstGeom>
          <a:solidFill>
            <a:srgbClr val="07B1DF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8286776" y="5643578"/>
            <a:ext cx="274638" cy="274638"/>
          </a:xfrm>
          <a:prstGeom prst="ellipse">
            <a:avLst/>
          </a:prstGeom>
          <a:solidFill>
            <a:srgbClr val="07B1DF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7786710" y="4786322"/>
            <a:ext cx="365125" cy="365125"/>
          </a:xfrm>
          <a:prstGeom prst="ellipse">
            <a:avLst/>
          </a:prstGeom>
          <a:solidFill>
            <a:srgbClr val="07B1DF"/>
          </a:solidFill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18" y="2895600"/>
            <a:ext cx="6286544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5918" y="5000636"/>
            <a:ext cx="6286544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 </a:t>
            </a:r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28596" y="164305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Slide Number Placeholder 21"/>
          <p:cNvSpPr>
            <a:spLocks noGrp="1"/>
          </p:cNvSpPr>
          <p:nvPr>
            <p:ph type="sldNum" sz="quarter" idx="10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A6670FB-4B9A-47B9-9C43-78C679DD94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3" name="Footer Placeholder 22"/>
          <p:cNvSpPr>
            <a:spLocks noGrp="1"/>
          </p:cNvSpPr>
          <p:nvPr>
            <p:ph type="ftr" sz="quarter" idx="11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 </a:t>
            </a:r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0EF3D38-0392-446E-87EA-BEBECF395D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 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43875" y="6143625"/>
            <a:ext cx="549275" cy="549275"/>
          </a:xfrm>
          <a:prstGeom prst="ellipse">
            <a:avLst/>
          </a:prstGeom>
          <a:solidFill>
            <a:srgbClr val="07B1DF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3" name="Picture 12" descr="ffb logo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14282" y="5760350"/>
            <a:ext cx="1500198" cy="9739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0" r:id="rId2"/>
    <p:sldLayoutId id="2147483696" r:id="rId3"/>
    <p:sldLayoutId id="2147483691" r:id="rId4"/>
    <p:sldLayoutId id="2147483692" r:id="rId5"/>
    <p:sldLayoutId id="2147483693" r:id="rId6"/>
    <p:sldLayoutId id="2147483694" r:id="rId7"/>
    <p:sldLayoutId id="2147483697" r:id="rId8"/>
    <p:sldLayoutId id="2147483698" r:id="rId9"/>
    <p:sldLayoutId id="2147483699" r:id="rId10"/>
    <p:sldLayoutId id="214748370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1" fontAlgn="base" hangingPunct="1">
        <a:spcBef>
          <a:spcPct val="20000"/>
        </a:spcBef>
        <a:spcAft>
          <a:spcPct val="0"/>
        </a:spcAft>
        <a:buClr>
          <a:srgbClr val="0C61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1" fontAlgn="base" hangingPunct="1">
        <a:spcBef>
          <a:spcPct val="20000"/>
        </a:spcBef>
        <a:spcAft>
          <a:spcPct val="0"/>
        </a:spcAft>
        <a:buClr>
          <a:srgbClr val="AABBD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1" fontAlgn="base" hangingPunct="1">
        <a:spcBef>
          <a:spcPct val="20000"/>
        </a:spcBef>
        <a:spcAft>
          <a:spcPct val="0"/>
        </a:spcAft>
        <a:buClr>
          <a:srgbClr val="AACC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measurement+&amp;source=images&amp;cd=&amp;cad=rja&amp;docid=HGVYUVfIaGd6mM&amp;tbnid=Ti56NX9qfAc2dM:&amp;ved=0CAUQjRw&amp;url=http://blog.sysomos.com/tag/measurement/&amp;ei=eq1_UcnbDsep0AWO1IGQCQ&amp;bvm=bv.45645796,d.d2k&amp;psig=AFQjCNHySr_QIXbP5S1euqx7P3U-OYtt_A&amp;ust=1367408326182156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://www.google.co.uk/url?sa=i&amp;rct=j&amp;q=run+charts&amp;source=images&amp;cd=&amp;cad=rja&amp;docid=N5t16U4f2HLVHM&amp;tbnid=5z94Q4bFxRXdrM:&amp;ved=0CAUQjRw&amp;url=http://www.sixsigmadaily.com/methodology/run-chart-trends&amp;ei=HK1_Ub_3Gua10QX0-YGACg&amp;bvm=bv.45645796,d.d2k&amp;psig=AFQjCNGWH6-PZTGcek_HmUGFEMOaQXuUUw&amp;ust=1367408270529235" TargetMode="Externa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docid=wkT1XPyp_B02rM&amp;tbnid=OH_WkX7uBquXqM:&amp;ved=0CAUQjRw&amp;url=http://rockstarronan.com/2012/10/&amp;ei=S-tgUri4EYnB0gX0mIDoDQ&amp;bvm=bv.54176721,d.d2k&amp;psig=AFQjCNHuQGSjUNskiizjvmDwV9b3sbUL6A&amp;ust=1382169674016403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_ZcUM-_7kE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hyperlink" Target="http://www.google.co.uk/url?sa=i&amp;rct=j&amp;q=&amp;esrc=s&amp;frm=1&amp;source=images&amp;cd=&amp;cad=rja&amp;docid=ykjq9r53VQnKwM&amp;tbnid=Bh7v-Zkx9hqHzM:&amp;ved=0CAUQjRw&amp;url=http://www.ageuk.org.uk/home-and-care/help-at-home/care-after-leaving-hospital/&amp;ei=lTUKUpPAGYGw0QWrhYHIAg&amp;bvm=bv.50500085,d.ZG4&amp;psig=AFQjCNFONiCM5Un3Fcgu9X7jfquGp4mfGg&amp;ust=1376487061723991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www.google.co.uk/url?sa=i&amp;rct=j&amp;q=&amp;esrc=s&amp;frm=1&amp;source=images&amp;cd=&amp;cad=rja&amp;docid=ykjq9r53VQnKwM&amp;tbnid=Bh7v-Zkx9hqHzM:&amp;ved=0CAUQjRw&amp;url=http://www.ageuk.org.uk/home-and-care/help-at-home/care-after-leaving-hospital/&amp;ei=lTUKUpPAGYGw0QWrhYHIAg&amp;bvm=bv.50500085,d.ZG4&amp;psig=AFQjCNFONiCM5Un3Fcgu9X7jfquGp4mfGg&amp;ust=1376487061723991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-324544" y="1860113"/>
            <a:ext cx="9144000" cy="118427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Early Years Collaborative </a:t>
            </a:r>
            <a:br>
              <a:rPr lang="en-US" sz="4000" dirty="0" smtClean="0"/>
            </a:br>
            <a:r>
              <a:rPr lang="en-US" dirty="0"/>
              <a:t>FALKIRK</a:t>
            </a:r>
            <a:r>
              <a:rPr lang="en-US" b="1" dirty="0"/>
              <a:t/>
            </a:r>
            <a:br>
              <a:rPr lang="en-US" b="1" dirty="0"/>
            </a:br>
            <a:endParaRPr lang="en-US" i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3A7357C8E76A3F4C82D7D640AF14528E@scotl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5286388"/>
            <a:ext cx="2050301" cy="114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691680" y="2793787"/>
            <a:ext cx="6172200" cy="137160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rgbClr val="04617B"/>
                </a:solidFill>
              </a:rPr>
              <a:t>Home Team Event 31</a:t>
            </a:r>
            <a:r>
              <a:rPr lang="en-US" sz="2000" baseline="30000" dirty="0">
                <a:solidFill>
                  <a:srgbClr val="04617B"/>
                </a:solidFill>
              </a:rPr>
              <a:t>st</a:t>
            </a:r>
            <a:r>
              <a:rPr lang="en-US" sz="2000" dirty="0">
                <a:solidFill>
                  <a:srgbClr val="04617B"/>
                </a:solidFill>
              </a:rPr>
              <a:t> March </a:t>
            </a:r>
            <a:r>
              <a:rPr lang="en-US" sz="2000" dirty="0" smtClean="0">
                <a:solidFill>
                  <a:srgbClr val="04617B"/>
                </a:solidFill>
              </a:rPr>
              <a:t>2014</a:t>
            </a:r>
          </a:p>
          <a:p>
            <a:pPr algn="ctr"/>
            <a:r>
              <a:rPr lang="en-US" sz="2000" dirty="0" smtClean="0">
                <a:solidFill>
                  <a:srgbClr val="04617B"/>
                </a:solidFill>
              </a:rPr>
              <a:t>3pm – 5pm</a:t>
            </a:r>
            <a:endParaRPr lang="en-US" sz="2000" dirty="0">
              <a:solidFill>
                <a:srgbClr val="04617B"/>
              </a:solidFill>
            </a:endParaRPr>
          </a:p>
          <a:p>
            <a:pPr algn="ctr"/>
            <a:r>
              <a:rPr lang="en-US" sz="2000" dirty="0" smtClean="0">
                <a:solidFill>
                  <a:srgbClr val="04617B"/>
                </a:solidFill>
              </a:rPr>
              <a:t>St Bernadette’s RC Primary School</a:t>
            </a:r>
            <a:endParaRPr lang="en-US" sz="2000" dirty="0">
              <a:solidFill>
                <a:srgbClr val="04617B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>
            <a:off x="3257281" y="1701001"/>
            <a:ext cx="721440" cy="576000"/>
          </a:xfrm>
          <a:prstGeom prst="rightArrow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91429" tIns="45714" rIns="91429" bIns="45714" anchor="ctr"/>
          <a:lstStyle/>
          <a:p>
            <a:pPr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en-GB" kern="0">
              <a:solidFill>
                <a:srgbClr val="FFFFFF"/>
              </a:solidFill>
              <a:latin typeface="Arial"/>
              <a:ea typeface="SimSun" charset="-122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276001" y="4293001"/>
            <a:ext cx="721440" cy="576000"/>
          </a:xfrm>
          <a:prstGeom prst="rightArrow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91429" tIns="45714" rIns="91429" bIns="45714" anchor="ctr"/>
          <a:lstStyle/>
          <a:p>
            <a:pPr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en-GB" kern="0">
              <a:solidFill>
                <a:srgbClr val="FFFFFF"/>
              </a:solidFill>
              <a:latin typeface="Arial"/>
              <a:ea typeface="SimSun" charset="-122"/>
            </a:endParaRPr>
          </a:p>
        </p:txBody>
      </p:sp>
      <p:pic>
        <p:nvPicPr>
          <p:cNvPr id="18437" name="Picture 2" descr="s_02_mfi_nofill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001" y="837001"/>
            <a:ext cx="3106080" cy="500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1" y="3789001"/>
            <a:ext cx="2619360" cy="17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81" y="921961"/>
            <a:ext cx="2142720" cy="213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7545600" y="1287721"/>
            <a:ext cx="755313" cy="429786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sz="2358" b="1"/>
              <a:t>Aim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7234561" y="1989002"/>
            <a:ext cx="1579256" cy="42978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sz="2358" b="1"/>
              <a:t>Measures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7303681" y="2598121"/>
            <a:ext cx="1460634" cy="42978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sz="2358" b="1" dirty="0">
                <a:latin typeface="Arial" charset="0"/>
                <a:ea typeface="SimSun" charset="-122"/>
              </a:rPr>
              <a:t>Changes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7263361" y="4297321"/>
            <a:ext cx="1628950" cy="429786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sz="2358" b="1" dirty="0">
                <a:latin typeface="Arial" charset="0"/>
                <a:ea typeface="SimSun" charset="-122"/>
              </a:rPr>
              <a:t>Execution</a:t>
            </a:r>
          </a:p>
        </p:txBody>
      </p:sp>
    </p:spTree>
    <p:extLst>
      <p:ext uri="{BB962C8B-B14F-4D97-AF65-F5344CB8AC3E}">
        <p14:creationId xmlns:p14="http://schemas.microsoft.com/office/powerpoint/2010/main" val="350047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us.cdn3.123rf.com/168nwm/timurock/timurock1201/timurock120100003/11998909-target-with-arrow.jp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43892">
            <a:off x="2208960" y="1557001"/>
            <a:ext cx="2234880" cy="206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8317" y="3573016"/>
            <a:ext cx="6086930" cy="246544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lIns="91429" tIns="45714" rIns="91429" bIns="45714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342865" indent="-342865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3175" kern="0" dirty="0" smtClean="0">
                <a:ln w="18415" cmpd="sng">
                  <a:solidFill>
                    <a:srgbClr val="4F81BD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rPr>
              <a:t>Aim Statement</a:t>
            </a:r>
          </a:p>
          <a:p>
            <a:pPr marL="342865" indent="-342865" algn="ctr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100000"/>
              <a:defRPr/>
            </a:pPr>
            <a:endParaRPr lang="en-US" altLang="en-US" sz="3175" kern="0" dirty="0">
              <a:ln w="18415" cmpd="sng">
                <a:solidFill>
                  <a:srgbClr val="4F81BD">
                    <a:lumMod val="50000"/>
                  </a:srgbClr>
                </a:solidFill>
                <a:prstDash val="solid"/>
              </a:ln>
              <a:solidFill>
                <a:srgbClr val="FFFFFF"/>
              </a:solidFill>
              <a:latin typeface="Calibri"/>
              <a:ea typeface="ＭＳ Ｐゴシック" charset="0"/>
              <a:cs typeface="ＭＳ Ｐゴシック" charset="0"/>
            </a:endParaRPr>
          </a:p>
          <a:p>
            <a:pPr marL="342865" indent="-342865" algn="ctr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000" b="1" kern="0" dirty="0" smtClean="0">
                <a:ln w="18415" cmpd="sng">
                  <a:solidFill>
                    <a:srgbClr val="4F81BD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rPr>
              <a:t>“100% of 27-30 month olds will receive an effective health review on their 1</a:t>
            </a:r>
            <a:r>
              <a:rPr lang="en-US" altLang="en-US" sz="2000" b="1" kern="0" baseline="30000" dirty="0" smtClean="0">
                <a:ln w="18415" cmpd="sng">
                  <a:solidFill>
                    <a:srgbClr val="4F81BD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rPr>
              <a:t>st</a:t>
            </a:r>
            <a:r>
              <a:rPr lang="en-US" altLang="en-US" sz="2000" b="1" kern="0" dirty="0" smtClean="0">
                <a:ln w="18415" cmpd="sng">
                  <a:solidFill>
                    <a:srgbClr val="4F81BD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rPr>
              <a:t> appointment by April 2014”</a:t>
            </a:r>
            <a:endParaRPr lang="en-US" altLang="en-US" sz="2000" b="1" kern="0" dirty="0">
              <a:ln w="18415" cmpd="sng">
                <a:solidFill>
                  <a:srgbClr val="4F81BD">
                    <a:lumMod val="50000"/>
                  </a:srgbClr>
                </a:solidFill>
                <a:prstDash val="solid"/>
              </a:ln>
              <a:solidFill>
                <a:srgbClr val="FFFFFF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pic>
        <p:nvPicPr>
          <p:cNvPr id="20484" name="Picture 4" descr="MCj03000130000[1]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723" y="2562707"/>
            <a:ext cx="2473920" cy="301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6801" y="261001"/>
            <a:ext cx="8376480" cy="1141920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2064" tIns="46033" rIns="92064" bIns="46033" anchor="b">
            <a:normAutofit/>
          </a:bodyPr>
          <a:lstStyle/>
          <a:p>
            <a:pPr eaLnBrk="1" hangingPunct="1"/>
            <a:r>
              <a:rPr lang="en-US" altLang="en-US" sz="3175" i="1"/>
              <a:t>Question 1:  What are we trying to accomplish?</a:t>
            </a:r>
          </a:p>
        </p:txBody>
      </p:sp>
    </p:spTree>
    <p:extLst>
      <p:ext uri="{BB962C8B-B14F-4D97-AF65-F5344CB8AC3E}">
        <p14:creationId xmlns:p14="http://schemas.microsoft.com/office/powerpoint/2010/main" val="191919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5"/>
          <p:cNvSpPr txBox="1">
            <a:spLocks noGrp="1"/>
          </p:cNvSpPr>
          <p:nvPr/>
        </p:nvSpPr>
        <p:spPr bwMode="auto">
          <a:xfrm>
            <a:off x="1599841" y="6153481"/>
            <a:ext cx="5410080" cy="4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1361">
              <a:solidFill>
                <a:srgbClr val="000000"/>
              </a:solidFill>
            </a:endParaRP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1361">
              <a:solidFill>
                <a:srgbClr val="000000"/>
              </a:solidFill>
            </a:endParaRPr>
          </a:p>
        </p:txBody>
      </p:sp>
      <p:sp>
        <p:nvSpPr>
          <p:cNvPr id="22531" name="Slide Number Placeholder 6"/>
          <p:cNvSpPr txBox="1">
            <a:spLocks noGrp="1"/>
          </p:cNvSpPr>
          <p:nvPr/>
        </p:nvSpPr>
        <p:spPr bwMode="auto">
          <a:xfrm>
            <a:off x="456481" y="6150601"/>
            <a:ext cx="915840" cy="47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1361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9041D5F8-5BA3-4E77-8C90-759B9142BD2B}" type="slidenum">
              <a:rPr lang="en-US" sz="1361">
                <a:solidFill>
                  <a:srgbClr val="000000"/>
                </a:solidFill>
              </a:rPr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12</a:t>
            </a:fld>
            <a:endParaRPr lang="en-US" sz="1361">
              <a:solidFill>
                <a:srgbClr val="000000"/>
              </a:solidFill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361" y="153001"/>
            <a:ext cx="8936640" cy="1067040"/>
          </a:xfrm>
        </p:spPr>
        <p:txBody>
          <a:bodyPr/>
          <a:lstStyle/>
          <a:p>
            <a:pPr algn="l" eaLnBrk="1" hangingPunct="1"/>
            <a:r>
              <a:rPr lang="en-US" sz="3175"/>
              <a:t>       Check points - developing an Aim Statement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75841" y="881641"/>
            <a:ext cx="4864320" cy="4952160"/>
          </a:xfrm>
        </p:spPr>
        <p:txBody>
          <a:bodyPr/>
          <a:lstStyle/>
          <a:p>
            <a:pPr marL="342795" indent="-342795">
              <a:defRPr/>
            </a:pPr>
            <a:r>
              <a:rPr lang="en-US" sz="2358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AIM Content</a:t>
            </a:r>
            <a:r>
              <a:rPr lang="en-US" sz="2358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</a:p>
          <a:p>
            <a:pPr marL="742721" lvl="1" indent="-285662">
              <a:buFontTx/>
              <a:buChar char="•"/>
              <a:defRPr/>
            </a:pPr>
            <a:r>
              <a:rPr lang="en-US" sz="2358" dirty="0">
                <a:solidFill>
                  <a:srgbClr val="000099"/>
                </a:solidFill>
              </a:rPr>
              <a:t>Explicit over arching description</a:t>
            </a:r>
          </a:p>
          <a:p>
            <a:pPr marL="742721" lvl="1" indent="-285662">
              <a:buFontTx/>
              <a:buChar char="•"/>
              <a:defRPr/>
            </a:pPr>
            <a:r>
              <a:rPr lang="en-US" sz="2358" dirty="0">
                <a:solidFill>
                  <a:srgbClr val="000099"/>
                </a:solidFill>
              </a:rPr>
              <a:t>Specific actions or focus</a:t>
            </a:r>
          </a:p>
          <a:p>
            <a:pPr marL="742721" lvl="1" indent="-285662">
              <a:buFontTx/>
              <a:buChar char="•"/>
              <a:defRPr/>
            </a:pPr>
            <a:r>
              <a:rPr lang="en-US" sz="2358" dirty="0">
                <a:solidFill>
                  <a:srgbClr val="000099"/>
                </a:solidFill>
              </a:rPr>
              <a:t>Unachievable by hard work alone</a:t>
            </a:r>
          </a:p>
          <a:p>
            <a:pPr marL="342795" indent="-342795">
              <a:defRPr/>
            </a:pPr>
            <a:r>
              <a:rPr lang="en-US" sz="2358" u="sng" dirty="0">
                <a:solidFill>
                  <a:schemeClr val="accent1">
                    <a:lumMod val="50000"/>
                  </a:schemeClr>
                </a:solidFill>
              </a:rPr>
              <a:t>AIM Characteristics</a:t>
            </a:r>
          </a:p>
          <a:p>
            <a:pPr marL="742721" lvl="1" indent="-285662">
              <a:buFontTx/>
              <a:buChar char="•"/>
              <a:defRPr/>
            </a:pPr>
            <a:r>
              <a:rPr lang="en-US" sz="2400" dirty="0">
                <a:solidFill>
                  <a:srgbClr val="000099"/>
                </a:solidFill>
              </a:rPr>
              <a:t>What </a:t>
            </a:r>
            <a:r>
              <a:rPr lang="en-US" sz="2400" dirty="0" smtClean="0">
                <a:solidFill>
                  <a:srgbClr val="000099"/>
                </a:solidFill>
              </a:rPr>
              <a:t>?</a:t>
            </a:r>
            <a:endParaRPr lang="en-US" sz="2400" dirty="0">
              <a:solidFill>
                <a:srgbClr val="000099"/>
              </a:solidFill>
            </a:endParaRPr>
          </a:p>
          <a:p>
            <a:pPr marL="742721" lvl="1" indent="-285662">
              <a:buFontTx/>
              <a:buChar char="•"/>
              <a:defRPr/>
            </a:pPr>
            <a:r>
              <a:rPr lang="en-US" sz="2400" dirty="0">
                <a:solidFill>
                  <a:srgbClr val="000099"/>
                </a:solidFill>
              </a:rPr>
              <a:t>By How </a:t>
            </a:r>
            <a:r>
              <a:rPr lang="en-US" sz="2400" dirty="0" smtClean="0">
                <a:solidFill>
                  <a:srgbClr val="000099"/>
                </a:solidFill>
              </a:rPr>
              <a:t>Much? </a:t>
            </a:r>
            <a:r>
              <a:rPr lang="en-US" sz="1400" dirty="0">
                <a:solidFill>
                  <a:srgbClr val="000099"/>
                </a:solidFill>
              </a:rPr>
              <a:t>(percentage/numeric)</a:t>
            </a:r>
          </a:p>
          <a:p>
            <a:pPr marL="742721" lvl="1" indent="-285662">
              <a:buFontTx/>
              <a:buChar char="•"/>
              <a:defRPr/>
            </a:pPr>
            <a:r>
              <a:rPr lang="en-US" sz="2400" dirty="0">
                <a:solidFill>
                  <a:srgbClr val="000099"/>
                </a:solidFill>
              </a:rPr>
              <a:t>By </a:t>
            </a:r>
            <a:r>
              <a:rPr lang="en-US" sz="2400" dirty="0" smtClean="0">
                <a:solidFill>
                  <a:srgbClr val="000099"/>
                </a:solidFill>
              </a:rPr>
              <a:t>When? </a:t>
            </a:r>
            <a:r>
              <a:rPr lang="en-US" sz="1400" dirty="0">
                <a:solidFill>
                  <a:srgbClr val="000099"/>
                </a:solidFill>
              </a:rPr>
              <a:t>(short term deadlines: weeks/months/terms </a:t>
            </a:r>
            <a:r>
              <a:rPr lang="en-US" sz="1400" b="1" u="sng" dirty="0">
                <a:solidFill>
                  <a:srgbClr val="000099"/>
                </a:solidFill>
              </a:rPr>
              <a:t>not</a:t>
            </a:r>
            <a:r>
              <a:rPr lang="en-US" sz="1400" dirty="0">
                <a:solidFill>
                  <a:srgbClr val="000099"/>
                </a:solidFill>
              </a:rPr>
              <a:t> years)</a:t>
            </a:r>
          </a:p>
          <a:p>
            <a:pPr marL="342795" indent="-342795">
              <a:buFont typeface="Arial" pitchFamily="34" charset="0"/>
              <a:buChar char="•"/>
              <a:defRPr/>
            </a:pPr>
            <a:endParaRPr lang="en-US" sz="1996" dirty="0">
              <a:solidFill>
                <a:srgbClr val="000099"/>
              </a:solidFill>
            </a:endParaRPr>
          </a:p>
        </p:txBody>
      </p:sp>
      <p:pic>
        <p:nvPicPr>
          <p:cNvPr id="22534" name="Picture 7" descr="Check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21" y="1503721"/>
            <a:ext cx="678240" cy="75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0" descr="CheckMa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841" y="3840841"/>
            <a:ext cx="741600" cy="81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4" descr="http://t2.gstatic.com/images?q=tbn:ANd9GcR1Bap51f0V5Bo4WljsyMy8eNzR9429QbYCqAGL6qKmtcNYBM9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9874">
            <a:off x="7128000" y="981001"/>
            <a:ext cx="1681920" cy="194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4" descr="http://t3.gstatic.com/images?q=tbn:ANd9GcTxtIkK3ULmZHJmEGyhjBO0PYrArGWkynwLklcEHp-iZhy7M4y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7872">
            <a:off x="7280641" y="4087081"/>
            <a:ext cx="1378080" cy="137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6" descr="http://t2.gstatic.com/images?q=tbn:ANd9GcQgt0UuWfisaAhey7eSYOu6iUCeYVtDuh11VItPKf9NP8I0RlN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5296">
            <a:off x="6912001" y="3099241"/>
            <a:ext cx="1870560" cy="63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802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2064" tIns="46033" rIns="92064" bIns="46033" anchor="b">
            <a:normAutofit/>
          </a:bodyPr>
          <a:lstStyle/>
          <a:p>
            <a:pPr eaLnBrk="1" hangingPunct="1"/>
            <a:r>
              <a:rPr lang="en-US" altLang="en-US" sz="3175" i="1" dirty="0"/>
              <a:t>Question 2:  How </a:t>
            </a:r>
            <a:r>
              <a:rPr lang="en-US" altLang="en-US" sz="3175" i="1" dirty="0" smtClean="0"/>
              <a:t>will </a:t>
            </a:r>
            <a:r>
              <a:rPr lang="en-US" altLang="en-US" sz="3175" i="1" dirty="0"/>
              <a:t>we know that a change is an improvement?</a:t>
            </a:r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idx="1"/>
          </p:nvPr>
        </p:nvSpPr>
        <p:spPr>
          <a:xfrm>
            <a:off x="4500001" y="1701001"/>
            <a:ext cx="4331520" cy="4524480"/>
          </a:xfrm>
        </p:spPr>
        <p:txBody>
          <a:bodyPr vert="horz" wrap="square" lIns="92064" tIns="46033" rIns="92064" bIns="46033" numCol="1" anchor="t" anchorCtr="0" compatLnSpc="1">
            <a:prstTxWarp prst="textNoShape">
              <a:avLst/>
            </a:prstTxWarp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dirty="0" smtClean="0"/>
              <a:t>Improvement is </a:t>
            </a:r>
            <a:r>
              <a:rPr lang="en-US" i="1" u="sng" dirty="0" smtClean="0"/>
              <a:t>not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dirty="0" smtClean="0"/>
              <a:t>just about measurement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dirty="0" smtClean="0"/>
              <a:t> 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dirty="0" smtClean="0"/>
              <a:t>However… without measurement you will never be able to answer the question!</a:t>
            </a:r>
          </a:p>
        </p:txBody>
      </p:sp>
      <p:pic>
        <p:nvPicPr>
          <p:cNvPr id="26628" name="Picture 10" descr="http://blog.sysomos.com/wp-content/uploads/2012/09/measuring_success-300x214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28545">
            <a:off x="871201" y="1850761"/>
            <a:ext cx="2439360" cy="173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8" descr="http://www.sixsigmadaily.com/wp-content/uploads/2012/09/Run-Chart-table-ex6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1" y="3663721"/>
            <a:ext cx="3634560" cy="2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58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881" y="549001"/>
            <a:ext cx="3561120" cy="2520000"/>
          </a:xfrm>
        </p:spPr>
      </p:pic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361" y="549001"/>
            <a:ext cx="371808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21" y="3297960"/>
            <a:ext cx="4262400" cy="319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97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8001" y="1772815"/>
            <a:ext cx="8208455" cy="4824185"/>
          </a:xfrm>
          <a:prstGeom prst="rect">
            <a:avLst/>
          </a:prstGeom>
        </p:spPr>
        <p:txBody>
          <a:bodyPr lIns="91429" tIns="45714" rIns="91429" bIns="45714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795" indent="-342795">
              <a:lnSpc>
                <a:spcPct val="80000"/>
              </a:lnSpc>
              <a:buClr>
                <a:srgbClr val="000000"/>
              </a:buClr>
              <a:buSzPct val="100000"/>
              <a:buNone/>
              <a:defRPr/>
            </a:pPr>
            <a:endParaRPr lang="en-GB" sz="2358" b="1" i="1" dirty="0">
              <a:solidFill>
                <a:prstClr val="black"/>
              </a:solidFill>
            </a:endParaRPr>
          </a:p>
          <a:p>
            <a:pPr marL="342795" indent="-342795">
              <a:lnSpc>
                <a:spcPct val="80000"/>
              </a:lnSpc>
              <a:buClr>
                <a:srgbClr val="000000"/>
              </a:buClr>
              <a:buSzPct val="100000"/>
              <a:buNone/>
              <a:defRPr/>
            </a:pPr>
            <a:endParaRPr lang="en-GB" sz="2358" b="1" i="1" dirty="0">
              <a:solidFill>
                <a:prstClr val="black"/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</a:rPr>
              <a:t>Fixing 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something or innovative change?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Where are changes sourced from: evidence, experience, hunches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What changes do you choose: what is going to have the biggest impact?</a:t>
            </a:r>
          </a:p>
          <a:p>
            <a:pPr marL="342795" indent="-342795">
              <a:lnSpc>
                <a:spcPct val="80000"/>
              </a:lnSpc>
              <a:buClr>
                <a:srgbClr val="000000"/>
              </a:buClr>
              <a:buSzPct val="100000"/>
              <a:buNone/>
              <a:defRPr/>
            </a:pPr>
            <a:endParaRPr lang="en-GB" sz="2358" dirty="0">
              <a:solidFill>
                <a:prstClr val="black"/>
              </a:solidFill>
            </a:endParaRPr>
          </a:p>
          <a:p>
            <a:pPr marL="342795" indent="-342795">
              <a:lnSpc>
                <a:spcPct val="80000"/>
              </a:lnSpc>
              <a:buClr>
                <a:srgbClr val="000000"/>
              </a:buClr>
              <a:buSzPct val="100000"/>
              <a:buNone/>
              <a:defRPr/>
            </a:pPr>
            <a:r>
              <a:rPr lang="en-GB" sz="2812" dirty="0">
                <a:solidFill>
                  <a:prstClr val="black"/>
                </a:solidFill>
              </a:rPr>
              <a:t>                  </a:t>
            </a:r>
          </a:p>
          <a:p>
            <a:pPr marL="342795" indent="-342795">
              <a:lnSpc>
                <a:spcPct val="80000"/>
              </a:lnSpc>
              <a:buClr>
                <a:srgbClr val="000000"/>
              </a:buClr>
              <a:buSzPct val="100000"/>
              <a:buNone/>
              <a:defRPr/>
            </a:pPr>
            <a:endParaRPr lang="en-GB" sz="2812" dirty="0">
              <a:solidFill>
                <a:prstClr val="black"/>
              </a:solidFill>
            </a:endParaRPr>
          </a:p>
        </p:txBody>
      </p:sp>
      <p:sp>
        <p:nvSpPr>
          <p:cNvPr id="27652" name="Rectangle 2"/>
          <p:cNvSpPr txBox="1">
            <a:spLocks noChangeArrowheads="1"/>
          </p:cNvSpPr>
          <p:nvPr/>
        </p:nvSpPr>
        <p:spPr bwMode="auto">
          <a:xfrm>
            <a:off x="251520" y="332656"/>
            <a:ext cx="8280920" cy="122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sz="3175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sz="3175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3175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Question 3: </a:t>
            </a:r>
            <a:r>
              <a:rPr lang="en-GB" sz="2400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WHAT CHANGE CAN WE MAKE THAT WILL RESULT IN AN IMPROVEMENT?</a:t>
            </a:r>
          </a:p>
        </p:txBody>
      </p:sp>
    </p:spTree>
    <p:extLst>
      <p:ext uri="{BB962C8B-B14F-4D97-AF65-F5344CB8AC3E}">
        <p14:creationId xmlns:p14="http://schemas.microsoft.com/office/powerpoint/2010/main" val="362647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01" y="1053001"/>
            <a:ext cx="5004000" cy="500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-247680" y="361"/>
            <a:ext cx="9734400" cy="761760"/>
          </a:xfrm>
        </p:spPr>
        <p:txBody>
          <a:bodyPr/>
          <a:lstStyle/>
          <a:p>
            <a:r>
              <a:rPr lang="en-US" sz="2812" dirty="0">
                <a:latin typeface="Wingdings" panose="05000000000000000000" pitchFamily="2" charset="2"/>
              </a:rPr>
              <a:t></a:t>
            </a:r>
            <a:r>
              <a:rPr lang="en-US" sz="2812" dirty="0"/>
              <a:t> Do </a:t>
            </a:r>
            <a:r>
              <a:rPr lang="en-US" sz="2812" dirty="0">
                <a:latin typeface="Wingdings" panose="05000000000000000000" pitchFamily="2" charset="2"/>
              </a:rPr>
              <a:t></a:t>
            </a:r>
            <a:r>
              <a:rPr lang="en-US" sz="2812" dirty="0"/>
              <a:t> Study </a:t>
            </a:r>
            <a:r>
              <a:rPr lang="en-US" sz="2812" dirty="0">
                <a:latin typeface="Wingdings" panose="05000000000000000000" pitchFamily="2" charset="2"/>
              </a:rPr>
              <a:t></a:t>
            </a:r>
            <a:r>
              <a:rPr lang="en-US" sz="2812" dirty="0"/>
              <a:t> Act </a:t>
            </a:r>
            <a:r>
              <a:rPr lang="en-US" sz="2812" dirty="0">
                <a:latin typeface="Wingdings" panose="05000000000000000000" pitchFamily="2" charset="2"/>
              </a:rPr>
              <a:t></a:t>
            </a:r>
            <a:r>
              <a:rPr lang="en-US" sz="2812" dirty="0"/>
              <a:t> Plan </a:t>
            </a:r>
            <a:r>
              <a:rPr lang="en-US" sz="2812" dirty="0">
                <a:latin typeface="Wingdings" panose="05000000000000000000" pitchFamily="2" charset="2"/>
              </a:rPr>
              <a:t></a:t>
            </a:r>
            <a:r>
              <a:rPr lang="en-US" sz="2812" dirty="0"/>
              <a:t> Do </a:t>
            </a:r>
            <a:r>
              <a:rPr lang="en-US" sz="2812" dirty="0">
                <a:latin typeface="Wingdings" panose="05000000000000000000" pitchFamily="2" charset="2"/>
              </a:rPr>
              <a:t></a:t>
            </a:r>
            <a:r>
              <a:rPr lang="en-US" sz="2812" dirty="0"/>
              <a:t> Study </a:t>
            </a:r>
            <a:r>
              <a:rPr lang="en-US" sz="2812" dirty="0">
                <a:latin typeface="Wingdings" panose="05000000000000000000" pitchFamily="2" charset="2"/>
              </a:rPr>
              <a:t></a:t>
            </a:r>
            <a:r>
              <a:rPr lang="en-US" sz="2812" dirty="0"/>
              <a:t> Act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660001" y="1037161"/>
            <a:ext cx="2285280" cy="1234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996" b="1">
                <a:solidFill>
                  <a:srgbClr val="0000CC"/>
                </a:solidFill>
                <a:latin typeface="Georgia" panose="02040502050405020303" pitchFamily="18" charset="0"/>
              </a:rPr>
              <a:t>“What will happen if we try something different?”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444001" y="5167081"/>
            <a:ext cx="2361600" cy="3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996" b="1">
                <a:solidFill>
                  <a:srgbClr val="0000CC"/>
                </a:solidFill>
                <a:latin typeface="Georgia" panose="02040502050405020303" pitchFamily="18" charset="0"/>
              </a:rPr>
              <a:t>“Let’s try it!”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324001" y="5167081"/>
            <a:ext cx="2361600" cy="3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r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996" b="1">
                <a:solidFill>
                  <a:srgbClr val="0000CC"/>
                </a:solidFill>
                <a:latin typeface="Georgia" panose="02040502050405020303" pitchFamily="18" charset="0"/>
              </a:rPr>
              <a:t>“Did it work?”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24001" y="1493641"/>
            <a:ext cx="2361600" cy="3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r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996" b="1">
                <a:solidFill>
                  <a:srgbClr val="0000CC"/>
                </a:solidFill>
                <a:latin typeface="Georgia" panose="02040502050405020303" pitchFamily="18" charset="0"/>
              </a:rPr>
              <a:t>“What’s next? ”</a:t>
            </a:r>
          </a:p>
        </p:txBody>
      </p:sp>
    </p:spTree>
    <p:extLst>
      <p:ext uri="{BB962C8B-B14F-4D97-AF65-F5344CB8AC3E}">
        <p14:creationId xmlns:p14="http://schemas.microsoft.com/office/powerpoint/2010/main" val="346767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8840"/>
            <a:ext cx="9144000" cy="696960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449280" y="45002"/>
            <a:ext cx="3922560" cy="89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sz="2812" b="1">
                <a:solidFill>
                  <a:srgbClr val="FF0000"/>
                </a:solidFill>
              </a:rPr>
              <a:t>Innovative thinking....!</a:t>
            </a:r>
          </a:p>
        </p:txBody>
      </p:sp>
    </p:spTree>
    <p:extLst>
      <p:ext uri="{BB962C8B-B14F-4D97-AF65-F5344CB8AC3E}">
        <p14:creationId xmlns:p14="http://schemas.microsoft.com/office/powerpoint/2010/main" val="540507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468001" y="361"/>
            <a:ext cx="8229600" cy="1143360"/>
          </a:xfrm>
        </p:spPr>
        <p:txBody>
          <a:bodyPr/>
          <a:lstStyle/>
          <a:p>
            <a:r>
              <a:rPr lang="en-US" sz="3628"/>
              <a:t>Cycles of Tests Build Confidence</a:t>
            </a:r>
          </a:p>
        </p:txBody>
      </p:sp>
      <p:graphicFrame>
        <p:nvGraphicFramePr>
          <p:cNvPr id="41987" name="Object 41"/>
          <p:cNvGraphicFramePr>
            <a:graphicFrameLocks noChangeAspect="1"/>
          </p:cNvGraphicFramePr>
          <p:nvPr/>
        </p:nvGraphicFramePr>
        <p:xfrm>
          <a:off x="1673281" y="2285641"/>
          <a:ext cx="5415840" cy="41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Visio" r:id="rId4" imgW="3793354" imgH="2399936" progId="">
                  <p:embed/>
                </p:oleObj>
              </mc:Choice>
              <mc:Fallback>
                <p:oleObj name="Visio" r:id="rId4" imgW="3793354" imgH="239993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3281" y="2285641"/>
                        <a:ext cx="5415840" cy="41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4681" y="5369852"/>
            <a:ext cx="1673281" cy="148814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91429" tIns="45714" rIns="91429" bIns="45714">
            <a:spAutoFit/>
          </a:bodyPr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358" dirty="0">
                <a:solidFill>
                  <a:srgbClr val="000000"/>
                </a:solidFill>
              </a:rPr>
              <a:t>Proposals, theories, hunches, intuition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6706081" y="1022761"/>
            <a:ext cx="2132640" cy="1104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358">
                <a:solidFill>
                  <a:srgbClr val="000000"/>
                </a:solidFill>
              </a:rPr>
              <a:t>Changes that will result in improvement</a:t>
            </a:r>
          </a:p>
        </p:txBody>
      </p:sp>
      <p:sp>
        <p:nvSpPr>
          <p:cNvPr id="41990" name="AutoShape 6"/>
          <p:cNvSpPr>
            <a:spLocks noChangeArrowheads="1"/>
          </p:cNvSpPr>
          <p:nvPr/>
        </p:nvSpPr>
        <p:spPr bwMode="auto">
          <a:xfrm rot="-1712878">
            <a:off x="609121" y="3352681"/>
            <a:ext cx="6477120" cy="228960"/>
          </a:xfrm>
          <a:prstGeom prst="rightArrow">
            <a:avLst>
              <a:gd name="adj1" fmla="val 50000"/>
              <a:gd name="adj2" fmla="val 110931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1429" tIns="45714" rIns="91429" bIns="45714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2361601" y="2438281"/>
            <a:ext cx="1677600" cy="76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358">
                <a:solidFill>
                  <a:srgbClr val="000000"/>
                </a:solidFill>
              </a:rPr>
              <a:t>Learning from data</a:t>
            </a:r>
          </a:p>
        </p:txBody>
      </p:sp>
    </p:spTree>
    <p:extLst>
      <p:ext uri="{BB962C8B-B14F-4D97-AF65-F5344CB8AC3E}">
        <p14:creationId xmlns:p14="http://schemas.microsoft.com/office/powerpoint/2010/main" val="1942174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43361" y="-27000"/>
            <a:ext cx="8229600" cy="1020960"/>
          </a:xfrm>
          <a:prstGeom prst="rect">
            <a:avLst/>
          </a:prstGeom>
        </p:spPr>
        <p:txBody>
          <a:bodyPr lIns="90477" tIns="44445" rIns="90477" bIns="44445" anchor="b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A2429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3628" dirty="0">
                <a:cs typeface="Arial" charset="0"/>
              </a:rPr>
              <a:t>Measurement and Data Collection </a:t>
            </a:r>
            <a:br>
              <a:rPr lang="en-US" sz="3628" dirty="0">
                <a:cs typeface="Arial" charset="0"/>
              </a:rPr>
            </a:br>
            <a:r>
              <a:rPr lang="en-US" sz="3628" dirty="0">
                <a:cs typeface="Arial" charset="0"/>
              </a:rPr>
              <a:t>During </a:t>
            </a:r>
            <a:r>
              <a:rPr lang="en-US" sz="3628" dirty="0" err="1">
                <a:cs typeface="Arial" charset="0"/>
              </a:rPr>
              <a:t>PDSA</a:t>
            </a:r>
            <a:r>
              <a:rPr lang="en-US" sz="3628" dirty="0">
                <a:cs typeface="Arial" charset="0"/>
              </a:rPr>
              <a:t> Cycles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1361" y="909001"/>
            <a:ext cx="8542080" cy="3199680"/>
          </a:xfrm>
          <a:prstGeom prst="rect">
            <a:avLst/>
          </a:prstGeom>
        </p:spPr>
        <p:txBody>
          <a:bodyPr lIns="90477" tIns="44445" rIns="90477" bIns="44445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812" dirty="0">
                <a:solidFill>
                  <a:prstClr val="black"/>
                </a:solidFill>
              </a:rPr>
              <a:t>Collect </a:t>
            </a:r>
            <a:r>
              <a:rPr lang="en-US" sz="2812" i="1" dirty="0">
                <a:solidFill>
                  <a:prstClr val="black"/>
                </a:solidFill>
              </a:rPr>
              <a:t>useful </a:t>
            </a:r>
            <a:r>
              <a:rPr lang="en-US" sz="2812" dirty="0">
                <a:solidFill>
                  <a:prstClr val="black"/>
                </a:solidFill>
              </a:rPr>
              <a:t>data, </a:t>
            </a:r>
            <a:r>
              <a:rPr lang="en-US" sz="2812" i="1" dirty="0">
                <a:solidFill>
                  <a:prstClr val="black"/>
                </a:solidFill>
              </a:rPr>
              <a:t>not perfect</a:t>
            </a:r>
            <a:r>
              <a:rPr lang="en-US" sz="2812" dirty="0">
                <a:solidFill>
                  <a:prstClr val="black"/>
                </a:solidFill>
              </a:rPr>
              <a:t> data – </a:t>
            </a:r>
          </a:p>
          <a:p>
            <a:pPr marL="0" indent="0">
              <a:lnSpc>
                <a:spcPct val="93000"/>
              </a:lnSpc>
              <a:buClr>
                <a:srgbClr val="000000"/>
              </a:buClr>
              <a:buSzPct val="100000"/>
              <a:buNone/>
              <a:defRPr/>
            </a:pPr>
            <a:r>
              <a:rPr lang="en-US" sz="2812" dirty="0">
                <a:solidFill>
                  <a:prstClr val="black"/>
                </a:solidFill>
              </a:rPr>
              <a:t>     data for </a:t>
            </a:r>
            <a:r>
              <a:rPr lang="en-US" sz="2812" b="1" dirty="0">
                <a:solidFill>
                  <a:prstClr val="black"/>
                </a:solidFill>
              </a:rPr>
              <a:t>learning</a:t>
            </a:r>
            <a:r>
              <a:rPr lang="en-US" sz="2812" dirty="0">
                <a:solidFill>
                  <a:prstClr val="black"/>
                </a:solidFill>
              </a:rPr>
              <a:t>, not evaluation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812" dirty="0">
                <a:solidFill>
                  <a:prstClr val="black"/>
                </a:solidFill>
              </a:rPr>
              <a:t>Use a pencil and paper until the information system is ready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812" dirty="0">
                <a:solidFill>
                  <a:prstClr val="black"/>
                </a:solidFill>
              </a:rPr>
              <a:t>Use sampling as part of the plan to collect the data to reduce workload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812" dirty="0">
                <a:solidFill>
                  <a:prstClr val="black"/>
                </a:solidFill>
              </a:rPr>
              <a:t>Use qualitative data (feedback) rather than wait for quantitative data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812" dirty="0">
                <a:solidFill>
                  <a:prstClr val="black"/>
                </a:solidFill>
              </a:rPr>
              <a:t>Record what went well and what didn’t work so well during the test of change</a:t>
            </a:r>
          </a:p>
        </p:txBody>
      </p:sp>
    </p:spTree>
    <p:extLst>
      <p:ext uri="{BB962C8B-B14F-4D97-AF65-F5344CB8AC3E}">
        <p14:creationId xmlns:p14="http://schemas.microsoft.com/office/powerpoint/2010/main" val="17151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467600" cy="638944"/>
          </a:xfrm>
        </p:spPr>
        <p:txBody>
          <a:bodyPr/>
          <a:lstStyle/>
          <a:p>
            <a:r>
              <a:rPr lang="en-GB" dirty="0" smtClean="0"/>
              <a:t>Refresh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71600" y="1340768"/>
            <a:ext cx="7211144" cy="4264226"/>
          </a:xfrm>
        </p:spPr>
        <p:txBody>
          <a:bodyPr/>
          <a:lstStyle/>
          <a:p>
            <a:r>
              <a:rPr lang="en-GB" sz="2000" dirty="0" smtClean="0"/>
              <a:t>What is the Early Years Collaborative?</a:t>
            </a:r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000" dirty="0"/>
              <a:t>Where did it come from?</a:t>
            </a:r>
          </a:p>
          <a:p>
            <a:endParaRPr lang="en-GB" sz="2000" dirty="0" smtClean="0"/>
          </a:p>
          <a:p>
            <a:r>
              <a:rPr lang="en-GB" sz="2000" dirty="0" smtClean="0"/>
              <a:t>Who is involved?</a:t>
            </a:r>
            <a:endParaRPr lang="en-GB" sz="2000" dirty="0"/>
          </a:p>
          <a:p>
            <a:endParaRPr lang="en-GB" sz="2000" dirty="0" smtClean="0"/>
          </a:p>
          <a:p>
            <a:r>
              <a:rPr lang="en-GB" sz="2000" dirty="0" smtClean="0"/>
              <a:t>What is happening in Falkirk?</a:t>
            </a:r>
          </a:p>
          <a:p>
            <a:endParaRPr lang="en-GB" sz="2000" dirty="0" smtClean="0"/>
          </a:p>
          <a:p>
            <a:r>
              <a:rPr lang="en-GB" sz="2000" dirty="0" smtClean="0"/>
              <a:t>What is expected of practitioners?</a:t>
            </a:r>
          </a:p>
          <a:p>
            <a:endParaRPr lang="en-GB" sz="2000" dirty="0" smtClean="0"/>
          </a:p>
          <a:p>
            <a:r>
              <a:rPr lang="en-GB" sz="2000" dirty="0" smtClean="0"/>
              <a:t>Where is it going?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98316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980001" y="1783081"/>
            <a:ext cx="5688000" cy="310176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lIns="91429" tIns="45714" rIns="91429" bIns="45714"/>
          <a:lstStyle/>
          <a:p>
            <a:pPr marL="342865" indent="-342865">
              <a:lnSpc>
                <a:spcPct val="93000"/>
              </a:lnSpc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3628" kern="0" dirty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1 client</a:t>
            </a:r>
          </a:p>
          <a:p>
            <a:pPr marL="342865" indent="-342865">
              <a:lnSpc>
                <a:spcPct val="93000"/>
              </a:lnSpc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3628" kern="0" dirty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1 day</a:t>
            </a:r>
          </a:p>
          <a:p>
            <a:pPr marL="342865" indent="-342865">
              <a:lnSpc>
                <a:spcPct val="93000"/>
              </a:lnSpc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3628" kern="0" dirty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1 case</a:t>
            </a:r>
          </a:p>
          <a:p>
            <a:pPr marL="342865" indent="-342865">
              <a:lnSpc>
                <a:spcPct val="93000"/>
              </a:lnSpc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3628" kern="0" dirty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1 worker</a:t>
            </a:r>
          </a:p>
          <a:p>
            <a:pPr eaLnBrk="1">
              <a:lnSpc>
                <a:spcPct val="93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3991" kern="0" dirty="0">
              <a:solidFill>
                <a:prstClr val="black"/>
              </a:solidFill>
              <a:latin typeface="Calibri"/>
              <a:ea typeface="ＭＳ Ｐゴシック" charset="0"/>
              <a:cs typeface="ＭＳ Ｐゴシック" charset="0"/>
            </a:endParaRPr>
          </a:p>
          <a:p>
            <a:pPr eaLnBrk="1">
              <a:lnSpc>
                <a:spcPct val="93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812" kern="0" dirty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Move to 3,5,7…. as confidence grows</a:t>
            </a:r>
          </a:p>
          <a:p>
            <a:pPr marL="342865" indent="-342865">
              <a:lnSpc>
                <a:spcPct val="93000"/>
              </a:lnSpc>
              <a:spcBef>
                <a:spcPct val="20000"/>
              </a:spcBef>
              <a:buClr>
                <a:srgbClr val="FFFF00"/>
              </a:buClr>
              <a:buSzPct val="100000"/>
              <a:buFontTx/>
              <a:buChar char="•"/>
              <a:defRPr/>
            </a:pPr>
            <a:endParaRPr lang="en-US" sz="3991" kern="0" dirty="0">
              <a:solidFill>
                <a:prstClr val="black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692001" y="261001"/>
            <a:ext cx="5116320" cy="871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ctr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5443">
                <a:solidFill>
                  <a:srgbClr val="000000"/>
                </a:solidFill>
                <a:latin typeface="Calibri" panose="020F0502020204030204" pitchFamily="34" charset="0"/>
              </a:rPr>
              <a:t>Start</a:t>
            </a:r>
            <a:r>
              <a:rPr lang="en-US" sz="3991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996" b="1">
                <a:solidFill>
                  <a:srgbClr val="000000"/>
                </a:solidFill>
                <a:latin typeface="Calibri" panose="020F0502020204030204" pitchFamily="34" charset="0"/>
              </a:rPr>
              <a:t>Small</a:t>
            </a:r>
            <a:endParaRPr lang="en-US" sz="3991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29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6323" name="Picture 5" descr="http://rockstarronan.files.wordpress.com/2012/10/tumblr_lw06ppbahk1r82psfo1_500-1.jpg?w=60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208"/>
            <a:ext cx="7128792" cy="712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070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smtClean="0">
              <a:solidFill>
                <a:srgbClr val="000000"/>
              </a:solidFill>
            </a:endParaRP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91680" y="1700808"/>
            <a:ext cx="6048672" cy="1207345"/>
          </a:xfrm>
        </p:spPr>
        <p:txBody>
          <a:bodyPr>
            <a:noAutofit/>
          </a:bodyPr>
          <a:lstStyle/>
          <a:p>
            <a:r>
              <a:rPr lang="en-GB" sz="6600" dirty="0" smtClean="0"/>
              <a:t>Key Changes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140980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smtClean="0">
              <a:solidFill>
                <a:srgbClr val="000000"/>
              </a:solidFill>
            </a:endParaRP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5488" y="332656"/>
            <a:ext cx="6227712" cy="775297"/>
          </a:xfrm>
        </p:spPr>
        <p:txBody>
          <a:bodyPr>
            <a:noAutofit/>
          </a:bodyPr>
          <a:lstStyle/>
          <a:p>
            <a:r>
              <a:rPr lang="en-GB" sz="4000" dirty="0" smtClean="0"/>
              <a:t>Key Changes: </a:t>
            </a:r>
            <a:r>
              <a:rPr lang="en-GB" sz="3200" dirty="0" smtClean="0"/>
              <a:t>“Big Rocks”</a:t>
            </a:r>
            <a:endParaRPr lang="en-GB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868760" y="1340768"/>
            <a:ext cx="68715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Collected data</a:t>
            </a:r>
          </a:p>
          <a:p>
            <a:endParaRPr lang="en-GB" sz="28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Looked at similar aims</a:t>
            </a:r>
          </a:p>
          <a:p>
            <a:endParaRPr lang="en-GB" sz="28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Themed them</a:t>
            </a:r>
          </a:p>
          <a:p>
            <a:endParaRPr lang="en-GB" sz="28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Still need small tests to carry on</a:t>
            </a:r>
            <a:endParaRPr lang="en-GB" sz="2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012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7200852"/>
              </p:ext>
            </p:extLst>
          </p:nvPr>
        </p:nvGraphicFramePr>
        <p:xfrm>
          <a:off x="755576" y="188640"/>
          <a:ext cx="9012063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27685"/>
            <a:ext cx="3131232" cy="697880"/>
          </a:xfrm>
          <a:prstGeom prst="rect">
            <a:avLst/>
          </a:prstGeom>
          <a:noFill/>
        </p:spPr>
        <p:txBody>
          <a:bodyPr wrap="none" lIns="82926" tIns="41464" rIns="82926" bIns="41464" rtlCol="0">
            <a:spAutoFit/>
          </a:bodyPr>
          <a:lstStyle/>
          <a:p>
            <a:pPr algn="ctr" defTabSz="407230">
              <a:defRPr/>
            </a:pPr>
            <a:r>
              <a:rPr lang="en-US" sz="3991" b="1" cap="all" dirty="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Key Changes</a:t>
            </a:r>
          </a:p>
        </p:txBody>
      </p:sp>
    </p:spTree>
    <p:extLst>
      <p:ext uri="{BB962C8B-B14F-4D97-AF65-F5344CB8AC3E}">
        <p14:creationId xmlns:p14="http://schemas.microsoft.com/office/powerpoint/2010/main" val="134221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smtClean="0">
              <a:solidFill>
                <a:srgbClr val="000000"/>
              </a:solidFill>
            </a:endParaRP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800" y="1121943"/>
            <a:ext cx="69532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Using the Key Change grids on Tables, discuss the following:</a:t>
            </a:r>
          </a:p>
          <a:p>
            <a:endParaRPr lang="en-GB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Work you do that fits in with these topics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Work you know about</a:t>
            </a:r>
          </a:p>
          <a:p>
            <a:pPr lvl="1"/>
            <a:endParaRPr lang="en-GB" sz="200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Work that could be developed/tested – who would be responsible?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3528" y="332656"/>
            <a:ext cx="7859216" cy="648072"/>
          </a:xfrm>
        </p:spPr>
        <p:txBody>
          <a:bodyPr>
            <a:normAutofit/>
          </a:bodyPr>
          <a:lstStyle/>
          <a:p>
            <a:r>
              <a:rPr lang="en-GB" dirty="0" smtClean="0"/>
              <a:t>Key Change Exercise:</a:t>
            </a:r>
            <a:endParaRPr lang="en-GB" dirty="0"/>
          </a:p>
        </p:txBody>
      </p:sp>
      <p:sp>
        <p:nvSpPr>
          <p:cNvPr id="2" name="6-Point Star 1"/>
          <p:cNvSpPr/>
          <p:nvPr/>
        </p:nvSpPr>
        <p:spPr>
          <a:xfrm>
            <a:off x="6553200" y="2852936"/>
            <a:ext cx="323056" cy="360040"/>
          </a:xfrm>
          <a:prstGeom prst="star6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6-Point Star 8"/>
          <p:cNvSpPr/>
          <p:nvPr/>
        </p:nvSpPr>
        <p:spPr>
          <a:xfrm>
            <a:off x="4293476" y="3483575"/>
            <a:ext cx="278524" cy="369928"/>
          </a:xfrm>
          <a:prstGeom prst="star6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ight Arrow 2"/>
          <p:cNvSpPr/>
          <p:nvPr/>
        </p:nvSpPr>
        <p:spPr>
          <a:xfrm>
            <a:off x="3491880" y="4509120"/>
            <a:ext cx="360040" cy="28803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42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smtClean="0">
              <a:solidFill>
                <a:srgbClr val="000000"/>
              </a:solidFill>
            </a:endParaRP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7245" y="2237303"/>
            <a:ext cx="69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  - Feedback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8220" y="2089587"/>
            <a:ext cx="71455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Your thoughts and Ideas</a:t>
            </a:r>
          </a:p>
          <a:p>
            <a:endParaRPr lang="en-GB" sz="28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Blue Spots: Words to describe how you feel about all you have learned. </a:t>
            </a:r>
            <a:endParaRPr lang="en-GB" sz="2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88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smtClean="0">
              <a:solidFill>
                <a:srgbClr val="000000"/>
              </a:solidFill>
            </a:endParaRP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800" y="1121943"/>
            <a:ext cx="69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5536" y="237517"/>
            <a:ext cx="8034804" cy="609570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700" b="1" dirty="0" smtClean="0">
                <a:solidFill>
                  <a:schemeClr val="accent2">
                    <a:lumMod val="75000"/>
                  </a:schemeClr>
                </a:solidFill>
              </a:rPr>
              <a:t>Thank you for coming</a:t>
            </a: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/>
              <a:t/>
            </a:r>
            <a:br>
              <a:rPr lang="en-GB" sz="2700" dirty="0"/>
            </a:br>
            <a:r>
              <a:rPr lang="en-GB" sz="2700" dirty="0" smtClean="0"/>
              <a:t>take a look at the storyboards </a:t>
            </a:r>
            <a:br>
              <a:rPr lang="en-GB" sz="2700" dirty="0" smtClean="0"/>
            </a:br>
            <a:r>
              <a:rPr lang="en-GB" sz="2700" dirty="0"/>
              <a:t/>
            </a:r>
            <a:br>
              <a:rPr lang="en-GB" sz="2700" dirty="0"/>
            </a:br>
            <a:r>
              <a:rPr lang="en-GB" sz="2700" dirty="0" smtClean="0"/>
              <a:t>If you want more information:</a:t>
            </a:r>
            <a:br>
              <a:rPr lang="en-GB" sz="2700" dirty="0" smtClean="0"/>
            </a:b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smtClean="0"/>
              <a:t>Visit our Blog:</a:t>
            </a:r>
            <a:br>
              <a:rPr lang="en-GB" sz="2700" dirty="0" smtClean="0"/>
            </a:br>
            <a:r>
              <a:rPr lang="en-GB" sz="1800" b="1" u="sng" dirty="0" smtClean="0"/>
              <a:t>https</a:t>
            </a:r>
            <a:r>
              <a:rPr lang="en-GB" sz="1800" b="1" u="sng" dirty="0"/>
              <a:t>://blogs.glowscotland.org.uk/fa/FEYC</a:t>
            </a:r>
            <a:r>
              <a:rPr lang="en-GB" sz="1800" b="1" u="sng" dirty="0" smtClean="0"/>
              <a:t>/</a:t>
            </a:r>
            <a:br>
              <a:rPr lang="en-GB" sz="1800" b="1" u="sng" dirty="0" smtClean="0"/>
            </a:b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smtClean="0"/>
              <a:t>Contact us:</a:t>
            </a:r>
            <a:br>
              <a:rPr lang="en-GB" sz="2700" dirty="0" smtClean="0"/>
            </a:br>
            <a:r>
              <a:rPr lang="en-GB" sz="2700" dirty="0" smtClean="0"/>
              <a:t>E-mail: </a:t>
            </a:r>
            <a:r>
              <a:rPr lang="en-GB" sz="2200" u="sng" dirty="0" smtClean="0"/>
              <a:t>eyc@Falkirk.gov.uk</a:t>
            </a: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smtClean="0"/>
              <a:t>Tel: </a:t>
            </a:r>
            <a:r>
              <a:rPr lang="en-GB" sz="2200" dirty="0" smtClean="0"/>
              <a:t>01324 506656</a:t>
            </a: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/>
              <a:t/>
            </a:r>
            <a:br>
              <a:rPr lang="en-GB" sz="2700" dirty="0"/>
            </a:br>
            <a:r>
              <a:rPr lang="en-GB" sz="2700" dirty="0" err="1" smtClean="0"/>
              <a:t>eyc</a:t>
            </a:r>
            <a:r>
              <a:rPr lang="en-GB" sz="2700" dirty="0" smtClean="0"/>
              <a:t> video link:</a:t>
            </a:r>
            <a:r>
              <a:rPr lang="en-GB" sz="2700" dirty="0"/>
              <a:t/>
            </a:r>
            <a:br>
              <a:rPr lang="en-GB" sz="2700" dirty="0"/>
            </a:br>
            <a:r>
              <a:rPr lang="en-GB" sz="2700" b="1" dirty="0"/>
              <a:t> </a:t>
            </a:r>
            <a:r>
              <a:rPr lang="en-GB" sz="2200" u="sng" dirty="0"/>
              <a:t>http://youtu.be/_ZcUM-_7kEE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7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522" y="162109"/>
            <a:ext cx="7380478" cy="830678"/>
          </a:xfrm>
        </p:spPr>
        <p:txBody>
          <a:bodyPr>
            <a:normAutofit/>
          </a:bodyPr>
          <a:lstStyle/>
          <a:p>
            <a:r>
              <a:rPr lang="en-US" sz="3200" dirty="0"/>
              <a:t>E</a:t>
            </a:r>
            <a:r>
              <a:rPr lang="en-US" sz="3200" dirty="0" smtClean="0"/>
              <a:t>YC Video – An Introduction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smtClean="0">
              <a:solidFill>
                <a:srgbClr val="000000"/>
              </a:solidFill>
            </a:endParaRP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800" y="1121943"/>
            <a:ext cx="69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691680" y="2708920"/>
            <a:ext cx="358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>
                <a:hlinkClick r:id="rId3"/>
              </a:rPr>
              <a:t>http://youtu.be/_ZcUM-_</a:t>
            </a:r>
            <a:r>
              <a:rPr lang="en-GB" u="sng" dirty="0" smtClean="0">
                <a:hlinkClick r:id="rId3"/>
              </a:rPr>
              <a:t>7kEE</a:t>
            </a:r>
            <a:r>
              <a:rPr lang="en-GB" u="sng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50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7924800" cy="48006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 sz="1400" b="1" dirty="0" smtClean="0"/>
          </a:p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223163"/>
            <a:ext cx="8229600" cy="4411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3600" dirty="0" smtClean="0"/>
          </a:p>
          <a:p>
            <a:pPr marL="0" indent="0" algn="ctr">
              <a:buNone/>
            </a:pPr>
            <a:r>
              <a:rPr lang="en-GB" sz="3600" dirty="0" smtClean="0"/>
              <a:t>We will ensure that all</a:t>
            </a:r>
          </a:p>
          <a:p>
            <a:pPr marL="0" indent="0" algn="ctr">
              <a:buNone/>
            </a:pPr>
            <a:r>
              <a:rPr lang="en-GB" sz="3600" dirty="0" smtClean="0"/>
              <a:t>Falkirk children have the best possible start in life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899592" y="332655"/>
            <a:ext cx="7634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Falkirk’s EYC Aim Statement</a:t>
            </a:r>
            <a:endParaRPr lang="en-GB" sz="36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649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3172" y="1412776"/>
            <a:ext cx="75976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The World’s first national multi-agency quality improvement programme</a:t>
            </a:r>
          </a:p>
          <a:p>
            <a:endParaRPr lang="en-GB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Based on the improvement science and collaborative approach used in infection </a:t>
            </a:r>
            <a:r>
              <a:rPr lang="en-GB" dirty="0" smtClean="0">
                <a:latin typeface="+mn-lt"/>
              </a:rPr>
              <a:t>control in health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+mn-lt"/>
            </a:endParaRPr>
          </a:p>
          <a:p>
            <a:r>
              <a:rPr lang="en-GB" b="1" u="sng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Objective:</a:t>
            </a:r>
          </a:p>
          <a:p>
            <a:endParaRPr lang="en-GB" b="1" u="sng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The objective of the Early Years Collaborative (EYC) is to accelerate the conversion of the high level principles set out in </a:t>
            </a:r>
            <a:r>
              <a:rPr lang="en-GB" b="1" i="1" dirty="0" smtClean="0">
                <a:latin typeface="+mn-lt"/>
              </a:rPr>
              <a:t>GIRFEC</a:t>
            </a:r>
            <a:r>
              <a:rPr lang="en-GB" dirty="0" smtClean="0">
                <a:latin typeface="+mn-lt"/>
              </a:rPr>
              <a:t> and the </a:t>
            </a:r>
            <a:r>
              <a:rPr lang="en-GB" b="1" i="1" dirty="0" smtClean="0">
                <a:latin typeface="+mn-lt"/>
              </a:rPr>
              <a:t>Early Years Framework </a:t>
            </a:r>
            <a:r>
              <a:rPr lang="en-GB" dirty="0" smtClean="0">
                <a:latin typeface="+mn-lt"/>
              </a:rPr>
              <a:t>into </a:t>
            </a:r>
            <a:r>
              <a:rPr lang="en-GB" b="1" u="sng" dirty="0" smtClean="0">
                <a:latin typeface="+mn-lt"/>
              </a:rPr>
              <a:t>practical action</a:t>
            </a:r>
            <a:r>
              <a:rPr lang="en-GB" dirty="0" smtClean="0">
                <a:latin typeface="+mn-lt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u="sng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u="sng" dirty="0" smtClean="0">
              <a:latin typeface="+mn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30985"/>
            <a:ext cx="7467600" cy="1143000"/>
          </a:xfrm>
        </p:spPr>
        <p:txBody>
          <a:bodyPr/>
          <a:lstStyle/>
          <a:p>
            <a:r>
              <a:rPr lang="en-GB" dirty="0" smtClean="0"/>
              <a:t>What is the early years collaborative?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552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 txBox="1">
            <a:spLocks/>
          </p:cNvSpPr>
          <p:nvPr/>
        </p:nvSpPr>
        <p:spPr bwMode="auto">
          <a:xfrm>
            <a:off x="756001" y="1629001"/>
            <a:ext cx="7715520" cy="353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defTabSz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defTabSz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defTabSz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defTabSz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defTabSz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Introduction to Improvement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GB" sz="2631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sz="2631" b="1" dirty="0">
                <a:solidFill>
                  <a:srgbClr val="376092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sz="2631" b="1" dirty="0">
                <a:solidFill>
                  <a:srgbClr val="0070C0"/>
                </a:solidFill>
                <a:latin typeface="Calibri" panose="020F0502020204030204" pitchFamily="34" charset="0"/>
              </a:rPr>
              <a:t>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618" y="2614612"/>
            <a:ext cx="4198764" cy="419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1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 txBox="1">
            <a:spLocks noGrp="1"/>
          </p:cNvSpPr>
          <p:nvPr/>
        </p:nvSpPr>
        <p:spPr bwMode="auto">
          <a:xfrm>
            <a:off x="1599841" y="6153481"/>
            <a:ext cx="5410080" cy="4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1361">
              <a:solidFill>
                <a:srgbClr val="000000"/>
              </a:solidFill>
            </a:endParaRP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1361">
              <a:solidFill>
                <a:srgbClr val="000000"/>
              </a:solidFill>
            </a:endParaRPr>
          </a:p>
        </p:txBody>
      </p:sp>
      <p:pic>
        <p:nvPicPr>
          <p:cNvPr id="6147" name="Picture 4" descr="mouse whe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1"/>
            <a:ext cx="9144000" cy="685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17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/>
          <a:stretch/>
        </p:blipFill>
        <p:spPr>
          <a:xfrm>
            <a:off x="1691681" y="1138931"/>
            <a:ext cx="5802449" cy="1885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641793" y="3152956"/>
            <a:ext cx="1314676" cy="792005"/>
          </a:xfrm>
          <a:prstGeom prst="rect">
            <a:avLst/>
          </a:prstGeom>
          <a:gradFill flip="none" rotWithShape="1">
            <a:gsLst>
              <a:gs pos="0">
                <a:srgbClr val="095BFF"/>
              </a:gs>
              <a:gs pos="50000">
                <a:srgbClr val="4BB2FF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en-GB" sz="1996" b="1" dirty="0">
                <a:solidFill>
                  <a:schemeClr val="accent5">
                    <a:lumMod val="25000"/>
                  </a:schemeClr>
                </a:solidFill>
                <a:latin typeface="Corbel" pitchFamily="34" charset="0"/>
                <a:cs typeface="Calibri" pitchFamily="34" charset="0"/>
              </a:rPr>
              <a:t>DESIGN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32052" y="3152956"/>
            <a:ext cx="1314676" cy="792005"/>
          </a:xfrm>
          <a:prstGeom prst="rect">
            <a:avLst/>
          </a:prstGeom>
          <a:gradFill flip="none" rotWithShape="1">
            <a:gsLst>
              <a:gs pos="0">
                <a:srgbClr val="095BFF"/>
              </a:gs>
              <a:gs pos="50000">
                <a:srgbClr val="4BB2FF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en-GB" sz="1996" b="1" dirty="0">
                <a:solidFill>
                  <a:schemeClr val="accent5">
                    <a:lumMod val="25000"/>
                  </a:schemeClr>
                </a:solidFill>
                <a:latin typeface="Corbel" pitchFamily="34" charset="0"/>
                <a:cs typeface="Calibri" pitchFamily="34" charset="0"/>
              </a:rPr>
              <a:t>DESIGN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67722" y="3152956"/>
            <a:ext cx="1314676" cy="792005"/>
          </a:xfrm>
          <a:prstGeom prst="rect">
            <a:avLst/>
          </a:prstGeom>
          <a:gradFill flip="none" rotWithShape="1">
            <a:gsLst>
              <a:gs pos="0">
                <a:srgbClr val="095BFF"/>
              </a:gs>
              <a:gs pos="50000">
                <a:srgbClr val="4BB2FF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en-GB" sz="1996" b="1" dirty="0">
                <a:solidFill>
                  <a:schemeClr val="accent5">
                    <a:lumMod val="25000"/>
                  </a:schemeClr>
                </a:solidFill>
                <a:latin typeface="Corbel" pitchFamily="34" charset="0"/>
                <a:cs typeface="Calibri" pitchFamily="34" charset="0"/>
              </a:rPr>
              <a:t>DESIGN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521271" y="3152956"/>
            <a:ext cx="1314676" cy="792005"/>
          </a:xfrm>
          <a:prstGeom prst="rect">
            <a:avLst/>
          </a:prstGeom>
          <a:gradFill flip="none" rotWithShape="1">
            <a:gsLst>
              <a:gs pos="0">
                <a:srgbClr val="095BFF"/>
              </a:gs>
              <a:gs pos="50000">
                <a:srgbClr val="4BB2FF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en-GB" sz="1996" b="1" dirty="0">
                <a:solidFill>
                  <a:schemeClr val="accent5">
                    <a:lumMod val="25000"/>
                  </a:schemeClr>
                </a:solidFill>
                <a:latin typeface="Corbel" pitchFamily="34" charset="0"/>
                <a:cs typeface="Calibri" pitchFamily="34" charset="0"/>
              </a:rPr>
              <a:t>DESIGN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129783" y="2924998"/>
            <a:ext cx="1546674" cy="1019964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81000">
                <a:srgbClr val="DDFBF1"/>
              </a:gs>
              <a:gs pos="100000">
                <a:srgbClr val="DDFBF1"/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en-GB" sz="1996" b="1" dirty="0">
                <a:solidFill>
                  <a:schemeClr val="accent5">
                    <a:lumMod val="25000"/>
                  </a:schemeClr>
                </a:solidFill>
                <a:latin typeface="Corbel" pitchFamily="34" charset="0"/>
                <a:cs typeface="Calibri" pitchFamily="34" charset="0"/>
              </a:rPr>
              <a:t>APPROVE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71520" y="4077001"/>
            <a:ext cx="8444160" cy="0"/>
          </a:xfrm>
          <a:prstGeom prst="line">
            <a:avLst/>
          </a:prstGeom>
          <a:ln w="666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7361" y="4293001"/>
            <a:ext cx="2038293" cy="54674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29" tIns="45714" rIns="91429" bIns="45714">
            <a:spAutoFit/>
          </a:bodyPr>
          <a:lstStyle/>
          <a:p>
            <a:pPr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en-GB" sz="3175" b="1" dirty="0">
                <a:latin typeface="Calibri" pitchFamily="34" charset="0"/>
                <a:ea typeface="SimSun" charset="-122"/>
                <a:cs typeface="Calibri" pitchFamily="34" charset="0"/>
              </a:rPr>
              <a:t>Real World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786081" y="3927241"/>
            <a:ext cx="0" cy="774720"/>
          </a:xfrm>
          <a:prstGeom prst="straightConnector1">
            <a:avLst/>
          </a:prstGeom>
          <a:ln w="66675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955520" y="3549961"/>
            <a:ext cx="2764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546721" y="3549961"/>
            <a:ext cx="3211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182561" y="3549961"/>
            <a:ext cx="338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835681" y="3549961"/>
            <a:ext cx="3283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1" name="Title 1"/>
          <p:cNvSpPr>
            <a:spLocks noGrp="1"/>
          </p:cNvSpPr>
          <p:nvPr>
            <p:ph type="title" idx="4294967295"/>
          </p:nvPr>
        </p:nvSpPr>
        <p:spPr>
          <a:xfrm>
            <a:off x="1548001" y="-110520"/>
            <a:ext cx="6337440" cy="1143361"/>
          </a:xfrm>
        </p:spPr>
        <p:txBody>
          <a:bodyPr/>
          <a:lstStyle/>
          <a:p>
            <a:r>
              <a:rPr lang="en-GB" smtClean="0"/>
              <a:t>The Typical Approach…</a:t>
            </a:r>
            <a:endParaRPr lang="en-GB" sz="5987"/>
          </a:p>
        </p:txBody>
      </p:sp>
      <p:sp>
        <p:nvSpPr>
          <p:cNvPr id="23" name="Rectangle 22"/>
          <p:cNvSpPr/>
          <p:nvPr/>
        </p:nvSpPr>
        <p:spPr>
          <a:xfrm>
            <a:off x="7000081" y="4671619"/>
            <a:ext cx="1840510" cy="1121437"/>
          </a:xfrm>
          <a:prstGeom prst="rect">
            <a:avLst/>
          </a:prstGeom>
          <a:gradFill flip="none" rotWithShape="1">
            <a:gsLst>
              <a:gs pos="0">
                <a:srgbClr val="F20000"/>
              </a:gs>
              <a:gs pos="57000">
                <a:srgbClr val="EEA4BB"/>
              </a:gs>
              <a:gs pos="100000">
                <a:srgbClr val="FBDDE0"/>
              </a:gs>
            </a:gsLst>
            <a:lin ang="2700000" scaled="1"/>
            <a:tileRect/>
          </a:gradFill>
          <a:ln>
            <a:noFill/>
          </a:ln>
          <a:effectLst>
            <a:outerShdw blurRad="88900" dist="38100" dir="2700000" sx="108000" sy="108000" algn="tl" rotWithShape="0">
              <a:srgbClr val="FFFF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en-GB" sz="1996" b="1" dirty="0">
                <a:solidFill>
                  <a:schemeClr val="accent5">
                    <a:lumMod val="25000"/>
                  </a:schemeClr>
                </a:solidFill>
                <a:latin typeface="Corbel" pitchFamily="34" charset="0"/>
                <a:cs typeface="Calibri" pitchFamily="34" charset="0"/>
              </a:rPr>
              <a:t>IMPLEMENT</a:t>
            </a:r>
          </a:p>
        </p:txBody>
      </p:sp>
      <p:pic>
        <p:nvPicPr>
          <p:cNvPr id="9245" name="Picture 2" descr="http://www.ageuk.org.uk/Global/440x210/440x210-woman-in-hospital-bed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80" y="5231881"/>
            <a:ext cx="2568960" cy="129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/>
          </a:blip>
          <a:srcRect t="2996"/>
          <a:stretch/>
        </p:blipFill>
        <p:spPr bwMode="auto">
          <a:xfrm>
            <a:off x="2535279" y="4457817"/>
            <a:ext cx="2343067" cy="133523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24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481" y="4245481"/>
            <a:ext cx="2305440" cy="173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121" y="5482441"/>
            <a:ext cx="2198880" cy="12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11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ageuk.org.uk/Global/440x210/440x210-woman-in-hospital-bed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81" y="4706281"/>
            <a:ext cx="2570400" cy="129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/>
          </a:blip>
          <a:srcRect t="2996"/>
          <a:stretch/>
        </p:blipFill>
        <p:spPr bwMode="auto">
          <a:xfrm>
            <a:off x="2520884" y="5128686"/>
            <a:ext cx="2410998" cy="137395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400" y="5067721"/>
            <a:ext cx="2200320" cy="1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241" y="5002921"/>
            <a:ext cx="2305440" cy="173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print">
            <a:extLst/>
          </a:blip>
          <a:srcRect/>
          <a:stretch/>
        </p:blipFill>
        <p:spPr>
          <a:xfrm>
            <a:off x="1694857" y="1346872"/>
            <a:ext cx="5802449" cy="1885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371475" y="2546888"/>
            <a:ext cx="1569412" cy="920209"/>
          </a:xfrm>
          <a:prstGeom prst="rect">
            <a:avLst/>
          </a:prstGeom>
          <a:gradFill flip="none" rotWithShape="1">
            <a:gsLst>
              <a:gs pos="0">
                <a:srgbClr val="095BFF"/>
              </a:gs>
              <a:gs pos="50000">
                <a:srgbClr val="4BB2FF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en-GB" sz="1996" b="1" dirty="0">
                <a:solidFill>
                  <a:schemeClr val="accent5">
                    <a:lumMod val="25000"/>
                  </a:schemeClr>
                </a:solidFill>
                <a:latin typeface="Corbel" pitchFamily="34" charset="0"/>
                <a:cs typeface="Calibri" pitchFamily="34" charset="0"/>
              </a:rPr>
              <a:t>DESIGN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35809" y="4387130"/>
            <a:ext cx="1314676" cy="792005"/>
          </a:xfrm>
          <a:prstGeom prst="rect">
            <a:avLst/>
          </a:prstGeom>
          <a:gradFill flip="none" rotWithShape="1">
            <a:gsLst>
              <a:gs pos="0">
                <a:srgbClr val="095BFF"/>
              </a:gs>
              <a:gs pos="50000">
                <a:srgbClr val="4BB2FF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en-GB" sz="1996" b="1" dirty="0">
                <a:solidFill>
                  <a:schemeClr val="accent5">
                    <a:lumMod val="25000"/>
                  </a:schemeClr>
                </a:solidFill>
                <a:latin typeface="Corbel" pitchFamily="34" charset="0"/>
                <a:cs typeface="Calibri" pitchFamily="34" charset="0"/>
              </a:rPr>
              <a:t>TEST &amp; MODIFY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99033" y="4387130"/>
            <a:ext cx="1352792" cy="689828"/>
          </a:xfrm>
          <a:prstGeom prst="rect">
            <a:avLst/>
          </a:prstGeom>
          <a:gradFill flip="none" rotWithShape="1">
            <a:gsLst>
              <a:gs pos="0">
                <a:srgbClr val="095BFF"/>
              </a:gs>
              <a:gs pos="50000">
                <a:srgbClr val="4BB2FF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en-GB" sz="1996" b="1" dirty="0">
                <a:solidFill>
                  <a:schemeClr val="accent5">
                    <a:lumMod val="25000"/>
                  </a:schemeClr>
                </a:solidFill>
                <a:latin typeface="Corbel" pitchFamily="34" charset="0"/>
                <a:cs typeface="Calibri" pitchFamily="34" charset="0"/>
              </a:rPr>
              <a:t>TEST &amp; MODIFY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312265" y="2566839"/>
            <a:ext cx="1474666" cy="920209"/>
          </a:xfrm>
          <a:prstGeom prst="rect">
            <a:avLst/>
          </a:prstGeom>
          <a:gradFill flip="none" rotWithShape="1">
            <a:gsLst>
              <a:gs pos="0">
                <a:srgbClr val="1BA181"/>
              </a:gs>
              <a:gs pos="23000">
                <a:srgbClr val="00B050"/>
              </a:gs>
              <a:gs pos="100000">
                <a:srgbClr val="DDFBF1"/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en-GB" sz="1996" b="1" dirty="0">
                <a:solidFill>
                  <a:schemeClr val="accent5">
                    <a:lumMod val="25000"/>
                  </a:schemeClr>
                </a:solidFill>
                <a:latin typeface="Corbel" pitchFamily="34" charset="0"/>
                <a:cs typeface="Calibri" pitchFamily="34" charset="0"/>
              </a:rPr>
              <a:t>APPROVE</a:t>
            </a:r>
          </a:p>
          <a:p>
            <a:pPr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en-GB" sz="1361" b="1" dirty="0">
                <a:solidFill>
                  <a:schemeClr val="accent5">
                    <a:lumMod val="25000"/>
                  </a:schemeClr>
                </a:solidFill>
                <a:latin typeface="Corbel" pitchFamily="34" charset="0"/>
                <a:cs typeface="Calibri" pitchFamily="34" charset="0"/>
              </a:rPr>
              <a:t>IF NECESSARY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54240" y="3645001"/>
            <a:ext cx="8444160" cy="0"/>
          </a:xfrm>
          <a:prstGeom prst="line">
            <a:avLst/>
          </a:prstGeom>
          <a:ln w="666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4240" y="3915721"/>
            <a:ext cx="2038293" cy="54674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29" tIns="45714" rIns="91429" bIns="45714">
            <a:spAutoFit/>
          </a:bodyPr>
          <a:lstStyle/>
          <a:p>
            <a:pPr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en-GB" sz="3175" b="1" dirty="0">
                <a:latin typeface="Calibri" pitchFamily="34" charset="0"/>
                <a:ea typeface="SimSun" charset="-122"/>
                <a:cs typeface="Calibri" pitchFamily="34" charset="0"/>
              </a:rPr>
              <a:t>Real World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038080" y="3488041"/>
            <a:ext cx="23040" cy="779040"/>
          </a:xfrm>
          <a:prstGeom prst="straightConnector1">
            <a:avLst/>
          </a:prstGeom>
          <a:ln w="66675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337912" y="4387130"/>
            <a:ext cx="1352792" cy="689828"/>
          </a:xfrm>
          <a:prstGeom prst="rect">
            <a:avLst/>
          </a:prstGeom>
          <a:gradFill flip="none" rotWithShape="1">
            <a:gsLst>
              <a:gs pos="0">
                <a:srgbClr val="095BFF"/>
              </a:gs>
              <a:gs pos="50000">
                <a:srgbClr val="4BB2FF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en-GB" sz="1996" b="1" dirty="0">
                <a:solidFill>
                  <a:schemeClr val="accent5">
                    <a:lumMod val="25000"/>
                  </a:schemeClr>
                </a:solidFill>
                <a:latin typeface="Corbel" pitchFamily="34" charset="0"/>
                <a:cs typeface="Calibri" pitchFamily="34" charset="0"/>
              </a:rPr>
              <a:t>TEST &amp; MODIFY</a:t>
            </a:r>
          </a:p>
        </p:txBody>
      </p:sp>
      <p:sp>
        <p:nvSpPr>
          <p:cNvPr id="11289" name="Title 1"/>
          <p:cNvSpPr txBox="1">
            <a:spLocks/>
          </p:cNvSpPr>
          <p:nvPr/>
        </p:nvSpPr>
        <p:spPr bwMode="auto">
          <a:xfrm>
            <a:off x="207361" y="173161"/>
            <a:ext cx="8642880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5" rIns="91410" bIns="45705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sz="3991">
                <a:solidFill>
                  <a:schemeClr val="tx2"/>
                </a:solidFill>
              </a:rPr>
              <a:t>The Improvement Framework Approach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980368" y="4340470"/>
            <a:ext cx="1869946" cy="1191844"/>
          </a:xfrm>
          <a:prstGeom prst="rect">
            <a:avLst/>
          </a:prstGeom>
          <a:gradFill flip="none" rotWithShape="1">
            <a:gsLst>
              <a:gs pos="0">
                <a:srgbClr val="F20000"/>
              </a:gs>
              <a:gs pos="57000">
                <a:srgbClr val="EEA4BB"/>
              </a:gs>
              <a:gs pos="100000">
                <a:srgbClr val="FBDDE0"/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en-GB" sz="1996" b="1" dirty="0">
                <a:solidFill>
                  <a:schemeClr val="accent5">
                    <a:lumMod val="25000"/>
                  </a:schemeClr>
                </a:solidFill>
                <a:latin typeface="Corbel" pitchFamily="34" charset="0"/>
                <a:cs typeface="Calibri" pitchFamily="34" charset="0"/>
              </a:rPr>
              <a:t>START TO IMPLEMENT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955520" y="3485161"/>
            <a:ext cx="933120" cy="839520"/>
          </a:xfrm>
          <a:prstGeom prst="straightConnector1">
            <a:avLst/>
          </a:prstGeom>
          <a:ln w="66675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urved Down Arrow 45"/>
          <p:cNvSpPr/>
          <p:nvPr/>
        </p:nvSpPr>
        <p:spPr>
          <a:xfrm rot="10800000">
            <a:off x="3175201" y="5145481"/>
            <a:ext cx="1421280" cy="446400"/>
          </a:xfrm>
          <a:prstGeom prst="curved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49" name="Curved Down Arrow 48"/>
          <p:cNvSpPr/>
          <p:nvPr/>
        </p:nvSpPr>
        <p:spPr>
          <a:xfrm>
            <a:off x="3218401" y="3891240"/>
            <a:ext cx="1414080" cy="449280"/>
          </a:xfrm>
          <a:prstGeom prst="curved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51" name="Curved Down Arrow 50"/>
          <p:cNvSpPr/>
          <p:nvPr/>
        </p:nvSpPr>
        <p:spPr>
          <a:xfrm>
            <a:off x="4727521" y="3876841"/>
            <a:ext cx="1414080" cy="447840"/>
          </a:xfrm>
          <a:prstGeom prst="curved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52" name="Curved Down Arrow 51"/>
          <p:cNvSpPr/>
          <p:nvPr/>
        </p:nvSpPr>
        <p:spPr>
          <a:xfrm rot="10800000">
            <a:off x="4710241" y="5129641"/>
            <a:ext cx="1421280" cy="446400"/>
          </a:xfrm>
          <a:prstGeom prst="curved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6516001" y="3466441"/>
            <a:ext cx="584640" cy="921600"/>
          </a:xfrm>
          <a:prstGeom prst="straightConnector1">
            <a:avLst/>
          </a:prstGeom>
          <a:ln w="66675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35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SP PP Templat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PSP PP Template</Template>
  <TotalTime>3942</TotalTime>
  <Words>699</Words>
  <Application>Microsoft Office PowerPoint</Application>
  <PresentationFormat>On-screen Show (4:3)</PresentationFormat>
  <Paragraphs>185</Paragraphs>
  <Slides>27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MS PGothic</vt:lpstr>
      <vt:lpstr>MS PGothic</vt:lpstr>
      <vt:lpstr>SimSun</vt:lpstr>
      <vt:lpstr>Arial</vt:lpstr>
      <vt:lpstr>Calibri</vt:lpstr>
      <vt:lpstr>Century Schoolbook</vt:lpstr>
      <vt:lpstr>Corbel</vt:lpstr>
      <vt:lpstr>Georgia</vt:lpstr>
      <vt:lpstr>Times New Roman</vt:lpstr>
      <vt:lpstr>Wingdings</vt:lpstr>
      <vt:lpstr>Wingdings 2</vt:lpstr>
      <vt:lpstr>PSP PP Template</vt:lpstr>
      <vt:lpstr>Visio</vt:lpstr>
      <vt:lpstr>    Early Years Collaborative  FALKIRK </vt:lpstr>
      <vt:lpstr>Refresh</vt:lpstr>
      <vt:lpstr>EYC Video – An Introduction</vt:lpstr>
      <vt:lpstr>PowerPoint Presentation</vt:lpstr>
      <vt:lpstr>What is the early years collaborative?</vt:lpstr>
      <vt:lpstr>PowerPoint Presentation</vt:lpstr>
      <vt:lpstr>PowerPoint Presentation</vt:lpstr>
      <vt:lpstr>The Typical Approach…</vt:lpstr>
      <vt:lpstr>PowerPoint Presentation</vt:lpstr>
      <vt:lpstr>PowerPoint Presentation</vt:lpstr>
      <vt:lpstr>Question 1:  What are we trying to accomplish?</vt:lpstr>
      <vt:lpstr>       Check points - developing an Aim Statement</vt:lpstr>
      <vt:lpstr>Question 2:  How will we know that a change is an improvement?</vt:lpstr>
      <vt:lpstr>PowerPoint Presentation</vt:lpstr>
      <vt:lpstr>PowerPoint Presentation</vt:lpstr>
      <vt:lpstr> Do  Study  Act  Plan  Do  Study  Act</vt:lpstr>
      <vt:lpstr>PowerPoint Presentation</vt:lpstr>
      <vt:lpstr>Cycles of Tests Build Confidence</vt:lpstr>
      <vt:lpstr>PowerPoint Presentation</vt:lpstr>
      <vt:lpstr>PowerPoint Presentation</vt:lpstr>
      <vt:lpstr>PowerPoint Presentation</vt:lpstr>
      <vt:lpstr>Key Changes</vt:lpstr>
      <vt:lpstr>Key Changes: “Big Rocks”</vt:lpstr>
      <vt:lpstr>PowerPoint Presentation</vt:lpstr>
      <vt:lpstr>Key Change Exercise:</vt:lpstr>
      <vt:lpstr>Plenary  - Feedback</vt:lpstr>
      <vt:lpstr>Thank you for coming  take a look at the storyboards   If you want more information:  Visit our Blog: https://blogs.glowscotland.org.uk/fa/FEYC/  Contact us: E-mail: eyc@Falkirk.gov.uk Tel: 01324 506656  eyc video link:  http://youtu.be/_ZcUM-_7kEE </vt:lpstr>
    </vt:vector>
  </TitlesOfParts>
  <Company>Falkirk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hqlukdebex5</dc:creator>
  <cp:lastModifiedBy>Candace Sinclair</cp:lastModifiedBy>
  <cp:revision>260</cp:revision>
  <cp:lastPrinted>2014-03-28T14:35:08Z</cp:lastPrinted>
  <dcterms:created xsi:type="dcterms:W3CDTF">2013-01-18T11:49:16Z</dcterms:created>
  <dcterms:modified xsi:type="dcterms:W3CDTF">2014-04-25T11:29:27Z</dcterms:modified>
</cp:coreProperties>
</file>