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colors3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notesSlides/notesSlide7.xml" ContentType="application/vnd.openxmlformats-officedocument.presentationml.notes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wmf" ContentType="image/x-wmf"/>
  <Override PartName="/ppt/diagrams/quickStyle19.xml" ContentType="application/vnd.openxmlformats-officedocument.drawingml.diagramStyle+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37.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diagrams/layout33.xml" ContentType="application/vnd.openxmlformats-officedocument.drawingml.diagramLayout+xml"/>
  <Override PartName="/ppt/diagrams/colors3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5.xml" ContentType="application/vnd.openxmlformats-officedocument.presentationml.notesSlide+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colors37.xml" ContentType="application/vnd.openxmlformats-officedocument.drawingml.diagramColors+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notesSlides/notesSlide6.xml" ContentType="application/vnd.openxmlformats-officedocument.presentationml.notesSlide+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colors12.xml" ContentType="application/vnd.openxmlformats-officedocument.drawingml.diagramColors+xml"/>
  <Override PartName="/ppt/notesSlides/notesSlide3.xml" ContentType="application/vnd.openxmlformats-officedocument.presentationml.notesSlide+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diagrams/layout18.xml" ContentType="application/vnd.openxmlformats-officedocument.drawingml.diagramLayout+xml"/>
  <Override PartName="/ppt/diagrams/layout2.xml" ContentType="application/vnd.openxmlformats-officedocument.drawingml.diagramLayout+xml"/>
  <Default Extension="gif" ContentType="image/gif"/>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notesSlides/notesSlide8.xml" ContentType="application/vnd.openxmlformats-officedocument.presentationml.notesSlide+xml"/>
  <Override PartName="/ppt/diagrams/colors3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55" r:id="rId2"/>
  </p:sldMasterIdLst>
  <p:notesMasterIdLst>
    <p:notesMasterId r:id="rId42"/>
  </p:notesMasterIdLst>
  <p:handoutMasterIdLst>
    <p:handoutMasterId r:id="rId43"/>
  </p:handoutMasterIdLst>
  <p:sldIdLst>
    <p:sldId id="256" r:id="rId3"/>
    <p:sldId id="257" r:id="rId4"/>
    <p:sldId id="258" r:id="rId5"/>
    <p:sldId id="339" r:id="rId6"/>
    <p:sldId id="342" r:id="rId7"/>
    <p:sldId id="316" r:id="rId8"/>
    <p:sldId id="314" r:id="rId9"/>
    <p:sldId id="332" r:id="rId10"/>
    <p:sldId id="343" r:id="rId11"/>
    <p:sldId id="268" r:id="rId12"/>
    <p:sldId id="269" r:id="rId13"/>
    <p:sldId id="270" r:id="rId14"/>
    <p:sldId id="313" r:id="rId15"/>
    <p:sldId id="271" r:id="rId16"/>
    <p:sldId id="281" r:id="rId17"/>
    <p:sldId id="282" r:id="rId18"/>
    <p:sldId id="283" r:id="rId19"/>
    <p:sldId id="317" r:id="rId20"/>
    <p:sldId id="284" r:id="rId21"/>
    <p:sldId id="286" r:id="rId22"/>
    <p:sldId id="287" r:id="rId23"/>
    <p:sldId id="319" r:id="rId24"/>
    <p:sldId id="321" r:id="rId25"/>
    <p:sldId id="290" r:id="rId26"/>
    <p:sldId id="322" r:id="rId27"/>
    <p:sldId id="324" r:id="rId28"/>
    <p:sldId id="323" r:id="rId29"/>
    <p:sldId id="325" r:id="rId30"/>
    <p:sldId id="326" r:id="rId31"/>
    <p:sldId id="327" r:id="rId32"/>
    <p:sldId id="328" r:id="rId33"/>
    <p:sldId id="341" r:id="rId34"/>
    <p:sldId id="336" r:id="rId35"/>
    <p:sldId id="333" r:id="rId36"/>
    <p:sldId id="334" r:id="rId37"/>
    <p:sldId id="335" r:id="rId38"/>
    <p:sldId id="337" r:id="rId39"/>
    <p:sldId id="338" r:id="rId40"/>
    <p:sldId id="340" r:id="rId41"/>
  </p:sldIdLst>
  <p:sldSz cx="9144000" cy="6858000" type="screen4x3"/>
  <p:notesSz cx="6797675" cy="9926638"/>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539B"/>
    <a:srgbClr val="91A932"/>
    <a:srgbClr val="333399"/>
    <a:srgbClr val="1C1C54"/>
    <a:srgbClr val="272777"/>
    <a:srgbClr val="00A8A4"/>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4" autoAdjust="0"/>
  </p:normalViewPr>
  <p:slideViewPr>
    <p:cSldViewPr>
      <p:cViewPr>
        <p:scale>
          <a:sx n="75" d="100"/>
          <a:sy n="75" d="100"/>
        </p:scale>
        <p:origin x="-366" y="150"/>
      </p:cViewPr>
      <p:guideLst>
        <p:guide orient="horz" pos="2160"/>
        <p:guide pos="2880"/>
      </p:guideLst>
    </p:cSldViewPr>
  </p:slideViewPr>
  <p:outlineViewPr>
    <p:cViewPr>
      <p:scale>
        <a:sx n="33" d="100"/>
        <a:sy n="33" d="100"/>
      </p:scale>
      <p:origin x="0" y="17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iagrams/_rels/data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6.png"/></Relationships>
</file>

<file path=ppt/diagrams/_rels/data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png"/></Relationships>
</file>

<file path=ppt/diagrams/_rels/data6.xml.rels><?xml version="1.0" encoding="UTF-8" standalone="yes"?>
<Relationships xmlns="http://schemas.openxmlformats.org/package/2006/relationships"><Relationship Id="rId2" Type="http://schemas.openxmlformats.org/officeDocument/2006/relationships/hyperlink" Target="http://www.educationscotland.gov.uk/video/l/video_tcm4565635.asp" TargetMode="External"/><Relationship Id="rId1" Type="http://schemas.openxmlformats.org/officeDocument/2006/relationships/hyperlink" Target="http://www.journeytoexcellence.org.uk/videos/expertspeakers/collaborativelearningdylanwiliam.asp" TargetMode="External"/></Relationships>
</file>

<file path=ppt/diagrams/_rels/drawing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6.png"/></Relationships>
</file>

<file path=ppt/diagrams/_rels/drawing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png"/></Relationships>
</file>

<file path=ppt/diagrams/_rels/drawing6.xml.rels><?xml version="1.0" encoding="UTF-8" standalone="yes"?>
<Relationships xmlns="http://schemas.openxmlformats.org/package/2006/relationships"><Relationship Id="rId2" Type="http://schemas.openxmlformats.org/officeDocument/2006/relationships/hyperlink" Target="http://www.educationscotland.gov.uk/video/l/video_tcm4565635.asp" TargetMode="External"/><Relationship Id="rId1" Type="http://schemas.openxmlformats.org/officeDocument/2006/relationships/hyperlink" Target="http://www.journeytoexcellence.org.uk/videos/expertspeakers/collaborativelearningdylanwiliam.asp" TargetMode="Externa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83D3F9-EAFC-4C2F-9983-1A43230E5F5B}"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EDF05329-4642-4E27-B891-880FAC3475EC}">
      <dgm:prSet/>
      <dgm:spPr/>
      <dgm:t>
        <a:bodyPr/>
        <a:lstStyle/>
        <a:p>
          <a:pPr algn="ctr" rtl="0"/>
          <a:r>
            <a:rPr lang="en-GB" dirty="0" smtClean="0"/>
            <a:t>An Introduction to</a:t>
          </a:r>
          <a:br>
            <a:rPr lang="en-GB" dirty="0" smtClean="0"/>
          </a:br>
          <a:r>
            <a:rPr lang="en-GB" dirty="0" smtClean="0"/>
            <a:t> Co-operative Learning for Support for Learning Assistants - Secondary</a:t>
          </a:r>
          <a:endParaRPr lang="en-GB" dirty="0"/>
        </a:p>
      </dgm:t>
    </dgm:pt>
    <dgm:pt modelId="{2A61EBD3-2BAB-4088-A632-7CA59BFE6756}" type="parTrans" cxnId="{AE605552-1448-49E1-AC64-30C9BE21E26C}">
      <dgm:prSet/>
      <dgm:spPr/>
      <dgm:t>
        <a:bodyPr/>
        <a:lstStyle/>
        <a:p>
          <a:endParaRPr lang="en-GB"/>
        </a:p>
      </dgm:t>
    </dgm:pt>
    <dgm:pt modelId="{138BB03A-B68E-430F-BD2F-DAC9D01162D7}" type="sibTrans" cxnId="{AE605552-1448-49E1-AC64-30C9BE21E26C}">
      <dgm:prSet/>
      <dgm:spPr/>
      <dgm:t>
        <a:bodyPr/>
        <a:lstStyle/>
        <a:p>
          <a:endParaRPr lang="en-GB"/>
        </a:p>
      </dgm:t>
    </dgm:pt>
    <dgm:pt modelId="{76B15F8F-D44D-4694-B023-518C31B9E7AF}" type="pres">
      <dgm:prSet presAssocID="{EB83D3F9-EAFC-4C2F-9983-1A43230E5F5B}" presName="linear" presStyleCnt="0">
        <dgm:presLayoutVars>
          <dgm:animLvl val="lvl"/>
          <dgm:resizeHandles val="exact"/>
        </dgm:presLayoutVars>
      </dgm:prSet>
      <dgm:spPr/>
      <dgm:t>
        <a:bodyPr/>
        <a:lstStyle/>
        <a:p>
          <a:endParaRPr lang="en-GB"/>
        </a:p>
      </dgm:t>
    </dgm:pt>
    <dgm:pt modelId="{47A2BEEA-5102-46D5-9CF9-5FDB8C048708}" type="pres">
      <dgm:prSet presAssocID="{EDF05329-4642-4E27-B891-880FAC3475EC}" presName="parentText" presStyleLbl="node1" presStyleIdx="0" presStyleCnt="1">
        <dgm:presLayoutVars>
          <dgm:chMax val="0"/>
          <dgm:bulletEnabled val="1"/>
        </dgm:presLayoutVars>
      </dgm:prSet>
      <dgm:spPr/>
      <dgm:t>
        <a:bodyPr/>
        <a:lstStyle/>
        <a:p>
          <a:endParaRPr lang="en-GB"/>
        </a:p>
      </dgm:t>
    </dgm:pt>
  </dgm:ptLst>
  <dgm:cxnLst>
    <dgm:cxn modelId="{AE605552-1448-49E1-AC64-30C9BE21E26C}" srcId="{EB83D3F9-EAFC-4C2F-9983-1A43230E5F5B}" destId="{EDF05329-4642-4E27-B891-880FAC3475EC}" srcOrd="0" destOrd="0" parTransId="{2A61EBD3-2BAB-4088-A632-7CA59BFE6756}" sibTransId="{138BB03A-B68E-430F-BD2F-DAC9D01162D7}"/>
    <dgm:cxn modelId="{EAEF2911-50EB-4368-B458-694CE332A0B6}" type="presOf" srcId="{EDF05329-4642-4E27-B891-880FAC3475EC}" destId="{47A2BEEA-5102-46D5-9CF9-5FDB8C048708}" srcOrd="0" destOrd="0" presId="urn:microsoft.com/office/officeart/2005/8/layout/vList2"/>
    <dgm:cxn modelId="{121F4300-84BC-455B-8326-7EB0A771CAA0}" type="presOf" srcId="{EB83D3F9-EAFC-4C2F-9983-1A43230E5F5B}" destId="{76B15F8F-D44D-4694-B023-518C31B9E7AF}" srcOrd="0" destOrd="0" presId="urn:microsoft.com/office/officeart/2005/8/layout/vList2"/>
    <dgm:cxn modelId="{C24B67F6-005D-4514-95A9-1B14EF3E4BF2}" type="presParOf" srcId="{76B15F8F-D44D-4694-B023-518C31B9E7AF}" destId="{47A2BEEA-5102-46D5-9CF9-5FDB8C048708}"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12BF1A-1A2A-42B6-A8CA-1A46CE2D1EC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91EE9007-AFA7-4413-8B54-49117BC75E15}">
      <dgm:prSet/>
      <dgm:spPr/>
      <dgm:t>
        <a:bodyPr/>
        <a:lstStyle/>
        <a:p>
          <a:pPr algn="ctr" rtl="0"/>
          <a:r>
            <a:rPr lang="en-GB" dirty="0" smtClean="0"/>
            <a:t>On your clock face, you are going to find yourself 4 clock partners</a:t>
          </a:r>
          <a:endParaRPr lang="en-GB" dirty="0"/>
        </a:p>
      </dgm:t>
    </dgm:pt>
    <dgm:pt modelId="{758B8166-30B5-4783-96B5-470F0F1AA081}" type="parTrans" cxnId="{099640AB-FB54-41E6-89D0-F5784F14BB2F}">
      <dgm:prSet/>
      <dgm:spPr/>
      <dgm:t>
        <a:bodyPr/>
        <a:lstStyle/>
        <a:p>
          <a:endParaRPr lang="en-GB"/>
        </a:p>
      </dgm:t>
    </dgm:pt>
    <dgm:pt modelId="{8B0BBBD5-9763-400D-A340-9154E62ED21A}" type="sibTrans" cxnId="{099640AB-FB54-41E6-89D0-F5784F14BB2F}">
      <dgm:prSet/>
      <dgm:spPr/>
      <dgm:t>
        <a:bodyPr/>
        <a:lstStyle/>
        <a:p>
          <a:endParaRPr lang="en-GB"/>
        </a:p>
      </dgm:t>
    </dgm:pt>
    <dgm:pt modelId="{CA03CFEF-9AC8-4005-98D6-43638F6D08B9}">
      <dgm:prSet/>
      <dgm:spPr/>
      <dgm:t>
        <a:bodyPr/>
        <a:lstStyle/>
        <a:p>
          <a:pPr algn="ctr" rtl="0"/>
          <a:r>
            <a:rPr lang="en-GB" dirty="0" smtClean="0"/>
            <a:t>Move around the room until the music stops</a:t>
          </a:r>
          <a:endParaRPr lang="en-GB" dirty="0"/>
        </a:p>
      </dgm:t>
    </dgm:pt>
    <dgm:pt modelId="{5C16CFCF-DEFF-4B85-A0FD-7B5875F351A5}" type="parTrans" cxnId="{4B73703E-1260-40CA-8C50-D8801A2030AF}">
      <dgm:prSet/>
      <dgm:spPr/>
      <dgm:t>
        <a:bodyPr/>
        <a:lstStyle/>
        <a:p>
          <a:endParaRPr lang="en-GB"/>
        </a:p>
      </dgm:t>
    </dgm:pt>
    <dgm:pt modelId="{EA726DC9-267B-462C-8C74-1519F6D71E69}" type="sibTrans" cxnId="{4B73703E-1260-40CA-8C50-D8801A2030AF}">
      <dgm:prSet/>
      <dgm:spPr/>
      <dgm:t>
        <a:bodyPr/>
        <a:lstStyle/>
        <a:p>
          <a:endParaRPr lang="en-GB"/>
        </a:p>
      </dgm:t>
    </dgm:pt>
    <dgm:pt modelId="{89C3DBD8-F265-4B7A-8ECD-7D77473FEC66}">
      <dgm:prSet/>
      <dgm:spPr/>
      <dgm:t>
        <a:bodyPr/>
        <a:lstStyle/>
        <a:p>
          <a:pPr algn="ctr" rtl="0"/>
          <a:r>
            <a:rPr lang="en-GB" dirty="0" smtClean="0"/>
            <a:t>Social Skill: using people’s names</a:t>
          </a:r>
          <a:endParaRPr lang="en-GB" dirty="0"/>
        </a:p>
      </dgm:t>
    </dgm:pt>
    <dgm:pt modelId="{6CC9802D-9918-4A68-B2B8-5B24EA424827}" type="parTrans" cxnId="{258D2A3C-A19D-41C2-A34E-768A8DD6AF8D}">
      <dgm:prSet/>
      <dgm:spPr/>
      <dgm:t>
        <a:bodyPr/>
        <a:lstStyle/>
        <a:p>
          <a:endParaRPr lang="en-GB"/>
        </a:p>
      </dgm:t>
    </dgm:pt>
    <dgm:pt modelId="{FBBA9669-6B70-4418-81FD-267D4CFE5D1B}" type="sibTrans" cxnId="{258D2A3C-A19D-41C2-A34E-768A8DD6AF8D}">
      <dgm:prSet/>
      <dgm:spPr/>
      <dgm:t>
        <a:bodyPr/>
        <a:lstStyle/>
        <a:p>
          <a:endParaRPr lang="en-GB"/>
        </a:p>
      </dgm:t>
    </dgm:pt>
    <dgm:pt modelId="{7E6178CD-2C74-4B72-929C-55E608AA9A10}">
      <dgm:prSet/>
      <dgm:spPr/>
      <dgm:t>
        <a:bodyPr/>
        <a:lstStyle/>
        <a:p>
          <a:pPr algn="ctr" rtl="0"/>
          <a:r>
            <a:rPr lang="en-GB" dirty="0" smtClean="0"/>
            <a:t>Keep going until you have a date for 12, 3, 6 and 9 o’clock then return to your seat</a:t>
          </a:r>
          <a:endParaRPr lang="en-GB" dirty="0"/>
        </a:p>
      </dgm:t>
    </dgm:pt>
    <dgm:pt modelId="{35931A02-8900-4A1A-9276-98B993A949ED}" type="sibTrans" cxnId="{080440E0-BA91-4C32-B261-CD898BBDDECC}">
      <dgm:prSet/>
      <dgm:spPr/>
      <dgm:t>
        <a:bodyPr/>
        <a:lstStyle/>
        <a:p>
          <a:endParaRPr lang="en-GB"/>
        </a:p>
      </dgm:t>
    </dgm:pt>
    <dgm:pt modelId="{1910BAAD-C717-4625-9B7D-0F62A366CAD5}" type="parTrans" cxnId="{080440E0-BA91-4C32-B261-CD898BBDDECC}">
      <dgm:prSet/>
      <dgm:spPr/>
      <dgm:t>
        <a:bodyPr/>
        <a:lstStyle/>
        <a:p>
          <a:endParaRPr lang="en-GB"/>
        </a:p>
      </dgm:t>
    </dgm:pt>
    <dgm:pt modelId="{22C4EEED-5CB7-4701-BF14-C3D28927F909}">
      <dgm:prSet/>
      <dgm:spPr/>
      <dgm:t>
        <a:bodyPr/>
        <a:lstStyle/>
        <a:p>
          <a:pPr algn="ctr" rtl="0"/>
          <a:r>
            <a:rPr lang="en-GB" dirty="0" smtClean="0"/>
            <a:t>Introduce yourself to someone closest to you and ask them to become one of your dates</a:t>
          </a:r>
          <a:endParaRPr lang="en-GB" dirty="0"/>
        </a:p>
      </dgm:t>
    </dgm:pt>
    <dgm:pt modelId="{25861C80-EE0C-48AD-B407-3887A92DCA07}" type="sibTrans" cxnId="{C5516EF9-5F10-43D0-8261-042ECC5DD3F8}">
      <dgm:prSet/>
      <dgm:spPr/>
      <dgm:t>
        <a:bodyPr/>
        <a:lstStyle/>
        <a:p>
          <a:endParaRPr lang="en-GB"/>
        </a:p>
      </dgm:t>
    </dgm:pt>
    <dgm:pt modelId="{FEB9BA3A-8CF6-4D27-BA12-B3D7A62E586D}" type="parTrans" cxnId="{C5516EF9-5F10-43D0-8261-042ECC5DD3F8}">
      <dgm:prSet/>
      <dgm:spPr/>
      <dgm:t>
        <a:bodyPr/>
        <a:lstStyle/>
        <a:p>
          <a:endParaRPr lang="en-GB"/>
        </a:p>
      </dgm:t>
    </dgm:pt>
    <dgm:pt modelId="{04264BCB-C43D-4B87-880A-F14C5AA31D1F}" type="pres">
      <dgm:prSet presAssocID="{E012BF1A-1A2A-42B6-A8CA-1A46CE2D1ECD}" presName="linear" presStyleCnt="0">
        <dgm:presLayoutVars>
          <dgm:animLvl val="lvl"/>
          <dgm:resizeHandles val="exact"/>
        </dgm:presLayoutVars>
      </dgm:prSet>
      <dgm:spPr/>
      <dgm:t>
        <a:bodyPr/>
        <a:lstStyle/>
        <a:p>
          <a:endParaRPr lang="en-GB"/>
        </a:p>
      </dgm:t>
    </dgm:pt>
    <dgm:pt modelId="{3CDB6BC4-1F67-454D-A7F6-9FE0D012C3B8}" type="pres">
      <dgm:prSet presAssocID="{91EE9007-AFA7-4413-8B54-49117BC75E15}" presName="parentText" presStyleLbl="node1" presStyleIdx="0" presStyleCnt="5">
        <dgm:presLayoutVars>
          <dgm:chMax val="0"/>
          <dgm:bulletEnabled val="1"/>
        </dgm:presLayoutVars>
      </dgm:prSet>
      <dgm:spPr/>
      <dgm:t>
        <a:bodyPr/>
        <a:lstStyle/>
        <a:p>
          <a:endParaRPr lang="en-GB"/>
        </a:p>
      </dgm:t>
    </dgm:pt>
    <dgm:pt modelId="{FAA753FC-5905-4804-AEA0-15C7F6F382BF}" type="pres">
      <dgm:prSet presAssocID="{8B0BBBD5-9763-400D-A340-9154E62ED21A}" presName="spacer" presStyleCnt="0"/>
      <dgm:spPr/>
    </dgm:pt>
    <dgm:pt modelId="{F43E7596-FBC2-4C2A-9681-319331A8C046}" type="pres">
      <dgm:prSet presAssocID="{CA03CFEF-9AC8-4005-98D6-43638F6D08B9}" presName="parentText" presStyleLbl="node1" presStyleIdx="1" presStyleCnt="5">
        <dgm:presLayoutVars>
          <dgm:chMax val="0"/>
          <dgm:bulletEnabled val="1"/>
        </dgm:presLayoutVars>
      </dgm:prSet>
      <dgm:spPr/>
      <dgm:t>
        <a:bodyPr/>
        <a:lstStyle/>
        <a:p>
          <a:endParaRPr lang="en-GB"/>
        </a:p>
      </dgm:t>
    </dgm:pt>
    <dgm:pt modelId="{E1849E45-C879-4B5D-81B3-D98217253BC7}" type="pres">
      <dgm:prSet presAssocID="{EA726DC9-267B-462C-8C74-1519F6D71E69}" presName="spacer" presStyleCnt="0"/>
      <dgm:spPr/>
    </dgm:pt>
    <dgm:pt modelId="{642AE5CF-A3AA-4FAE-AB89-C3B3D45A67A5}" type="pres">
      <dgm:prSet presAssocID="{22C4EEED-5CB7-4701-BF14-C3D28927F909}" presName="parentText" presStyleLbl="node1" presStyleIdx="2" presStyleCnt="5">
        <dgm:presLayoutVars>
          <dgm:chMax val="0"/>
          <dgm:bulletEnabled val="1"/>
        </dgm:presLayoutVars>
      </dgm:prSet>
      <dgm:spPr/>
      <dgm:t>
        <a:bodyPr/>
        <a:lstStyle/>
        <a:p>
          <a:endParaRPr lang="en-GB"/>
        </a:p>
      </dgm:t>
    </dgm:pt>
    <dgm:pt modelId="{94979052-DB20-49A3-9BFC-A50F9E01F8BF}" type="pres">
      <dgm:prSet presAssocID="{25861C80-EE0C-48AD-B407-3887A92DCA07}" presName="spacer" presStyleCnt="0"/>
      <dgm:spPr/>
    </dgm:pt>
    <dgm:pt modelId="{F35FF65C-11C0-4CB6-AD18-C2DAA4F71E74}" type="pres">
      <dgm:prSet presAssocID="{7E6178CD-2C74-4B72-929C-55E608AA9A10}" presName="parentText" presStyleLbl="node1" presStyleIdx="3" presStyleCnt="5">
        <dgm:presLayoutVars>
          <dgm:chMax val="0"/>
          <dgm:bulletEnabled val="1"/>
        </dgm:presLayoutVars>
      </dgm:prSet>
      <dgm:spPr/>
      <dgm:t>
        <a:bodyPr/>
        <a:lstStyle/>
        <a:p>
          <a:endParaRPr lang="en-GB"/>
        </a:p>
      </dgm:t>
    </dgm:pt>
    <dgm:pt modelId="{E6EB14D3-6929-4B30-9526-904D48B076B1}" type="pres">
      <dgm:prSet presAssocID="{35931A02-8900-4A1A-9276-98B993A949ED}" presName="spacer" presStyleCnt="0"/>
      <dgm:spPr/>
    </dgm:pt>
    <dgm:pt modelId="{96BF8553-EA3B-46F3-B240-81FF18FC2872}" type="pres">
      <dgm:prSet presAssocID="{89C3DBD8-F265-4B7A-8ECD-7D77473FEC66}" presName="parentText" presStyleLbl="node1" presStyleIdx="4" presStyleCnt="5">
        <dgm:presLayoutVars>
          <dgm:chMax val="0"/>
          <dgm:bulletEnabled val="1"/>
        </dgm:presLayoutVars>
      </dgm:prSet>
      <dgm:spPr/>
      <dgm:t>
        <a:bodyPr/>
        <a:lstStyle/>
        <a:p>
          <a:endParaRPr lang="en-GB"/>
        </a:p>
      </dgm:t>
    </dgm:pt>
  </dgm:ptLst>
  <dgm:cxnLst>
    <dgm:cxn modelId="{099640AB-FB54-41E6-89D0-F5784F14BB2F}" srcId="{E012BF1A-1A2A-42B6-A8CA-1A46CE2D1ECD}" destId="{91EE9007-AFA7-4413-8B54-49117BC75E15}" srcOrd="0" destOrd="0" parTransId="{758B8166-30B5-4783-96B5-470F0F1AA081}" sibTransId="{8B0BBBD5-9763-400D-A340-9154E62ED21A}"/>
    <dgm:cxn modelId="{080440E0-BA91-4C32-B261-CD898BBDDECC}" srcId="{E012BF1A-1A2A-42B6-A8CA-1A46CE2D1ECD}" destId="{7E6178CD-2C74-4B72-929C-55E608AA9A10}" srcOrd="3" destOrd="0" parTransId="{1910BAAD-C717-4625-9B7D-0F62A366CAD5}" sibTransId="{35931A02-8900-4A1A-9276-98B993A949ED}"/>
    <dgm:cxn modelId="{ED62F81C-3B14-44FB-AE09-75165BB49B16}" type="presOf" srcId="{22C4EEED-5CB7-4701-BF14-C3D28927F909}" destId="{642AE5CF-A3AA-4FAE-AB89-C3B3D45A67A5}" srcOrd="0" destOrd="0" presId="urn:microsoft.com/office/officeart/2005/8/layout/vList2"/>
    <dgm:cxn modelId="{C5516EF9-5F10-43D0-8261-042ECC5DD3F8}" srcId="{E012BF1A-1A2A-42B6-A8CA-1A46CE2D1ECD}" destId="{22C4EEED-5CB7-4701-BF14-C3D28927F909}" srcOrd="2" destOrd="0" parTransId="{FEB9BA3A-8CF6-4D27-BA12-B3D7A62E586D}" sibTransId="{25861C80-EE0C-48AD-B407-3887A92DCA07}"/>
    <dgm:cxn modelId="{541D6F14-DF19-4AAE-8585-5B8EBE1ACB3A}" type="presOf" srcId="{89C3DBD8-F265-4B7A-8ECD-7D77473FEC66}" destId="{96BF8553-EA3B-46F3-B240-81FF18FC2872}" srcOrd="0" destOrd="0" presId="urn:microsoft.com/office/officeart/2005/8/layout/vList2"/>
    <dgm:cxn modelId="{7178C5E7-8806-4239-B993-E32021F002EC}" type="presOf" srcId="{91EE9007-AFA7-4413-8B54-49117BC75E15}" destId="{3CDB6BC4-1F67-454D-A7F6-9FE0D012C3B8}" srcOrd="0" destOrd="0" presId="urn:microsoft.com/office/officeart/2005/8/layout/vList2"/>
    <dgm:cxn modelId="{4B73703E-1260-40CA-8C50-D8801A2030AF}" srcId="{E012BF1A-1A2A-42B6-A8CA-1A46CE2D1ECD}" destId="{CA03CFEF-9AC8-4005-98D6-43638F6D08B9}" srcOrd="1" destOrd="0" parTransId="{5C16CFCF-DEFF-4B85-A0FD-7B5875F351A5}" sibTransId="{EA726DC9-267B-462C-8C74-1519F6D71E69}"/>
    <dgm:cxn modelId="{9853FD38-26DE-45F3-A521-68D0D5FA8B01}" type="presOf" srcId="{E012BF1A-1A2A-42B6-A8CA-1A46CE2D1ECD}" destId="{04264BCB-C43D-4B87-880A-F14C5AA31D1F}" srcOrd="0" destOrd="0" presId="urn:microsoft.com/office/officeart/2005/8/layout/vList2"/>
    <dgm:cxn modelId="{1A0FAB10-E61C-47AA-AB79-E02B6D3AC054}" type="presOf" srcId="{CA03CFEF-9AC8-4005-98D6-43638F6D08B9}" destId="{F43E7596-FBC2-4C2A-9681-319331A8C046}" srcOrd="0" destOrd="0" presId="urn:microsoft.com/office/officeart/2005/8/layout/vList2"/>
    <dgm:cxn modelId="{A53E0BFE-101F-4D03-BD42-5D3BBF0C122F}" type="presOf" srcId="{7E6178CD-2C74-4B72-929C-55E608AA9A10}" destId="{F35FF65C-11C0-4CB6-AD18-C2DAA4F71E74}" srcOrd="0" destOrd="0" presId="urn:microsoft.com/office/officeart/2005/8/layout/vList2"/>
    <dgm:cxn modelId="{258D2A3C-A19D-41C2-A34E-768A8DD6AF8D}" srcId="{E012BF1A-1A2A-42B6-A8CA-1A46CE2D1ECD}" destId="{89C3DBD8-F265-4B7A-8ECD-7D77473FEC66}" srcOrd="4" destOrd="0" parTransId="{6CC9802D-9918-4A68-B2B8-5B24EA424827}" sibTransId="{FBBA9669-6B70-4418-81FD-267D4CFE5D1B}"/>
    <dgm:cxn modelId="{369B89D4-4F43-457C-8D0C-EAFDD96B80D5}" type="presParOf" srcId="{04264BCB-C43D-4B87-880A-F14C5AA31D1F}" destId="{3CDB6BC4-1F67-454D-A7F6-9FE0D012C3B8}" srcOrd="0" destOrd="0" presId="urn:microsoft.com/office/officeart/2005/8/layout/vList2"/>
    <dgm:cxn modelId="{208C0E54-B8F9-41B2-B4A2-348F10C49E45}" type="presParOf" srcId="{04264BCB-C43D-4B87-880A-F14C5AA31D1F}" destId="{FAA753FC-5905-4804-AEA0-15C7F6F382BF}" srcOrd="1" destOrd="0" presId="urn:microsoft.com/office/officeart/2005/8/layout/vList2"/>
    <dgm:cxn modelId="{9D37520F-FE76-4555-B72F-189D878E69BC}" type="presParOf" srcId="{04264BCB-C43D-4B87-880A-F14C5AA31D1F}" destId="{F43E7596-FBC2-4C2A-9681-319331A8C046}" srcOrd="2" destOrd="0" presId="urn:microsoft.com/office/officeart/2005/8/layout/vList2"/>
    <dgm:cxn modelId="{A485A12B-7D63-465B-B0A8-06796F8B1FF5}" type="presParOf" srcId="{04264BCB-C43D-4B87-880A-F14C5AA31D1F}" destId="{E1849E45-C879-4B5D-81B3-D98217253BC7}" srcOrd="3" destOrd="0" presId="urn:microsoft.com/office/officeart/2005/8/layout/vList2"/>
    <dgm:cxn modelId="{6D625EDE-F96C-4331-95B3-DF7B1AC03642}" type="presParOf" srcId="{04264BCB-C43D-4B87-880A-F14C5AA31D1F}" destId="{642AE5CF-A3AA-4FAE-AB89-C3B3D45A67A5}" srcOrd="4" destOrd="0" presId="urn:microsoft.com/office/officeart/2005/8/layout/vList2"/>
    <dgm:cxn modelId="{5CDF8E10-5E50-45FB-8905-D8194136F40C}" type="presParOf" srcId="{04264BCB-C43D-4B87-880A-F14C5AA31D1F}" destId="{94979052-DB20-49A3-9BFC-A50F9E01F8BF}" srcOrd="5" destOrd="0" presId="urn:microsoft.com/office/officeart/2005/8/layout/vList2"/>
    <dgm:cxn modelId="{D7157462-2363-49D3-A5E5-3E9D78BF607F}" type="presParOf" srcId="{04264BCB-C43D-4B87-880A-F14C5AA31D1F}" destId="{F35FF65C-11C0-4CB6-AD18-C2DAA4F71E74}" srcOrd="6" destOrd="0" presId="urn:microsoft.com/office/officeart/2005/8/layout/vList2"/>
    <dgm:cxn modelId="{00EAE95F-EFD0-4CDB-912E-D541D5D70085}" type="presParOf" srcId="{04264BCB-C43D-4B87-880A-F14C5AA31D1F}" destId="{E6EB14D3-6929-4B30-9526-904D48B076B1}" srcOrd="7" destOrd="0" presId="urn:microsoft.com/office/officeart/2005/8/layout/vList2"/>
    <dgm:cxn modelId="{178387C2-DF8B-425C-A70B-6E228BCAED90}" type="presParOf" srcId="{04264BCB-C43D-4B87-880A-F14C5AA31D1F}" destId="{96BF8553-EA3B-46F3-B240-81FF18FC2872}"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7A6CD3-5B15-4406-A2DE-2E3B2B7020C9}"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B55358F2-2C30-4A6F-B077-859C4E0DDAEC}">
      <dgm:prSet/>
      <dgm:spPr/>
      <dgm:t>
        <a:bodyPr/>
        <a:lstStyle/>
        <a:p>
          <a:pPr algn="ctr" rtl="0"/>
          <a:r>
            <a:rPr lang="en-GB" u="none" dirty="0" smtClean="0"/>
            <a:t>Learning Intention</a:t>
          </a:r>
          <a:r>
            <a:rPr lang="en-GB" dirty="0" smtClean="0"/>
            <a:t>: To add one name to each cloud</a:t>
          </a:r>
          <a:endParaRPr lang="en-GB" dirty="0"/>
        </a:p>
      </dgm:t>
    </dgm:pt>
    <dgm:pt modelId="{8B3CFB37-AB28-4A0E-9CBB-777271E2082B}" type="parTrans" cxnId="{253F78FC-6382-4700-A993-95077C492D4E}">
      <dgm:prSet/>
      <dgm:spPr/>
      <dgm:t>
        <a:bodyPr/>
        <a:lstStyle/>
        <a:p>
          <a:endParaRPr lang="en-GB"/>
        </a:p>
      </dgm:t>
    </dgm:pt>
    <dgm:pt modelId="{51CD0D4B-8ECF-401E-A7AB-52798171888A}" type="sibTrans" cxnId="{253F78FC-6382-4700-A993-95077C492D4E}">
      <dgm:prSet/>
      <dgm:spPr/>
      <dgm:t>
        <a:bodyPr/>
        <a:lstStyle/>
        <a:p>
          <a:endParaRPr lang="en-GB"/>
        </a:p>
      </dgm:t>
    </dgm:pt>
    <dgm:pt modelId="{C9218913-D636-453F-9CF7-78B6B342F1DE}">
      <dgm:prSet/>
      <dgm:spPr/>
      <dgm:t>
        <a:bodyPr/>
        <a:lstStyle/>
        <a:p>
          <a:pPr algn="ctr" rtl="0"/>
          <a:r>
            <a:rPr lang="en-GB" u="none" dirty="0" smtClean="0"/>
            <a:t>Social Intention</a:t>
          </a:r>
          <a:r>
            <a:rPr lang="en-GB" dirty="0" smtClean="0"/>
            <a:t>: Using good manners</a:t>
          </a:r>
          <a:endParaRPr lang="en-GB" dirty="0"/>
        </a:p>
      </dgm:t>
    </dgm:pt>
    <dgm:pt modelId="{E0BC4F20-161D-441C-A260-B6194A59BAD4}" type="parTrans" cxnId="{9D39CE63-7A47-4010-8D8E-A3F6C8D5D2BA}">
      <dgm:prSet/>
      <dgm:spPr/>
      <dgm:t>
        <a:bodyPr/>
        <a:lstStyle/>
        <a:p>
          <a:endParaRPr lang="en-GB"/>
        </a:p>
      </dgm:t>
    </dgm:pt>
    <dgm:pt modelId="{D67884C1-C118-4FE0-AEC4-977FB8C30EB7}" type="sibTrans" cxnId="{9D39CE63-7A47-4010-8D8E-A3F6C8D5D2BA}">
      <dgm:prSet/>
      <dgm:spPr/>
      <dgm:t>
        <a:bodyPr/>
        <a:lstStyle/>
        <a:p>
          <a:endParaRPr lang="en-GB"/>
        </a:p>
      </dgm:t>
    </dgm:pt>
    <dgm:pt modelId="{EA6FF5CC-1524-4E1F-9905-ACFBBD6FBA81}">
      <dgm:prSet/>
      <dgm:spPr/>
      <dgm:t>
        <a:bodyPr/>
        <a:lstStyle/>
        <a:p>
          <a:pPr algn="ctr" rtl="0"/>
          <a:r>
            <a:rPr lang="en-GB" dirty="0" smtClean="0"/>
            <a:t>When you have one name per cloud, face the front from wherever you are in the room</a:t>
          </a:r>
          <a:endParaRPr lang="en-GB" dirty="0"/>
        </a:p>
      </dgm:t>
    </dgm:pt>
    <dgm:pt modelId="{72B14AE3-21F7-4B6E-A617-550E8EA1578F}" type="parTrans" cxnId="{20BB78E1-BC36-451B-B61C-1FAF732FB336}">
      <dgm:prSet/>
      <dgm:spPr/>
      <dgm:t>
        <a:bodyPr/>
        <a:lstStyle/>
        <a:p>
          <a:endParaRPr lang="en-GB"/>
        </a:p>
      </dgm:t>
    </dgm:pt>
    <dgm:pt modelId="{F31D6988-AD47-41DD-BFB1-131DBEFD005D}" type="sibTrans" cxnId="{20BB78E1-BC36-451B-B61C-1FAF732FB336}">
      <dgm:prSet/>
      <dgm:spPr/>
      <dgm:t>
        <a:bodyPr/>
        <a:lstStyle/>
        <a:p>
          <a:endParaRPr lang="en-GB"/>
        </a:p>
      </dgm:t>
    </dgm:pt>
    <dgm:pt modelId="{FC349316-D730-48B1-942A-69DCE90A8D9F}" type="pres">
      <dgm:prSet presAssocID="{337A6CD3-5B15-4406-A2DE-2E3B2B7020C9}" presName="linear" presStyleCnt="0">
        <dgm:presLayoutVars>
          <dgm:animLvl val="lvl"/>
          <dgm:resizeHandles val="exact"/>
        </dgm:presLayoutVars>
      </dgm:prSet>
      <dgm:spPr/>
      <dgm:t>
        <a:bodyPr/>
        <a:lstStyle/>
        <a:p>
          <a:endParaRPr lang="en-GB"/>
        </a:p>
      </dgm:t>
    </dgm:pt>
    <dgm:pt modelId="{BA711643-B9CF-4438-987B-9881305F6064}" type="pres">
      <dgm:prSet presAssocID="{B55358F2-2C30-4A6F-B077-859C4E0DDAEC}" presName="parentText" presStyleLbl="node1" presStyleIdx="0" presStyleCnt="3" custLinFactNeighborX="385" custLinFactNeighborY="-9379">
        <dgm:presLayoutVars>
          <dgm:chMax val="0"/>
          <dgm:bulletEnabled val="1"/>
        </dgm:presLayoutVars>
      </dgm:prSet>
      <dgm:spPr/>
      <dgm:t>
        <a:bodyPr/>
        <a:lstStyle/>
        <a:p>
          <a:endParaRPr lang="en-GB"/>
        </a:p>
      </dgm:t>
    </dgm:pt>
    <dgm:pt modelId="{31087351-BA43-4289-A485-494FA52DB3D6}" type="pres">
      <dgm:prSet presAssocID="{51CD0D4B-8ECF-401E-A7AB-52798171888A}" presName="spacer" presStyleCnt="0"/>
      <dgm:spPr/>
    </dgm:pt>
    <dgm:pt modelId="{73DD009E-A0FB-431B-AE74-43FD4045832B}" type="pres">
      <dgm:prSet presAssocID="{C9218913-D636-453F-9CF7-78B6B342F1DE}" presName="parentText" presStyleLbl="node1" presStyleIdx="1" presStyleCnt="3">
        <dgm:presLayoutVars>
          <dgm:chMax val="0"/>
          <dgm:bulletEnabled val="1"/>
        </dgm:presLayoutVars>
      </dgm:prSet>
      <dgm:spPr/>
      <dgm:t>
        <a:bodyPr/>
        <a:lstStyle/>
        <a:p>
          <a:endParaRPr lang="en-GB"/>
        </a:p>
      </dgm:t>
    </dgm:pt>
    <dgm:pt modelId="{578D674E-A861-4504-90F4-B46AB78E8CD0}" type="pres">
      <dgm:prSet presAssocID="{D67884C1-C118-4FE0-AEC4-977FB8C30EB7}" presName="spacer" presStyleCnt="0"/>
      <dgm:spPr/>
    </dgm:pt>
    <dgm:pt modelId="{ED0B1D1A-9A46-4152-96B3-CD1A644E136F}" type="pres">
      <dgm:prSet presAssocID="{EA6FF5CC-1524-4E1F-9905-ACFBBD6FBA81}" presName="parentText" presStyleLbl="node1" presStyleIdx="2" presStyleCnt="3">
        <dgm:presLayoutVars>
          <dgm:chMax val="0"/>
          <dgm:bulletEnabled val="1"/>
        </dgm:presLayoutVars>
      </dgm:prSet>
      <dgm:spPr/>
      <dgm:t>
        <a:bodyPr/>
        <a:lstStyle/>
        <a:p>
          <a:endParaRPr lang="en-GB"/>
        </a:p>
      </dgm:t>
    </dgm:pt>
  </dgm:ptLst>
  <dgm:cxnLst>
    <dgm:cxn modelId="{20BB78E1-BC36-451B-B61C-1FAF732FB336}" srcId="{337A6CD3-5B15-4406-A2DE-2E3B2B7020C9}" destId="{EA6FF5CC-1524-4E1F-9905-ACFBBD6FBA81}" srcOrd="2" destOrd="0" parTransId="{72B14AE3-21F7-4B6E-A617-550E8EA1578F}" sibTransId="{F31D6988-AD47-41DD-BFB1-131DBEFD005D}"/>
    <dgm:cxn modelId="{9735CB74-D5F3-45C9-81CC-760627B7C841}" type="presOf" srcId="{B55358F2-2C30-4A6F-B077-859C4E0DDAEC}" destId="{BA711643-B9CF-4438-987B-9881305F6064}" srcOrd="0" destOrd="0" presId="urn:microsoft.com/office/officeart/2005/8/layout/vList2"/>
    <dgm:cxn modelId="{9D51951D-BA5C-4211-895A-623FC641A64F}" type="presOf" srcId="{337A6CD3-5B15-4406-A2DE-2E3B2B7020C9}" destId="{FC349316-D730-48B1-942A-69DCE90A8D9F}" srcOrd="0" destOrd="0" presId="urn:microsoft.com/office/officeart/2005/8/layout/vList2"/>
    <dgm:cxn modelId="{253F78FC-6382-4700-A993-95077C492D4E}" srcId="{337A6CD3-5B15-4406-A2DE-2E3B2B7020C9}" destId="{B55358F2-2C30-4A6F-B077-859C4E0DDAEC}" srcOrd="0" destOrd="0" parTransId="{8B3CFB37-AB28-4A0E-9CBB-777271E2082B}" sibTransId="{51CD0D4B-8ECF-401E-A7AB-52798171888A}"/>
    <dgm:cxn modelId="{7863AA2E-AB99-473A-9AA4-554C85625EEB}" type="presOf" srcId="{EA6FF5CC-1524-4E1F-9905-ACFBBD6FBA81}" destId="{ED0B1D1A-9A46-4152-96B3-CD1A644E136F}" srcOrd="0" destOrd="0" presId="urn:microsoft.com/office/officeart/2005/8/layout/vList2"/>
    <dgm:cxn modelId="{9D39CE63-7A47-4010-8D8E-A3F6C8D5D2BA}" srcId="{337A6CD3-5B15-4406-A2DE-2E3B2B7020C9}" destId="{C9218913-D636-453F-9CF7-78B6B342F1DE}" srcOrd="1" destOrd="0" parTransId="{E0BC4F20-161D-441C-A260-B6194A59BAD4}" sibTransId="{D67884C1-C118-4FE0-AEC4-977FB8C30EB7}"/>
    <dgm:cxn modelId="{02713000-11E9-430C-B968-953C3E0FA2D3}" type="presOf" srcId="{C9218913-D636-453F-9CF7-78B6B342F1DE}" destId="{73DD009E-A0FB-431B-AE74-43FD4045832B}" srcOrd="0" destOrd="0" presId="urn:microsoft.com/office/officeart/2005/8/layout/vList2"/>
    <dgm:cxn modelId="{07E51B85-B655-45F0-BE0F-1E460B594E7F}" type="presParOf" srcId="{FC349316-D730-48B1-942A-69DCE90A8D9F}" destId="{BA711643-B9CF-4438-987B-9881305F6064}" srcOrd="0" destOrd="0" presId="urn:microsoft.com/office/officeart/2005/8/layout/vList2"/>
    <dgm:cxn modelId="{E3CD46CD-1345-42AF-9945-B659344DEEC3}" type="presParOf" srcId="{FC349316-D730-48B1-942A-69DCE90A8D9F}" destId="{31087351-BA43-4289-A485-494FA52DB3D6}" srcOrd="1" destOrd="0" presId="urn:microsoft.com/office/officeart/2005/8/layout/vList2"/>
    <dgm:cxn modelId="{D9BFD03F-FC00-476C-A02F-38C16368CD6A}" type="presParOf" srcId="{FC349316-D730-48B1-942A-69DCE90A8D9F}" destId="{73DD009E-A0FB-431B-AE74-43FD4045832B}" srcOrd="2" destOrd="0" presId="urn:microsoft.com/office/officeart/2005/8/layout/vList2"/>
    <dgm:cxn modelId="{66362012-1268-49AB-B197-D7AAD8B7E11E}" type="presParOf" srcId="{FC349316-D730-48B1-942A-69DCE90A8D9F}" destId="{578D674E-A861-4504-90F4-B46AB78E8CD0}" srcOrd="3" destOrd="0" presId="urn:microsoft.com/office/officeart/2005/8/layout/vList2"/>
    <dgm:cxn modelId="{057A0B86-C7A4-45DF-8D5F-6DB8C4A09741}" type="presParOf" srcId="{FC349316-D730-48B1-942A-69DCE90A8D9F}" destId="{ED0B1D1A-9A46-4152-96B3-CD1A644E136F}"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BF8237-FEB2-42EE-95FD-FFBFE8F54232}"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82B09384-5D5D-48BC-9E18-725937565799}">
      <dgm:prSet/>
      <dgm:spPr/>
      <dgm:t>
        <a:bodyPr/>
        <a:lstStyle/>
        <a:p>
          <a:pPr algn="ctr" rtl="0"/>
          <a:r>
            <a:rPr lang="en-GB" dirty="0" smtClean="0"/>
            <a:t>Red find a yellow</a:t>
          </a:r>
          <a:endParaRPr lang="en-GB" dirty="0"/>
        </a:p>
      </dgm:t>
    </dgm:pt>
    <dgm:pt modelId="{6508FA26-E48A-4CCB-8418-751BFF62BD05}" type="parTrans" cxnId="{E38431A2-584E-4E25-B3C4-37573044884A}">
      <dgm:prSet/>
      <dgm:spPr/>
      <dgm:t>
        <a:bodyPr/>
        <a:lstStyle/>
        <a:p>
          <a:endParaRPr lang="en-GB"/>
        </a:p>
      </dgm:t>
    </dgm:pt>
    <dgm:pt modelId="{35AE0A5F-3999-43A4-947C-1412220D8195}" type="sibTrans" cxnId="{E38431A2-584E-4E25-B3C4-37573044884A}">
      <dgm:prSet/>
      <dgm:spPr/>
      <dgm:t>
        <a:bodyPr/>
        <a:lstStyle/>
        <a:p>
          <a:endParaRPr lang="en-GB"/>
        </a:p>
      </dgm:t>
    </dgm:pt>
    <dgm:pt modelId="{838A8E85-19A2-4D5F-BAE6-BCA6A721F04A}">
      <dgm:prSet/>
      <dgm:spPr/>
      <dgm:t>
        <a:bodyPr/>
        <a:lstStyle/>
        <a:p>
          <a:pPr algn="ctr" rtl="0"/>
          <a:r>
            <a:rPr lang="en-GB" dirty="0" smtClean="0"/>
            <a:t>Green find a blue</a:t>
          </a:r>
          <a:endParaRPr lang="en-GB" dirty="0"/>
        </a:p>
      </dgm:t>
    </dgm:pt>
    <dgm:pt modelId="{C86B2162-2B14-434B-8535-FE47058F2491}" type="parTrans" cxnId="{749A2FD7-B7BE-4853-963B-F9D8A35695EB}">
      <dgm:prSet/>
      <dgm:spPr/>
      <dgm:t>
        <a:bodyPr/>
        <a:lstStyle/>
        <a:p>
          <a:endParaRPr lang="en-GB"/>
        </a:p>
      </dgm:t>
    </dgm:pt>
    <dgm:pt modelId="{1E3594EB-75B8-41FF-A2FE-60401874FF9F}" type="sibTrans" cxnId="{749A2FD7-B7BE-4853-963B-F9D8A35695EB}">
      <dgm:prSet/>
      <dgm:spPr/>
      <dgm:t>
        <a:bodyPr/>
        <a:lstStyle/>
        <a:p>
          <a:endParaRPr lang="en-GB"/>
        </a:p>
      </dgm:t>
    </dgm:pt>
    <dgm:pt modelId="{0986C9F1-95DD-49B1-852D-7E3C847CE8B8}">
      <dgm:prSet/>
      <dgm:spPr/>
      <dgm:t>
        <a:bodyPr/>
        <a:lstStyle/>
        <a:p>
          <a:pPr algn="ctr" rtl="0"/>
          <a:r>
            <a:rPr lang="en-GB" dirty="0" smtClean="0"/>
            <a:t>Please form ‘rainbow’  groups with one of each colour represented</a:t>
          </a:r>
          <a:endParaRPr lang="en-GB" dirty="0"/>
        </a:p>
      </dgm:t>
    </dgm:pt>
    <dgm:pt modelId="{DF681423-3E8C-4926-A2AF-435C59C334E8}" type="parTrans" cxnId="{DA2863C3-E3E4-4840-AB6A-A6D186B94D38}">
      <dgm:prSet/>
      <dgm:spPr/>
      <dgm:t>
        <a:bodyPr/>
        <a:lstStyle/>
        <a:p>
          <a:endParaRPr lang="en-GB"/>
        </a:p>
      </dgm:t>
    </dgm:pt>
    <dgm:pt modelId="{A07DCEE6-66A0-46A2-8752-15E3AC581957}" type="sibTrans" cxnId="{DA2863C3-E3E4-4840-AB6A-A6D186B94D38}">
      <dgm:prSet/>
      <dgm:spPr/>
      <dgm:t>
        <a:bodyPr/>
        <a:lstStyle/>
        <a:p>
          <a:endParaRPr lang="en-GB"/>
        </a:p>
      </dgm:t>
    </dgm:pt>
    <dgm:pt modelId="{D39BA911-0678-429E-B0BB-21C74D4B3B8E}">
      <dgm:prSet/>
      <dgm:spPr/>
      <dgm:t>
        <a:bodyPr/>
        <a:lstStyle/>
        <a:p>
          <a:pPr algn="ctr" rtl="0"/>
          <a:r>
            <a:rPr lang="en-GB" dirty="0" smtClean="0"/>
            <a:t>Please find a new table to sit at</a:t>
          </a:r>
          <a:endParaRPr lang="en-GB" dirty="0"/>
        </a:p>
      </dgm:t>
    </dgm:pt>
    <dgm:pt modelId="{BBE39789-FA42-429F-A02F-C87154916506}" type="parTrans" cxnId="{4E4CD154-81EA-4089-8293-CC506B91A7AC}">
      <dgm:prSet/>
      <dgm:spPr/>
      <dgm:t>
        <a:bodyPr/>
        <a:lstStyle/>
        <a:p>
          <a:endParaRPr lang="en-GB"/>
        </a:p>
      </dgm:t>
    </dgm:pt>
    <dgm:pt modelId="{A191346E-3061-496C-B028-432E5351596B}" type="sibTrans" cxnId="{4E4CD154-81EA-4089-8293-CC506B91A7AC}">
      <dgm:prSet/>
      <dgm:spPr/>
      <dgm:t>
        <a:bodyPr/>
        <a:lstStyle/>
        <a:p>
          <a:endParaRPr lang="en-GB"/>
        </a:p>
      </dgm:t>
    </dgm:pt>
    <dgm:pt modelId="{103F32A5-1B6C-475D-9A16-9AB06E461170}" type="pres">
      <dgm:prSet presAssocID="{C4BF8237-FEB2-42EE-95FD-FFBFE8F54232}" presName="linear" presStyleCnt="0">
        <dgm:presLayoutVars>
          <dgm:animLvl val="lvl"/>
          <dgm:resizeHandles val="exact"/>
        </dgm:presLayoutVars>
      </dgm:prSet>
      <dgm:spPr/>
      <dgm:t>
        <a:bodyPr/>
        <a:lstStyle/>
        <a:p>
          <a:endParaRPr lang="en-GB"/>
        </a:p>
      </dgm:t>
    </dgm:pt>
    <dgm:pt modelId="{F91EDDA6-DE18-4FA8-9ECC-9F268350AA5F}" type="pres">
      <dgm:prSet presAssocID="{82B09384-5D5D-48BC-9E18-725937565799}" presName="parentText" presStyleLbl="node1" presStyleIdx="0" presStyleCnt="4">
        <dgm:presLayoutVars>
          <dgm:chMax val="0"/>
          <dgm:bulletEnabled val="1"/>
        </dgm:presLayoutVars>
      </dgm:prSet>
      <dgm:spPr/>
      <dgm:t>
        <a:bodyPr/>
        <a:lstStyle/>
        <a:p>
          <a:endParaRPr lang="en-GB"/>
        </a:p>
      </dgm:t>
    </dgm:pt>
    <dgm:pt modelId="{E2445C57-3E76-4172-B035-B6DD26668600}" type="pres">
      <dgm:prSet presAssocID="{35AE0A5F-3999-43A4-947C-1412220D8195}" presName="spacer" presStyleCnt="0"/>
      <dgm:spPr/>
    </dgm:pt>
    <dgm:pt modelId="{6EC2FE03-953D-458B-A26C-9F364B5F5EB3}" type="pres">
      <dgm:prSet presAssocID="{838A8E85-19A2-4D5F-BAE6-BCA6A721F04A}" presName="parentText" presStyleLbl="node1" presStyleIdx="1" presStyleCnt="4">
        <dgm:presLayoutVars>
          <dgm:chMax val="0"/>
          <dgm:bulletEnabled val="1"/>
        </dgm:presLayoutVars>
      </dgm:prSet>
      <dgm:spPr/>
      <dgm:t>
        <a:bodyPr/>
        <a:lstStyle/>
        <a:p>
          <a:endParaRPr lang="en-GB"/>
        </a:p>
      </dgm:t>
    </dgm:pt>
    <dgm:pt modelId="{FD27C2D3-1A70-4DFE-A890-D3FEB92730E5}" type="pres">
      <dgm:prSet presAssocID="{1E3594EB-75B8-41FF-A2FE-60401874FF9F}" presName="spacer" presStyleCnt="0"/>
      <dgm:spPr/>
    </dgm:pt>
    <dgm:pt modelId="{E50423FC-E9D7-4503-833C-2CE15D71CBBE}" type="pres">
      <dgm:prSet presAssocID="{0986C9F1-95DD-49B1-852D-7E3C847CE8B8}" presName="parentText" presStyleLbl="node1" presStyleIdx="2" presStyleCnt="4">
        <dgm:presLayoutVars>
          <dgm:chMax val="0"/>
          <dgm:bulletEnabled val="1"/>
        </dgm:presLayoutVars>
      </dgm:prSet>
      <dgm:spPr/>
      <dgm:t>
        <a:bodyPr/>
        <a:lstStyle/>
        <a:p>
          <a:endParaRPr lang="en-GB"/>
        </a:p>
      </dgm:t>
    </dgm:pt>
    <dgm:pt modelId="{8DE30BDE-85A7-49EB-8EB8-22AC9F24286E}" type="pres">
      <dgm:prSet presAssocID="{A07DCEE6-66A0-46A2-8752-15E3AC581957}" presName="spacer" presStyleCnt="0"/>
      <dgm:spPr/>
    </dgm:pt>
    <dgm:pt modelId="{B1DAC638-8253-4777-B103-CF2BEC2B0A9D}" type="pres">
      <dgm:prSet presAssocID="{D39BA911-0678-429E-B0BB-21C74D4B3B8E}" presName="parentText" presStyleLbl="node1" presStyleIdx="3" presStyleCnt="4">
        <dgm:presLayoutVars>
          <dgm:chMax val="0"/>
          <dgm:bulletEnabled val="1"/>
        </dgm:presLayoutVars>
      </dgm:prSet>
      <dgm:spPr/>
      <dgm:t>
        <a:bodyPr/>
        <a:lstStyle/>
        <a:p>
          <a:endParaRPr lang="en-GB"/>
        </a:p>
      </dgm:t>
    </dgm:pt>
  </dgm:ptLst>
  <dgm:cxnLst>
    <dgm:cxn modelId="{EC3F3CDD-1383-4569-974B-52DE8BA1D882}" type="presOf" srcId="{D39BA911-0678-429E-B0BB-21C74D4B3B8E}" destId="{B1DAC638-8253-4777-B103-CF2BEC2B0A9D}" srcOrd="0" destOrd="0" presId="urn:microsoft.com/office/officeart/2005/8/layout/vList2"/>
    <dgm:cxn modelId="{4E4CD154-81EA-4089-8293-CC506B91A7AC}" srcId="{C4BF8237-FEB2-42EE-95FD-FFBFE8F54232}" destId="{D39BA911-0678-429E-B0BB-21C74D4B3B8E}" srcOrd="3" destOrd="0" parTransId="{BBE39789-FA42-429F-A02F-C87154916506}" sibTransId="{A191346E-3061-496C-B028-432E5351596B}"/>
    <dgm:cxn modelId="{D818F19D-23B8-440A-887D-49303BC8C8CE}" type="presOf" srcId="{C4BF8237-FEB2-42EE-95FD-FFBFE8F54232}" destId="{103F32A5-1B6C-475D-9A16-9AB06E461170}" srcOrd="0" destOrd="0" presId="urn:microsoft.com/office/officeart/2005/8/layout/vList2"/>
    <dgm:cxn modelId="{3F5FA5B2-2B17-41E9-AE8D-A1B298498FC9}" type="presOf" srcId="{838A8E85-19A2-4D5F-BAE6-BCA6A721F04A}" destId="{6EC2FE03-953D-458B-A26C-9F364B5F5EB3}" srcOrd="0" destOrd="0" presId="urn:microsoft.com/office/officeart/2005/8/layout/vList2"/>
    <dgm:cxn modelId="{C69FBB39-7849-433C-B7B2-2B8A7812B93B}" type="presOf" srcId="{0986C9F1-95DD-49B1-852D-7E3C847CE8B8}" destId="{E50423FC-E9D7-4503-833C-2CE15D71CBBE}" srcOrd="0" destOrd="0" presId="urn:microsoft.com/office/officeart/2005/8/layout/vList2"/>
    <dgm:cxn modelId="{E38431A2-584E-4E25-B3C4-37573044884A}" srcId="{C4BF8237-FEB2-42EE-95FD-FFBFE8F54232}" destId="{82B09384-5D5D-48BC-9E18-725937565799}" srcOrd="0" destOrd="0" parTransId="{6508FA26-E48A-4CCB-8418-751BFF62BD05}" sibTransId="{35AE0A5F-3999-43A4-947C-1412220D8195}"/>
    <dgm:cxn modelId="{749A2FD7-B7BE-4853-963B-F9D8A35695EB}" srcId="{C4BF8237-FEB2-42EE-95FD-FFBFE8F54232}" destId="{838A8E85-19A2-4D5F-BAE6-BCA6A721F04A}" srcOrd="1" destOrd="0" parTransId="{C86B2162-2B14-434B-8535-FE47058F2491}" sibTransId="{1E3594EB-75B8-41FF-A2FE-60401874FF9F}"/>
    <dgm:cxn modelId="{DA2863C3-E3E4-4840-AB6A-A6D186B94D38}" srcId="{C4BF8237-FEB2-42EE-95FD-FFBFE8F54232}" destId="{0986C9F1-95DD-49B1-852D-7E3C847CE8B8}" srcOrd="2" destOrd="0" parTransId="{DF681423-3E8C-4926-A2AF-435C59C334E8}" sibTransId="{A07DCEE6-66A0-46A2-8752-15E3AC581957}"/>
    <dgm:cxn modelId="{39DE02E4-4B31-4134-9B1C-5F21BDF78D24}" type="presOf" srcId="{82B09384-5D5D-48BC-9E18-725937565799}" destId="{F91EDDA6-DE18-4FA8-9ECC-9F268350AA5F}" srcOrd="0" destOrd="0" presId="urn:microsoft.com/office/officeart/2005/8/layout/vList2"/>
    <dgm:cxn modelId="{A972E82E-1828-4E0D-9C76-76C907568ECC}" type="presParOf" srcId="{103F32A5-1B6C-475D-9A16-9AB06E461170}" destId="{F91EDDA6-DE18-4FA8-9ECC-9F268350AA5F}" srcOrd="0" destOrd="0" presId="urn:microsoft.com/office/officeart/2005/8/layout/vList2"/>
    <dgm:cxn modelId="{4DDBEB8F-339F-493C-ABDA-72FC80AE26B8}" type="presParOf" srcId="{103F32A5-1B6C-475D-9A16-9AB06E461170}" destId="{E2445C57-3E76-4172-B035-B6DD26668600}" srcOrd="1" destOrd="0" presId="urn:microsoft.com/office/officeart/2005/8/layout/vList2"/>
    <dgm:cxn modelId="{CE167312-122D-43D6-9B84-8DFDB2ED7D48}" type="presParOf" srcId="{103F32A5-1B6C-475D-9A16-9AB06E461170}" destId="{6EC2FE03-953D-458B-A26C-9F364B5F5EB3}" srcOrd="2" destOrd="0" presId="urn:microsoft.com/office/officeart/2005/8/layout/vList2"/>
    <dgm:cxn modelId="{A9EA922F-5B2C-49A6-8FDA-E9247E91F34C}" type="presParOf" srcId="{103F32A5-1B6C-475D-9A16-9AB06E461170}" destId="{FD27C2D3-1A70-4DFE-A890-D3FEB92730E5}" srcOrd="3" destOrd="0" presId="urn:microsoft.com/office/officeart/2005/8/layout/vList2"/>
    <dgm:cxn modelId="{8BBF7432-0745-425A-A454-E92BCCF78C64}" type="presParOf" srcId="{103F32A5-1B6C-475D-9A16-9AB06E461170}" destId="{E50423FC-E9D7-4503-833C-2CE15D71CBBE}" srcOrd="4" destOrd="0" presId="urn:microsoft.com/office/officeart/2005/8/layout/vList2"/>
    <dgm:cxn modelId="{B683363E-C184-4DAD-A040-09BC1B318896}" type="presParOf" srcId="{103F32A5-1B6C-475D-9A16-9AB06E461170}" destId="{8DE30BDE-85A7-49EB-8EB8-22AC9F24286E}" srcOrd="5" destOrd="0" presId="urn:microsoft.com/office/officeart/2005/8/layout/vList2"/>
    <dgm:cxn modelId="{C4A47004-5C14-47FA-9D4D-1EE679550724}" type="presParOf" srcId="{103F32A5-1B6C-475D-9A16-9AB06E461170}" destId="{B1DAC638-8253-4777-B103-CF2BEC2B0A9D}"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3D73DA-B187-4DAE-9D30-B2BC2DE2DAF8}"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GB"/>
        </a:p>
      </dgm:t>
    </dgm:pt>
    <dgm:pt modelId="{AE4BEF64-5F88-4310-AD40-76E2D9A4A7D3}">
      <dgm:prSet/>
      <dgm:spPr/>
      <dgm:t>
        <a:bodyPr/>
        <a:lstStyle/>
        <a:p>
          <a:pPr rtl="0"/>
          <a:r>
            <a:rPr lang="en-GB" dirty="0" smtClean="0"/>
            <a:t>Starting with the number 1 person and rotating in a clockwise direction, please share:</a:t>
          </a:r>
          <a:endParaRPr lang="en-GB" dirty="0"/>
        </a:p>
      </dgm:t>
    </dgm:pt>
    <dgm:pt modelId="{642A0956-DC6C-49AC-A46C-727BFA839F08}" type="parTrans" cxnId="{FD7ECEED-5354-4D6F-A09A-F2875AFFC5A6}">
      <dgm:prSet/>
      <dgm:spPr/>
      <dgm:t>
        <a:bodyPr/>
        <a:lstStyle/>
        <a:p>
          <a:endParaRPr lang="en-GB"/>
        </a:p>
      </dgm:t>
    </dgm:pt>
    <dgm:pt modelId="{5CE5C615-51BB-43E1-B107-C9F9561365C9}" type="sibTrans" cxnId="{FD7ECEED-5354-4D6F-A09A-F2875AFFC5A6}">
      <dgm:prSet/>
      <dgm:spPr/>
      <dgm:t>
        <a:bodyPr/>
        <a:lstStyle/>
        <a:p>
          <a:endParaRPr lang="en-GB"/>
        </a:p>
      </dgm:t>
    </dgm:pt>
    <dgm:pt modelId="{69687A5A-B72E-42A8-ABA0-E1AB735B2391}">
      <dgm:prSet/>
      <dgm:spPr/>
      <dgm:t>
        <a:bodyPr/>
        <a:lstStyle/>
        <a:p>
          <a:pPr algn="ctr" rtl="0"/>
          <a:r>
            <a:rPr lang="en-GB" dirty="0" smtClean="0"/>
            <a:t>Your name</a:t>
          </a:r>
          <a:endParaRPr lang="en-GB" dirty="0"/>
        </a:p>
      </dgm:t>
    </dgm:pt>
    <dgm:pt modelId="{506D0E1B-9745-46B9-A46E-D5624D756F2C}" type="parTrans" cxnId="{7A7400BC-8F2C-458D-A06E-D2382F94D29A}">
      <dgm:prSet/>
      <dgm:spPr/>
      <dgm:t>
        <a:bodyPr/>
        <a:lstStyle/>
        <a:p>
          <a:endParaRPr lang="en-GB"/>
        </a:p>
      </dgm:t>
    </dgm:pt>
    <dgm:pt modelId="{1CD8AFD9-7232-490F-975C-6AB8F6B1B3C1}" type="sibTrans" cxnId="{7A7400BC-8F2C-458D-A06E-D2382F94D29A}">
      <dgm:prSet/>
      <dgm:spPr/>
      <dgm:t>
        <a:bodyPr/>
        <a:lstStyle/>
        <a:p>
          <a:endParaRPr lang="en-GB"/>
        </a:p>
      </dgm:t>
    </dgm:pt>
    <dgm:pt modelId="{FE6F1502-AA15-4AAB-BED9-C223FB56DDDB}">
      <dgm:prSet/>
      <dgm:spPr/>
      <dgm:t>
        <a:bodyPr/>
        <a:lstStyle/>
        <a:p>
          <a:pPr algn="ctr" rtl="0"/>
          <a:r>
            <a:rPr lang="en-GB" dirty="0" smtClean="0"/>
            <a:t>Your school</a:t>
          </a:r>
          <a:endParaRPr lang="en-GB" dirty="0"/>
        </a:p>
      </dgm:t>
    </dgm:pt>
    <dgm:pt modelId="{AD3E34C7-AB66-4FDB-99AF-AB2D14193F97}" type="parTrans" cxnId="{0B6F0F23-2061-420E-907B-176A3613EF39}">
      <dgm:prSet/>
      <dgm:spPr/>
      <dgm:t>
        <a:bodyPr/>
        <a:lstStyle/>
        <a:p>
          <a:endParaRPr lang="en-GB"/>
        </a:p>
      </dgm:t>
    </dgm:pt>
    <dgm:pt modelId="{6BA6FDAF-6063-4999-8264-7C8CD3DDCFEC}" type="sibTrans" cxnId="{0B6F0F23-2061-420E-907B-176A3613EF39}">
      <dgm:prSet/>
      <dgm:spPr/>
      <dgm:t>
        <a:bodyPr/>
        <a:lstStyle/>
        <a:p>
          <a:endParaRPr lang="en-GB"/>
        </a:p>
      </dgm:t>
    </dgm:pt>
    <dgm:pt modelId="{5F948E2C-B9B8-43F4-B62B-189C977402C9}">
      <dgm:prSet/>
      <dgm:spPr/>
      <dgm:t>
        <a:bodyPr/>
        <a:lstStyle/>
        <a:p>
          <a:pPr algn="ctr" rtl="0"/>
          <a:r>
            <a:rPr lang="en-GB" dirty="0" smtClean="0"/>
            <a:t>Your favourite food</a:t>
          </a:r>
          <a:endParaRPr lang="en-GB" dirty="0"/>
        </a:p>
      </dgm:t>
    </dgm:pt>
    <dgm:pt modelId="{8EEC99FD-766D-4303-A0AB-CB7853278FEA}" type="parTrans" cxnId="{D64FB3B2-CD30-4D4F-830E-CDF96CAD8189}">
      <dgm:prSet/>
      <dgm:spPr/>
      <dgm:t>
        <a:bodyPr/>
        <a:lstStyle/>
        <a:p>
          <a:endParaRPr lang="en-GB"/>
        </a:p>
      </dgm:t>
    </dgm:pt>
    <dgm:pt modelId="{1FD3DA01-E59C-4350-B3D1-43AFB0D9FC78}" type="sibTrans" cxnId="{D64FB3B2-CD30-4D4F-830E-CDF96CAD8189}">
      <dgm:prSet/>
      <dgm:spPr/>
      <dgm:t>
        <a:bodyPr/>
        <a:lstStyle/>
        <a:p>
          <a:endParaRPr lang="en-GB"/>
        </a:p>
      </dgm:t>
    </dgm:pt>
    <dgm:pt modelId="{3EA6F707-805A-408A-BF20-0D9EE5A356D7}" type="pres">
      <dgm:prSet presAssocID="{523D73DA-B187-4DAE-9D30-B2BC2DE2DAF8}" presName="linear" presStyleCnt="0">
        <dgm:presLayoutVars>
          <dgm:animLvl val="lvl"/>
          <dgm:resizeHandles val="exact"/>
        </dgm:presLayoutVars>
      </dgm:prSet>
      <dgm:spPr/>
      <dgm:t>
        <a:bodyPr/>
        <a:lstStyle/>
        <a:p>
          <a:endParaRPr lang="en-GB"/>
        </a:p>
      </dgm:t>
    </dgm:pt>
    <dgm:pt modelId="{00D101FC-0196-4FA2-985E-9F97EF569D1F}" type="pres">
      <dgm:prSet presAssocID="{AE4BEF64-5F88-4310-AD40-76E2D9A4A7D3}" presName="parentText" presStyleLbl="node1" presStyleIdx="0" presStyleCnt="4">
        <dgm:presLayoutVars>
          <dgm:chMax val="0"/>
          <dgm:bulletEnabled val="1"/>
        </dgm:presLayoutVars>
      </dgm:prSet>
      <dgm:spPr/>
      <dgm:t>
        <a:bodyPr/>
        <a:lstStyle/>
        <a:p>
          <a:endParaRPr lang="en-GB"/>
        </a:p>
      </dgm:t>
    </dgm:pt>
    <dgm:pt modelId="{FC636D32-A918-46FA-B1B1-7A852F739401}" type="pres">
      <dgm:prSet presAssocID="{5CE5C615-51BB-43E1-B107-C9F9561365C9}" presName="spacer" presStyleCnt="0"/>
      <dgm:spPr/>
    </dgm:pt>
    <dgm:pt modelId="{3624D091-D7AB-480E-9AB7-BA20C7146C02}" type="pres">
      <dgm:prSet presAssocID="{69687A5A-B72E-42A8-ABA0-E1AB735B2391}" presName="parentText" presStyleLbl="node1" presStyleIdx="1" presStyleCnt="4">
        <dgm:presLayoutVars>
          <dgm:chMax val="0"/>
          <dgm:bulletEnabled val="1"/>
        </dgm:presLayoutVars>
      </dgm:prSet>
      <dgm:spPr/>
      <dgm:t>
        <a:bodyPr/>
        <a:lstStyle/>
        <a:p>
          <a:endParaRPr lang="en-GB"/>
        </a:p>
      </dgm:t>
    </dgm:pt>
    <dgm:pt modelId="{3C3AC33E-6EF4-4C76-8CC9-59001F82F0A3}" type="pres">
      <dgm:prSet presAssocID="{1CD8AFD9-7232-490F-975C-6AB8F6B1B3C1}" presName="spacer" presStyleCnt="0"/>
      <dgm:spPr/>
    </dgm:pt>
    <dgm:pt modelId="{64BEBDFB-74AC-469C-9208-957E7B5B7036}" type="pres">
      <dgm:prSet presAssocID="{FE6F1502-AA15-4AAB-BED9-C223FB56DDDB}" presName="parentText" presStyleLbl="node1" presStyleIdx="2" presStyleCnt="4">
        <dgm:presLayoutVars>
          <dgm:chMax val="0"/>
          <dgm:bulletEnabled val="1"/>
        </dgm:presLayoutVars>
      </dgm:prSet>
      <dgm:spPr/>
      <dgm:t>
        <a:bodyPr/>
        <a:lstStyle/>
        <a:p>
          <a:endParaRPr lang="en-GB"/>
        </a:p>
      </dgm:t>
    </dgm:pt>
    <dgm:pt modelId="{95474523-1DE1-4164-BAF0-4B861C3B4BB6}" type="pres">
      <dgm:prSet presAssocID="{6BA6FDAF-6063-4999-8264-7C8CD3DDCFEC}" presName="spacer" presStyleCnt="0"/>
      <dgm:spPr/>
    </dgm:pt>
    <dgm:pt modelId="{CEE94F6E-CC22-4995-8387-43B7578F1536}" type="pres">
      <dgm:prSet presAssocID="{5F948E2C-B9B8-43F4-B62B-189C977402C9}" presName="parentText" presStyleLbl="node1" presStyleIdx="3" presStyleCnt="4">
        <dgm:presLayoutVars>
          <dgm:chMax val="0"/>
          <dgm:bulletEnabled val="1"/>
        </dgm:presLayoutVars>
      </dgm:prSet>
      <dgm:spPr/>
      <dgm:t>
        <a:bodyPr/>
        <a:lstStyle/>
        <a:p>
          <a:endParaRPr lang="en-GB"/>
        </a:p>
      </dgm:t>
    </dgm:pt>
  </dgm:ptLst>
  <dgm:cxnLst>
    <dgm:cxn modelId="{C8393DA1-CB76-4338-B495-20B6BE1B78A6}" type="presOf" srcId="{FE6F1502-AA15-4AAB-BED9-C223FB56DDDB}" destId="{64BEBDFB-74AC-469C-9208-957E7B5B7036}" srcOrd="0" destOrd="0" presId="urn:microsoft.com/office/officeart/2005/8/layout/vList2"/>
    <dgm:cxn modelId="{D64FB3B2-CD30-4D4F-830E-CDF96CAD8189}" srcId="{523D73DA-B187-4DAE-9D30-B2BC2DE2DAF8}" destId="{5F948E2C-B9B8-43F4-B62B-189C977402C9}" srcOrd="3" destOrd="0" parTransId="{8EEC99FD-766D-4303-A0AB-CB7853278FEA}" sibTransId="{1FD3DA01-E59C-4350-B3D1-43AFB0D9FC78}"/>
    <dgm:cxn modelId="{30B19A6E-55B7-47E9-985F-B126FA244667}" type="presOf" srcId="{523D73DA-B187-4DAE-9D30-B2BC2DE2DAF8}" destId="{3EA6F707-805A-408A-BF20-0D9EE5A356D7}" srcOrd="0" destOrd="0" presId="urn:microsoft.com/office/officeart/2005/8/layout/vList2"/>
    <dgm:cxn modelId="{FD7ECEED-5354-4D6F-A09A-F2875AFFC5A6}" srcId="{523D73DA-B187-4DAE-9D30-B2BC2DE2DAF8}" destId="{AE4BEF64-5F88-4310-AD40-76E2D9A4A7D3}" srcOrd="0" destOrd="0" parTransId="{642A0956-DC6C-49AC-A46C-727BFA839F08}" sibTransId="{5CE5C615-51BB-43E1-B107-C9F9561365C9}"/>
    <dgm:cxn modelId="{26A11225-FB68-42BE-8C82-394A347A5F52}" type="presOf" srcId="{AE4BEF64-5F88-4310-AD40-76E2D9A4A7D3}" destId="{00D101FC-0196-4FA2-985E-9F97EF569D1F}" srcOrd="0" destOrd="0" presId="urn:microsoft.com/office/officeart/2005/8/layout/vList2"/>
    <dgm:cxn modelId="{7A7400BC-8F2C-458D-A06E-D2382F94D29A}" srcId="{523D73DA-B187-4DAE-9D30-B2BC2DE2DAF8}" destId="{69687A5A-B72E-42A8-ABA0-E1AB735B2391}" srcOrd="1" destOrd="0" parTransId="{506D0E1B-9745-46B9-A46E-D5624D756F2C}" sibTransId="{1CD8AFD9-7232-490F-975C-6AB8F6B1B3C1}"/>
    <dgm:cxn modelId="{0B6F0F23-2061-420E-907B-176A3613EF39}" srcId="{523D73DA-B187-4DAE-9D30-B2BC2DE2DAF8}" destId="{FE6F1502-AA15-4AAB-BED9-C223FB56DDDB}" srcOrd="2" destOrd="0" parTransId="{AD3E34C7-AB66-4FDB-99AF-AB2D14193F97}" sibTransId="{6BA6FDAF-6063-4999-8264-7C8CD3DDCFEC}"/>
    <dgm:cxn modelId="{7EFB59A6-4912-4AEC-8995-3BE62AD08DB4}" type="presOf" srcId="{5F948E2C-B9B8-43F4-B62B-189C977402C9}" destId="{CEE94F6E-CC22-4995-8387-43B7578F1536}" srcOrd="0" destOrd="0" presId="urn:microsoft.com/office/officeart/2005/8/layout/vList2"/>
    <dgm:cxn modelId="{FFCEB074-B690-4483-9EF8-610812A2761A}" type="presOf" srcId="{69687A5A-B72E-42A8-ABA0-E1AB735B2391}" destId="{3624D091-D7AB-480E-9AB7-BA20C7146C02}" srcOrd="0" destOrd="0" presId="urn:microsoft.com/office/officeart/2005/8/layout/vList2"/>
    <dgm:cxn modelId="{224CB72E-B89B-47CA-B3C0-BB4DF47AF114}" type="presParOf" srcId="{3EA6F707-805A-408A-BF20-0D9EE5A356D7}" destId="{00D101FC-0196-4FA2-985E-9F97EF569D1F}" srcOrd="0" destOrd="0" presId="urn:microsoft.com/office/officeart/2005/8/layout/vList2"/>
    <dgm:cxn modelId="{C773473A-7B57-4564-A25B-D925A3D34D7A}" type="presParOf" srcId="{3EA6F707-805A-408A-BF20-0D9EE5A356D7}" destId="{FC636D32-A918-46FA-B1B1-7A852F739401}" srcOrd="1" destOrd="0" presId="urn:microsoft.com/office/officeart/2005/8/layout/vList2"/>
    <dgm:cxn modelId="{A7C8306A-9EBE-4D92-BBF6-FAC147CC8E7A}" type="presParOf" srcId="{3EA6F707-805A-408A-BF20-0D9EE5A356D7}" destId="{3624D091-D7AB-480E-9AB7-BA20C7146C02}" srcOrd="2" destOrd="0" presId="urn:microsoft.com/office/officeart/2005/8/layout/vList2"/>
    <dgm:cxn modelId="{AD56067C-7367-42A5-9348-B02D93446F27}" type="presParOf" srcId="{3EA6F707-805A-408A-BF20-0D9EE5A356D7}" destId="{3C3AC33E-6EF4-4C76-8CC9-59001F82F0A3}" srcOrd="3" destOrd="0" presId="urn:microsoft.com/office/officeart/2005/8/layout/vList2"/>
    <dgm:cxn modelId="{FAD30008-FEE5-45EC-A352-9EE4E169D834}" type="presParOf" srcId="{3EA6F707-805A-408A-BF20-0D9EE5A356D7}" destId="{64BEBDFB-74AC-469C-9208-957E7B5B7036}" srcOrd="4" destOrd="0" presId="urn:microsoft.com/office/officeart/2005/8/layout/vList2"/>
    <dgm:cxn modelId="{20D90DB6-B86A-4FDB-BD7F-B0DB7C8E4E85}" type="presParOf" srcId="{3EA6F707-805A-408A-BF20-0D9EE5A356D7}" destId="{95474523-1DE1-4164-BAF0-4B861C3B4BB6}" srcOrd="5" destOrd="0" presId="urn:microsoft.com/office/officeart/2005/8/layout/vList2"/>
    <dgm:cxn modelId="{07DD3A0F-3C78-4BE8-A9C8-F8BC09189BFB}" type="presParOf" srcId="{3EA6F707-805A-408A-BF20-0D9EE5A356D7}" destId="{CEE94F6E-CC22-4995-8387-43B7578F1536}"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34BBE77-64EF-45FA-B355-DF1C254995C8}"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558B6638-3425-493E-A0CA-3BD5A0E412C6}">
      <dgm:prSet/>
      <dgm:spPr/>
      <dgm:t>
        <a:bodyPr/>
        <a:lstStyle/>
        <a:p>
          <a:pPr algn="ctr" rtl="0"/>
          <a:r>
            <a:rPr lang="en-GB" dirty="0" smtClean="0"/>
            <a:t>Team Window </a:t>
          </a:r>
          <a:endParaRPr lang="en-GB" dirty="0"/>
        </a:p>
      </dgm:t>
    </dgm:pt>
    <dgm:pt modelId="{DDDCF34C-4E20-4BB2-8986-1397B53D0A5E}" type="parTrans" cxnId="{12D04A97-B066-48CF-97D2-6F3DA9036BBB}">
      <dgm:prSet/>
      <dgm:spPr/>
      <dgm:t>
        <a:bodyPr/>
        <a:lstStyle/>
        <a:p>
          <a:endParaRPr lang="en-GB"/>
        </a:p>
      </dgm:t>
    </dgm:pt>
    <dgm:pt modelId="{7281EA93-7719-486E-86DF-2BB097C90E90}" type="sibTrans" cxnId="{12D04A97-B066-48CF-97D2-6F3DA9036BBB}">
      <dgm:prSet/>
      <dgm:spPr/>
      <dgm:t>
        <a:bodyPr/>
        <a:lstStyle/>
        <a:p>
          <a:endParaRPr lang="en-GB"/>
        </a:p>
      </dgm:t>
    </dgm:pt>
    <dgm:pt modelId="{88924295-3D48-41BC-BB03-D65F27B6C305}">
      <dgm:prSet/>
      <dgm:spPr/>
      <dgm:t>
        <a:bodyPr/>
        <a:lstStyle/>
        <a:p>
          <a:pPr algn="ctr" rtl="0"/>
          <a:r>
            <a:rPr lang="en-GB" b="0" u="none" dirty="0" smtClean="0"/>
            <a:t>Learning Intention</a:t>
          </a:r>
          <a:r>
            <a:rPr lang="en-GB" dirty="0" smtClean="0"/>
            <a:t>: Complete a team window by following the instructions</a:t>
          </a:r>
          <a:endParaRPr lang="en-GB" dirty="0"/>
        </a:p>
      </dgm:t>
    </dgm:pt>
    <dgm:pt modelId="{3A80C9F3-2D13-4EE4-94A7-B35A732A6564}" type="parTrans" cxnId="{96ABDF94-F649-4DAA-92DF-F7C007C69681}">
      <dgm:prSet/>
      <dgm:spPr/>
      <dgm:t>
        <a:bodyPr/>
        <a:lstStyle/>
        <a:p>
          <a:endParaRPr lang="en-GB"/>
        </a:p>
      </dgm:t>
    </dgm:pt>
    <dgm:pt modelId="{9B65F0A9-E9C0-4E17-B163-EC5C8F6658AF}" type="sibTrans" cxnId="{96ABDF94-F649-4DAA-92DF-F7C007C69681}">
      <dgm:prSet/>
      <dgm:spPr/>
      <dgm:t>
        <a:bodyPr/>
        <a:lstStyle/>
        <a:p>
          <a:endParaRPr lang="en-GB"/>
        </a:p>
      </dgm:t>
    </dgm:pt>
    <dgm:pt modelId="{44738807-88B1-4A77-BC4C-D9490670CD0D}">
      <dgm:prSet/>
      <dgm:spPr/>
      <dgm:t>
        <a:bodyPr/>
        <a:lstStyle/>
        <a:p>
          <a:pPr algn="ctr" rtl="0"/>
          <a:r>
            <a:rPr lang="en-GB" b="0" u="none" dirty="0" smtClean="0"/>
            <a:t>Social Intention: Taking </a:t>
          </a:r>
          <a:r>
            <a:rPr lang="en-GB" dirty="0" smtClean="0"/>
            <a:t>turns and listening </a:t>
          </a:r>
          <a:endParaRPr lang="en-GB" dirty="0"/>
        </a:p>
      </dgm:t>
    </dgm:pt>
    <dgm:pt modelId="{9F0BE04A-D006-4698-AEF4-FDE1D7F9A96B}" type="parTrans" cxnId="{A973BF8C-33B2-4EC3-8E1A-A8D27D57D734}">
      <dgm:prSet/>
      <dgm:spPr/>
      <dgm:t>
        <a:bodyPr/>
        <a:lstStyle/>
        <a:p>
          <a:endParaRPr lang="en-GB"/>
        </a:p>
      </dgm:t>
    </dgm:pt>
    <dgm:pt modelId="{915D7B22-9D3B-4F83-9D08-5EBB27B78682}" type="sibTrans" cxnId="{A973BF8C-33B2-4EC3-8E1A-A8D27D57D734}">
      <dgm:prSet/>
      <dgm:spPr/>
      <dgm:t>
        <a:bodyPr/>
        <a:lstStyle/>
        <a:p>
          <a:endParaRPr lang="en-GB"/>
        </a:p>
      </dgm:t>
    </dgm:pt>
    <dgm:pt modelId="{65D304A9-57A4-4291-BAC5-A3123D5AB2D2}" type="pres">
      <dgm:prSet presAssocID="{634BBE77-64EF-45FA-B355-DF1C254995C8}" presName="linear" presStyleCnt="0">
        <dgm:presLayoutVars>
          <dgm:animLvl val="lvl"/>
          <dgm:resizeHandles val="exact"/>
        </dgm:presLayoutVars>
      </dgm:prSet>
      <dgm:spPr/>
      <dgm:t>
        <a:bodyPr/>
        <a:lstStyle/>
        <a:p>
          <a:endParaRPr lang="en-GB"/>
        </a:p>
      </dgm:t>
    </dgm:pt>
    <dgm:pt modelId="{E84DD912-7200-4546-9125-7237C9BD7C1F}" type="pres">
      <dgm:prSet presAssocID="{558B6638-3425-493E-A0CA-3BD5A0E412C6}" presName="parentText" presStyleLbl="node1" presStyleIdx="0" presStyleCnt="3">
        <dgm:presLayoutVars>
          <dgm:chMax val="0"/>
          <dgm:bulletEnabled val="1"/>
        </dgm:presLayoutVars>
      </dgm:prSet>
      <dgm:spPr/>
      <dgm:t>
        <a:bodyPr/>
        <a:lstStyle/>
        <a:p>
          <a:endParaRPr lang="en-GB"/>
        </a:p>
      </dgm:t>
    </dgm:pt>
    <dgm:pt modelId="{4BEF0326-E1D2-4078-B3DB-060F0BAC6C54}" type="pres">
      <dgm:prSet presAssocID="{7281EA93-7719-486E-86DF-2BB097C90E90}" presName="spacer" presStyleCnt="0"/>
      <dgm:spPr/>
    </dgm:pt>
    <dgm:pt modelId="{A260887D-5B10-44BE-ADB2-09991FF2F518}" type="pres">
      <dgm:prSet presAssocID="{88924295-3D48-41BC-BB03-D65F27B6C305}" presName="parentText" presStyleLbl="node1" presStyleIdx="1" presStyleCnt="3">
        <dgm:presLayoutVars>
          <dgm:chMax val="0"/>
          <dgm:bulletEnabled val="1"/>
        </dgm:presLayoutVars>
      </dgm:prSet>
      <dgm:spPr/>
      <dgm:t>
        <a:bodyPr/>
        <a:lstStyle/>
        <a:p>
          <a:endParaRPr lang="en-GB"/>
        </a:p>
      </dgm:t>
    </dgm:pt>
    <dgm:pt modelId="{31CB85FB-7CD9-4BBF-BEA7-648BE48A5A67}" type="pres">
      <dgm:prSet presAssocID="{9B65F0A9-E9C0-4E17-B163-EC5C8F6658AF}" presName="spacer" presStyleCnt="0"/>
      <dgm:spPr/>
    </dgm:pt>
    <dgm:pt modelId="{C460234A-7D51-46EB-892E-9153523F0C3C}" type="pres">
      <dgm:prSet presAssocID="{44738807-88B1-4A77-BC4C-D9490670CD0D}" presName="parentText" presStyleLbl="node1" presStyleIdx="2" presStyleCnt="3">
        <dgm:presLayoutVars>
          <dgm:chMax val="0"/>
          <dgm:bulletEnabled val="1"/>
        </dgm:presLayoutVars>
      </dgm:prSet>
      <dgm:spPr/>
      <dgm:t>
        <a:bodyPr/>
        <a:lstStyle/>
        <a:p>
          <a:endParaRPr lang="en-GB"/>
        </a:p>
      </dgm:t>
    </dgm:pt>
  </dgm:ptLst>
  <dgm:cxnLst>
    <dgm:cxn modelId="{CB8E9BD4-46A5-47AE-A11A-1B79F1FDD29F}" type="presOf" srcId="{44738807-88B1-4A77-BC4C-D9490670CD0D}" destId="{C460234A-7D51-46EB-892E-9153523F0C3C}" srcOrd="0" destOrd="0" presId="urn:microsoft.com/office/officeart/2005/8/layout/vList2"/>
    <dgm:cxn modelId="{A973BF8C-33B2-4EC3-8E1A-A8D27D57D734}" srcId="{634BBE77-64EF-45FA-B355-DF1C254995C8}" destId="{44738807-88B1-4A77-BC4C-D9490670CD0D}" srcOrd="2" destOrd="0" parTransId="{9F0BE04A-D006-4698-AEF4-FDE1D7F9A96B}" sibTransId="{915D7B22-9D3B-4F83-9D08-5EBB27B78682}"/>
    <dgm:cxn modelId="{96ABDF94-F649-4DAA-92DF-F7C007C69681}" srcId="{634BBE77-64EF-45FA-B355-DF1C254995C8}" destId="{88924295-3D48-41BC-BB03-D65F27B6C305}" srcOrd="1" destOrd="0" parTransId="{3A80C9F3-2D13-4EE4-94A7-B35A732A6564}" sibTransId="{9B65F0A9-E9C0-4E17-B163-EC5C8F6658AF}"/>
    <dgm:cxn modelId="{5F2FA0B3-516D-4818-9949-A7D5D0D7E5AB}" type="presOf" srcId="{634BBE77-64EF-45FA-B355-DF1C254995C8}" destId="{65D304A9-57A4-4291-BAC5-A3123D5AB2D2}" srcOrd="0" destOrd="0" presId="urn:microsoft.com/office/officeart/2005/8/layout/vList2"/>
    <dgm:cxn modelId="{D51116A4-E85B-4ACB-AE92-14313B6BDE41}" type="presOf" srcId="{88924295-3D48-41BC-BB03-D65F27B6C305}" destId="{A260887D-5B10-44BE-ADB2-09991FF2F518}" srcOrd="0" destOrd="0" presId="urn:microsoft.com/office/officeart/2005/8/layout/vList2"/>
    <dgm:cxn modelId="{12D04A97-B066-48CF-97D2-6F3DA9036BBB}" srcId="{634BBE77-64EF-45FA-B355-DF1C254995C8}" destId="{558B6638-3425-493E-A0CA-3BD5A0E412C6}" srcOrd="0" destOrd="0" parTransId="{DDDCF34C-4E20-4BB2-8986-1397B53D0A5E}" sibTransId="{7281EA93-7719-486E-86DF-2BB097C90E90}"/>
    <dgm:cxn modelId="{704CCA62-4FF3-48E7-A783-417297E766CA}" type="presOf" srcId="{558B6638-3425-493E-A0CA-3BD5A0E412C6}" destId="{E84DD912-7200-4546-9125-7237C9BD7C1F}" srcOrd="0" destOrd="0" presId="urn:microsoft.com/office/officeart/2005/8/layout/vList2"/>
    <dgm:cxn modelId="{841CDDEC-DD7B-4005-85F6-D2D50D4AFABE}" type="presParOf" srcId="{65D304A9-57A4-4291-BAC5-A3123D5AB2D2}" destId="{E84DD912-7200-4546-9125-7237C9BD7C1F}" srcOrd="0" destOrd="0" presId="urn:microsoft.com/office/officeart/2005/8/layout/vList2"/>
    <dgm:cxn modelId="{868C37F7-BD51-4279-85DA-94BCF230A97B}" type="presParOf" srcId="{65D304A9-57A4-4291-BAC5-A3123D5AB2D2}" destId="{4BEF0326-E1D2-4078-B3DB-060F0BAC6C54}" srcOrd="1" destOrd="0" presId="urn:microsoft.com/office/officeart/2005/8/layout/vList2"/>
    <dgm:cxn modelId="{73825FED-F36B-40B2-A64F-EC50C65F9399}" type="presParOf" srcId="{65D304A9-57A4-4291-BAC5-A3123D5AB2D2}" destId="{A260887D-5B10-44BE-ADB2-09991FF2F518}" srcOrd="2" destOrd="0" presId="urn:microsoft.com/office/officeart/2005/8/layout/vList2"/>
    <dgm:cxn modelId="{DC2CE02E-5A83-4823-8C98-1416045CB0E9}" type="presParOf" srcId="{65D304A9-57A4-4291-BAC5-A3123D5AB2D2}" destId="{31CB85FB-7CD9-4BBF-BEA7-648BE48A5A67}" srcOrd="3" destOrd="0" presId="urn:microsoft.com/office/officeart/2005/8/layout/vList2"/>
    <dgm:cxn modelId="{F2DAA904-1ECF-4D7F-B0A7-DC4AAC05A900}" type="presParOf" srcId="{65D304A9-57A4-4291-BAC5-A3123D5AB2D2}" destId="{C460234A-7D51-46EB-892E-9153523F0C3C}"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633DA0C-75A7-4473-AC6D-96B505951DAF}"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GB"/>
        </a:p>
      </dgm:t>
    </dgm:pt>
    <dgm:pt modelId="{E3358470-E606-461D-9B65-139841A2B255}">
      <dgm:prSet/>
      <dgm:spPr/>
      <dgm:t>
        <a:bodyPr/>
        <a:lstStyle/>
        <a:p>
          <a:pPr algn="ctr" rtl="0"/>
          <a:r>
            <a:rPr lang="en-GB" dirty="0" smtClean="0"/>
            <a:t>Number 1- draw a border around the outside of the card</a:t>
          </a:r>
          <a:endParaRPr lang="en-GB" dirty="0"/>
        </a:p>
      </dgm:t>
    </dgm:pt>
    <dgm:pt modelId="{045EFE3F-62D4-4EB6-AA13-9360A2C5FBB1}" type="parTrans" cxnId="{6680814A-9140-43EB-8C31-CA2D70ED88C4}">
      <dgm:prSet/>
      <dgm:spPr/>
      <dgm:t>
        <a:bodyPr/>
        <a:lstStyle/>
        <a:p>
          <a:endParaRPr lang="en-GB"/>
        </a:p>
      </dgm:t>
    </dgm:pt>
    <dgm:pt modelId="{FA472FF6-82C4-4E41-9E7D-B552D27EAD25}" type="sibTrans" cxnId="{6680814A-9140-43EB-8C31-CA2D70ED88C4}">
      <dgm:prSet/>
      <dgm:spPr/>
      <dgm:t>
        <a:bodyPr/>
        <a:lstStyle/>
        <a:p>
          <a:endParaRPr lang="en-GB"/>
        </a:p>
      </dgm:t>
    </dgm:pt>
    <dgm:pt modelId="{043FF700-B7A4-4BD3-A051-9454435763AE}">
      <dgm:prSet/>
      <dgm:spPr/>
      <dgm:t>
        <a:bodyPr/>
        <a:lstStyle/>
        <a:p>
          <a:pPr algn="ctr" rtl="0"/>
          <a:r>
            <a:rPr lang="en-GB" dirty="0" smtClean="0"/>
            <a:t>Number 2 - draw a small circle in the middle of the frame</a:t>
          </a:r>
          <a:endParaRPr lang="en-GB" dirty="0"/>
        </a:p>
      </dgm:t>
    </dgm:pt>
    <dgm:pt modelId="{8577F65A-5791-43D2-9366-4C670E2534DC}" type="parTrans" cxnId="{30220842-5730-41DB-AA02-31F911B93D0B}">
      <dgm:prSet/>
      <dgm:spPr/>
      <dgm:t>
        <a:bodyPr/>
        <a:lstStyle/>
        <a:p>
          <a:endParaRPr lang="en-GB"/>
        </a:p>
      </dgm:t>
    </dgm:pt>
    <dgm:pt modelId="{84E9DF81-727F-4329-B598-49E5C9362050}" type="sibTrans" cxnId="{30220842-5730-41DB-AA02-31F911B93D0B}">
      <dgm:prSet/>
      <dgm:spPr/>
      <dgm:t>
        <a:bodyPr/>
        <a:lstStyle/>
        <a:p>
          <a:endParaRPr lang="en-GB"/>
        </a:p>
      </dgm:t>
    </dgm:pt>
    <dgm:pt modelId="{FC21C2EA-5C57-4509-AD47-50940FACC32E}">
      <dgm:prSet/>
      <dgm:spPr/>
      <dgm:t>
        <a:bodyPr/>
        <a:lstStyle/>
        <a:p>
          <a:pPr algn="ctr" rtl="0"/>
          <a:r>
            <a:rPr lang="en-GB" dirty="0" smtClean="0"/>
            <a:t>Number 3 - draw the three arms from the circle</a:t>
          </a:r>
          <a:endParaRPr lang="en-GB" dirty="0"/>
        </a:p>
      </dgm:t>
    </dgm:pt>
    <dgm:pt modelId="{E438983F-D2B0-41CE-8ED9-7BD17F2BD5E7}" type="parTrans" cxnId="{4D3D6837-FD2C-40D2-92A3-ED0B52232D66}">
      <dgm:prSet/>
      <dgm:spPr/>
      <dgm:t>
        <a:bodyPr/>
        <a:lstStyle/>
        <a:p>
          <a:endParaRPr lang="en-GB"/>
        </a:p>
      </dgm:t>
    </dgm:pt>
    <dgm:pt modelId="{B08FC7E2-9B5F-4BA2-966B-57FFB0BF2799}" type="sibTrans" cxnId="{4D3D6837-FD2C-40D2-92A3-ED0B52232D66}">
      <dgm:prSet/>
      <dgm:spPr/>
      <dgm:t>
        <a:bodyPr/>
        <a:lstStyle/>
        <a:p>
          <a:endParaRPr lang="en-GB"/>
        </a:p>
      </dgm:t>
    </dgm:pt>
    <dgm:pt modelId="{EE7A494B-54D1-4559-A40C-D1A48D19FEFB}">
      <dgm:prSet/>
      <dgm:spPr/>
      <dgm:t>
        <a:bodyPr/>
        <a:lstStyle/>
        <a:p>
          <a:pPr algn="ctr" rtl="0"/>
          <a:r>
            <a:rPr lang="en-GB" dirty="0" smtClean="0"/>
            <a:t>Number 4 - write the numbers 1,2 and 3 and the word ALL in the appropriate space (as per the model)</a:t>
          </a:r>
          <a:endParaRPr lang="en-US" dirty="0"/>
        </a:p>
      </dgm:t>
    </dgm:pt>
    <dgm:pt modelId="{910DD8A2-9354-4D8B-86F6-9B48C4103647}" type="parTrans" cxnId="{418DB284-E476-49F7-9AAC-E9A3402BD288}">
      <dgm:prSet/>
      <dgm:spPr/>
      <dgm:t>
        <a:bodyPr/>
        <a:lstStyle/>
        <a:p>
          <a:endParaRPr lang="en-GB"/>
        </a:p>
      </dgm:t>
    </dgm:pt>
    <dgm:pt modelId="{E6AFD9CA-E0C6-4802-9E78-78845EF82D6F}" type="sibTrans" cxnId="{418DB284-E476-49F7-9AAC-E9A3402BD288}">
      <dgm:prSet/>
      <dgm:spPr/>
      <dgm:t>
        <a:bodyPr/>
        <a:lstStyle/>
        <a:p>
          <a:endParaRPr lang="en-GB"/>
        </a:p>
      </dgm:t>
    </dgm:pt>
    <dgm:pt modelId="{5EDF8CB6-15F2-4F81-B85A-CE3156E7F8F2}" type="pres">
      <dgm:prSet presAssocID="{0633DA0C-75A7-4473-AC6D-96B505951DAF}" presName="linear" presStyleCnt="0">
        <dgm:presLayoutVars>
          <dgm:animLvl val="lvl"/>
          <dgm:resizeHandles val="exact"/>
        </dgm:presLayoutVars>
      </dgm:prSet>
      <dgm:spPr/>
      <dgm:t>
        <a:bodyPr/>
        <a:lstStyle/>
        <a:p>
          <a:endParaRPr lang="en-GB"/>
        </a:p>
      </dgm:t>
    </dgm:pt>
    <dgm:pt modelId="{BFDE0631-E47B-418F-87AC-2FECA6D823A4}" type="pres">
      <dgm:prSet presAssocID="{E3358470-E606-461D-9B65-139841A2B255}" presName="parentText" presStyleLbl="node1" presStyleIdx="0" presStyleCnt="4">
        <dgm:presLayoutVars>
          <dgm:chMax val="0"/>
          <dgm:bulletEnabled val="1"/>
        </dgm:presLayoutVars>
      </dgm:prSet>
      <dgm:spPr/>
      <dgm:t>
        <a:bodyPr/>
        <a:lstStyle/>
        <a:p>
          <a:endParaRPr lang="en-GB"/>
        </a:p>
      </dgm:t>
    </dgm:pt>
    <dgm:pt modelId="{35BB02B3-63DC-4616-9022-16F98FFD6FCD}" type="pres">
      <dgm:prSet presAssocID="{FA472FF6-82C4-4E41-9E7D-B552D27EAD25}" presName="spacer" presStyleCnt="0"/>
      <dgm:spPr/>
    </dgm:pt>
    <dgm:pt modelId="{AF8F5376-744D-451C-AD22-55FC936F3684}" type="pres">
      <dgm:prSet presAssocID="{043FF700-B7A4-4BD3-A051-9454435763AE}" presName="parentText" presStyleLbl="node1" presStyleIdx="1" presStyleCnt="4">
        <dgm:presLayoutVars>
          <dgm:chMax val="0"/>
          <dgm:bulletEnabled val="1"/>
        </dgm:presLayoutVars>
      </dgm:prSet>
      <dgm:spPr/>
      <dgm:t>
        <a:bodyPr/>
        <a:lstStyle/>
        <a:p>
          <a:endParaRPr lang="en-GB"/>
        </a:p>
      </dgm:t>
    </dgm:pt>
    <dgm:pt modelId="{9F05695E-5036-42EA-BE75-2BAB83AB2C08}" type="pres">
      <dgm:prSet presAssocID="{84E9DF81-727F-4329-B598-49E5C9362050}" presName="spacer" presStyleCnt="0"/>
      <dgm:spPr/>
    </dgm:pt>
    <dgm:pt modelId="{1E97DC28-A127-4B26-8B09-01C0E502021B}" type="pres">
      <dgm:prSet presAssocID="{FC21C2EA-5C57-4509-AD47-50940FACC32E}" presName="parentText" presStyleLbl="node1" presStyleIdx="2" presStyleCnt="4">
        <dgm:presLayoutVars>
          <dgm:chMax val="0"/>
          <dgm:bulletEnabled val="1"/>
        </dgm:presLayoutVars>
      </dgm:prSet>
      <dgm:spPr/>
      <dgm:t>
        <a:bodyPr/>
        <a:lstStyle/>
        <a:p>
          <a:endParaRPr lang="en-GB"/>
        </a:p>
      </dgm:t>
    </dgm:pt>
    <dgm:pt modelId="{AA355FFB-FCAB-4C23-BA63-B9A781807E4A}" type="pres">
      <dgm:prSet presAssocID="{B08FC7E2-9B5F-4BA2-966B-57FFB0BF2799}" presName="spacer" presStyleCnt="0"/>
      <dgm:spPr/>
    </dgm:pt>
    <dgm:pt modelId="{D2E1E9EB-3D8B-4948-BB9A-F2305A9E6D5D}" type="pres">
      <dgm:prSet presAssocID="{EE7A494B-54D1-4559-A40C-D1A48D19FEFB}" presName="parentText" presStyleLbl="node1" presStyleIdx="3" presStyleCnt="4">
        <dgm:presLayoutVars>
          <dgm:chMax val="0"/>
          <dgm:bulletEnabled val="1"/>
        </dgm:presLayoutVars>
      </dgm:prSet>
      <dgm:spPr/>
      <dgm:t>
        <a:bodyPr/>
        <a:lstStyle/>
        <a:p>
          <a:endParaRPr lang="en-GB"/>
        </a:p>
      </dgm:t>
    </dgm:pt>
  </dgm:ptLst>
  <dgm:cxnLst>
    <dgm:cxn modelId="{0073F13B-D3B1-4EF1-ACCB-921A6CD8CF41}" type="presOf" srcId="{EE7A494B-54D1-4559-A40C-D1A48D19FEFB}" destId="{D2E1E9EB-3D8B-4948-BB9A-F2305A9E6D5D}" srcOrd="0" destOrd="0" presId="urn:microsoft.com/office/officeart/2005/8/layout/vList2"/>
    <dgm:cxn modelId="{4D3D6837-FD2C-40D2-92A3-ED0B52232D66}" srcId="{0633DA0C-75A7-4473-AC6D-96B505951DAF}" destId="{FC21C2EA-5C57-4509-AD47-50940FACC32E}" srcOrd="2" destOrd="0" parTransId="{E438983F-D2B0-41CE-8ED9-7BD17F2BD5E7}" sibTransId="{B08FC7E2-9B5F-4BA2-966B-57FFB0BF2799}"/>
    <dgm:cxn modelId="{E474CD53-8C38-46C6-AE39-67CC941C946E}" type="presOf" srcId="{043FF700-B7A4-4BD3-A051-9454435763AE}" destId="{AF8F5376-744D-451C-AD22-55FC936F3684}" srcOrd="0" destOrd="0" presId="urn:microsoft.com/office/officeart/2005/8/layout/vList2"/>
    <dgm:cxn modelId="{418DB284-E476-49F7-9AAC-E9A3402BD288}" srcId="{0633DA0C-75A7-4473-AC6D-96B505951DAF}" destId="{EE7A494B-54D1-4559-A40C-D1A48D19FEFB}" srcOrd="3" destOrd="0" parTransId="{910DD8A2-9354-4D8B-86F6-9B48C4103647}" sibTransId="{E6AFD9CA-E0C6-4802-9E78-78845EF82D6F}"/>
    <dgm:cxn modelId="{30220842-5730-41DB-AA02-31F911B93D0B}" srcId="{0633DA0C-75A7-4473-AC6D-96B505951DAF}" destId="{043FF700-B7A4-4BD3-A051-9454435763AE}" srcOrd="1" destOrd="0" parTransId="{8577F65A-5791-43D2-9366-4C670E2534DC}" sibTransId="{84E9DF81-727F-4329-B598-49E5C9362050}"/>
    <dgm:cxn modelId="{5B7B1685-CF90-4118-A943-C3A6DC1A7B2A}" type="presOf" srcId="{E3358470-E606-461D-9B65-139841A2B255}" destId="{BFDE0631-E47B-418F-87AC-2FECA6D823A4}" srcOrd="0" destOrd="0" presId="urn:microsoft.com/office/officeart/2005/8/layout/vList2"/>
    <dgm:cxn modelId="{B0FA3ACA-54A8-41DC-BC38-D0780F1C016A}" type="presOf" srcId="{FC21C2EA-5C57-4509-AD47-50940FACC32E}" destId="{1E97DC28-A127-4B26-8B09-01C0E502021B}" srcOrd="0" destOrd="0" presId="urn:microsoft.com/office/officeart/2005/8/layout/vList2"/>
    <dgm:cxn modelId="{6680814A-9140-43EB-8C31-CA2D70ED88C4}" srcId="{0633DA0C-75A7-4473-AC6D-96B505951DAF}" destId="{E3358470-E606-461D-9B65-139841A2B255}" srcOrd="0" destOrd="0" parTransId="{045EFE3F-62D4-4EB6-AA13-9360A2C5FBB1}" sibTransId="{FA472FF6-82C4-4E41-9E7D-B552D27EAD25}"/>
    <dgm:cxn modelId="{BE4778F1-F81C-4F71-AAEC-5EB596212A94}" type="presOf" srcId="{0633DA0C-75A7-4473-AC6D-96B505951DAF}" destId="{5EDF8CB6-15F2-4F81-B85A-CE3156E7F8F2}" srcOrd="0" destOrd="0" presId="urn:microsoft.com/office/officeart/2005/8/layout/vList2"/>
    <dgm:cxn modelId="{3ACCE09E-D17C-4A8F-BCF8-90592D3A2C5D}" type="presParOf" srcId="{5EDF8CB6-15F2-4F81-B85A-CE3156E7F8F2}" destId="{BFDE0631-E47B-418F-87AC-2FECA6D823A4}" srcOrd="0" destOrd="0" presId="urn:microsoft.com/office/officeart/2005/8/layout/vList2"/>
    <dgm:cxn modelId="{3BEA20FD-16C8-4F3E-9A4E-8F3D8888AB7B}" type="presParOf" srcId="{5EDF8CB6-15F2-4F81-B85A-CE3156E7F8F2}" destId="{35BB02B3-63DC-4616-9022-16F98FFD6FCD}" srcOrd="1" destOrd="0" presId="urn:microsoft.com/office/officeart/2005/8/layout/vList2"/>
    <dgm:cxn modelId="{B3A960F6-449E-42E4-9290-8024A446DE92}" type="presParOf" srcId="{5EDF8CB6-15F2-4F81-B85A-CE3156E7F8F2}" destId="{AF8F5376-744D-451C-AD22-55FC936F3684}" srcOrd="2" destOrd="0" presId="urn:microsoft.com/office/officeart/2005/8/layout/vList2"/>
    <dgm:cxn modelId="{A07B589D-FAC6-4F61-8EB9-6FCFC6B76F54}" type="presParOf" srcId="{5EDF8CB6-15F2-4F81-B85A-CE3156E7F8F2}" destId="{9F05695E-5036-42EA-BE75-2BAB83AB2C08}" srcOrd="3" destOrd="0" presId="urn:microsoft.com/office/officeart/2005/8/layout/vList2"/>
    <dgm:cxn modelId="{DA8BC66B-E6CC-4672-8F2A-7659C35F9E21}" type="presParOf" srcId="{5EDF8CB6-15F2-4F81-B85A-CE3156E7F8F2}" destId="{1E97DC28-A127-4B26-8B09-01C0E502021B}" srcOrd="4" destOrd="0" presId="urn:microsoft.com/office/officeart/2005/8/layout/vList2"/>
    <dgm:cxn modelId="{C1145EBA-C67D-4E2D-A3EA-931CB79421D6}" type="presParOf" srcId="{5EDF8CB6-15F2-4F81-B85A-CE3156E7F8F2}" destId="{AA355FFB-FCAB-4C23-BA63-B9A781807E4A}" srcOrd="5" destOrd="0" presId="urn:microsoft.com/office/officeart/2005/8/layout/vList2"/>
    <dgm:cxn modelId="{F15A6B0A-9409-4350-9412-5E623D0FC41F}" type="presParOf" srcId="{5EDF8CB6-15F2-4F81-B85A-CE3156E7F8F2}" destId="{D2E1E9EB-3D8B-4948-BB9A-F2305A9E6D5D}"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6EB013A-B851-4DAB-9554-DEC1B438BDD1}"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2E7D0E1D-6379-4126-8F9E-F8EE740F19ED}">
      <dgm:prSet/>
      <dgm:spPr/>
      <dgm:t>
        <a:bodyPr/>
        <a:lstStyle/>
        <a:p>
          <a:pPr algn="ctr" rtl="0"/>
          <a:r>
            <a:rPr lang="en-GB" dirty="0" smtClean="0"/>
            <a:t>Number 1 says “ I like ________.” and then checks for the number of team members that like that item too.</a:t>
          </a:r>
          <a:endParaRPr lang="en-GB" dirty="0"/>
        </a:p>
      </dgm:t>
    </dgm:pt>
    <dgm:pt modelId="{138E948A-4021-4AD7-9DF2-6DF736378431}" type="parTrans" cxnId="{DB3423B6-EFC7-42EF-B914-95DDA1E685D9}">
      <dgm:prSet/>
      <dgm:spPr/>
      <dgm:t>
        <a:bodyPr/>
        <a:lstStyle/>
        <a:p>
          <a:endParaRPr lang="en-GB"/>
        </a:p>
      </dgm:t>
    </dgm:pt>
    <dgm:pt modelId="{7E37606F-81D7-4E99-8932-A9D0B78ECAC2}" type="sibTrans" cxnId="{DB3423B6-EFC7-42EF-B914-95DDA1E685D9}">
      <dgm:prSet/>
      <dgm:spPr/>
      <dgm:t>
        <a:bodyPr/>
        <a:lstStyle/>
        <a:p>
          <a:endParaRPr lang="en-GB"/>
        </a:p>
      </dgm:t>
    </dgm:pt>
    <dgm:pt modelId="{387CB924-78F3-4FC2-A06B-426437B3664A}">
      <dgm:prSet/>
      <dgm:spPr/>
      <dgm:t>
        <a:bodyPr/>
        <a:lstStyle/>
        <a:p>
          <a:pPr algn="ctr" rtl="0"/>
          <a:r>
            <a:rPr lang="en-GB" dirty="0" smtClean="0"/>
            <a:t>Place the name of the item in the appropriate space- i.e.  “ Chocolate.” If only the speaker likes chocolate place that word in the space that has the number 1. If the entire team likes that item write the item in the ‘ALL’, (centre circle). </a:t>
          </a:r>
          <a:endParaRPr lang="en-GB" dirty="0"/>
        </a:p>
      </dgm:t>
    </dgm:pt>
    <dgm:pt modelId="{8FDD1220-D4FE-423B-8612-96C5B8A9D1BB}" type="parTrans" cxnId="{DDF954B6-7CAC-477B-8E72-BDF886B363A9}">
      <dgm:prSet/>
      <dgm:spPr/>
      <dgm:t>
        <a:bodyPr/>
        <a:lstStyle/>
        <a:p>
          <a:endParaRPr lang="en-GB"/>
        </a:p>
      </dgm:t>
    </dgm:pt>
    <dgm:pt modelId="{C9F4BBFD-763A-495D-976A-ADEE333D7A10}" type="sibTrans" cxnId="{DDF954B6-7CAC-477B-8E72-BDF886B363A9}">
      <dgm:prSet/>
      <dgm:spPr/>
      <dgm:t>
        <a:bodyPr/>
        <a:lstStyle/>
        <a:p>
          <a:endParaRPr lang="en-GB"/>
        </a:p>
      </dgm:t>
    </dgm:pt>
    <dgm:pt modelId="{162E34B2-DD01-454A-BF35-87BC738ADE6D}">
      <dgm:prSet/>
      <dgm:spPr/>
      <dgm:t>
        <a:bodyPr/>
        <a:lstStyle/>
        <a:p>
          <a:pPr algn="ctr" rtl="0"/>
          <a:r>
            <a:rPr lang="en-GB" dirty="0" smtClean="0"/>
            <a:t>Pen and paper rotates to person 2 and repeat. Continue until we call time.</a:t>
          </a:r>
          <a:endParaRPr lang="en-GB" dirty="0"/>
        </a:p>
      </dgm:t>
    </dgm:pt>
    <dgm:pt modelId="{F0677932-8399-4812-BDDE-AC4B37333480}" type="parTrans" cxnId="{E2770183-9B1C-44AD-B654-DA1750467BCF}">
      <dgm:prSet/>
      <dgm:spPr/>
      <dgm:t>
        <a:bodyPr/>
        <a:lstStyle/>
        <a:p>
          <a:endParaRPr lang="en-GB"/>
        </a:p>
      </dgm:t>
    </dgm:pt>
    <dgm:pt modelId="{AC334CD8-2EFA-42B0-AA44-68DB078A9EF9}" type="sibTrans" cxnId="{E2770183-9B1C-44AD-B654-DA1750467BCF}">
      <dgm:prSet/>
      <dgm:spPr/>
      <dgm:t>
        <a:bodyPr/>
        <a:lstStyle/>
        <a:p>
          <a:endParaRPr lang="en-GB"/>
        </a:p>
      </dgm:t>
    </dgm:pt>
    <dgm:pt modelId="{94AB72AA-8CD0-4E7A-883F-92ECE5871533}" type="pres">
      <dgm:prSet presAssocID="{56EB013A-B851-4DAB-9554-DEC1B438BDD1}" presName="linear" presStyleCnt="0">
        <dgm:presLayoutVars>
          <dgm:animLvl val="lvl"/>
          <dgm:resizeHandles val="exact"/>
        </dgm:presLayoutVars>
      </dgm:prSet>
      <dgm:spPr/>
      <dgm:t>
        <a:bodyPr/>
        <a:lstStyle/>
        <a:p>
          <a:endParaRPr lang="en-GB"/>
        </a:p>
      </dgm:t>
    </dgm:pt>
    <dgm:pt modelId="{55C018FC-AD5C-4934-A377-D28640C2BDE4}" type="pres">
      <dgm:prSet presAssocID="{2E7D0E1D-6379-4126-8F9E-F8EE740F19ED}" presName="parentText" presStyleLbl="node1" presStyleIdx="0" presStyleCnt="3">
        <dgm:presLayoutVars>
          <dgm:chMax val="0"/>
          <dgm:bulletEnabled val="1"/>
        </dgm:presLayoutVars>
      </dgm:prSet>
      <dgm:spPr/>
      <dgm:t>
        <a:bodyPr/>
        <a:lstStyle/>
        <a:p>
          <a:endParaRPr lang="en-GB"/>
        </a:p>
      </dgm:t>
    </dgm:pt>
    <dgm:pt modelId="{F35D7131-6F93-4431-9D2D-DAD72F55D8DD}" type="pres">
      <dgm:prSet presAssocID="{7E37606F-81D7-4E99-8932-A9D0B78ECAC2}" presName="spacer" presStyleCnt="0"/>
      <dgm:spPr/>
    </dgm:pt>
    <dgm:pt modelId="{50019D9A-1819-47B7-B298-56D06B3C192B}" type="pres">
      <dgm:prSet presAssocID="{387CB924-78F3-4FC2-A06B-426437B3664A}" presName="parentText" presStyleLbl="node1" presStyleIdx="1" presStyleCnt="3">
        <dgm:presLayoutVars>
          <dgm:chMax val="0"/>
          <dgm:bulletEnabled val="1"/>
        </dgm:presLayoutVars>
      </dgm:prSet>
      <dgm:spPr/>
      <dgm:t>
        <a:bodyPr/>
        <a:lstStyle/>
        <a:p>
          <a:endParaRPr lang="en-GB"/>
        </a:p>
      </dgm:t>
    </dgm:pt>
    <dgm:pt modelId="{2CA43FE7-7660-4879-9595-F1616DE12916}" type="pres">
      <dgm:prSet presAssocID="{C9F4BBFD-763A-495D-976A-ADEE333D7A10}" presName="spacer" presStyleCnt="0"/>
      <dgm:spPr/>
    </dgm:pt>
    <dgm:pt modelId="{091235E3-D1D6-4A79-98C2-5BC62CAD9690}" type="pres">
      <dgm:prSet presAssocID="{162E34B2-DD01-454A-BF35-87BC738ADE6D}" presName="parentText" presStyleLbl="node1" presStyleIdx="2" presStyleCnt="3">
        <dgm:presLayoutVars>
          <dgm:chMax val="0"/>
          <dgm:bulletEnabled val="1"/>
        </dgm:presLayoutVars>
      </dgm:prSet>
      <dgm:spPr/>
      <dgm:t>
        <a:bodyPr/>
        <a:lstStyle/>
        <a:p>
          <a:endParaRPr lang="en-GB"/>
        </a:p>
      </dgm:t>
    </dgm:pt>
  </dgm:ptLst>
  <dgm:cxnLst>
    <dgm:cxn modelId="{319CB7F9-BD8D-4AD6-A7E7-9F97C2BD9DDC}" type="presOf" srcId="{162E34B2-DD01-454A-BF35-87BC738ADE6D}" destId="{091235E3-D1D6-4A79-98C2-5BC62CAD9690}" srcOrd="0" destOrd="0" presId="urn:microsoft.com/office/officeart/2005/8/layout/vList2"/>
    <dgm:cxn modelId="{750A8899-D38C-4305-B750-272194E0089A}" type="presOf" srcId="{387CB924-78F3-4FC2-A06B-426437B3664A}" destId="{50019D9A-1819-47B7-B298-56D06B3C192B}" srcOrd="0" destOrd="0" presId="urn:microsoft.com/office/officeart/2005/8/layout/vList2"/>
    <dgm:cxn modelId="{212CC55D-704C-4E02-B031-4F02A2659CFF}" type="presOf" srcId="{2E7D0E1D-6379-4126-8F9E-F8EE740F19ED}" destId="{55C018FC-AD5C-4934-A377-D28640C2BDE4}" srcOrd="0" destOrd="0" presId="urn:microsoft.com/office/officeart/2005/8/layout/vList2"/>
    <dgm:cxn modelId="{E2770183-9B1C-44AD-B654-DA1750467BCF}" srcId="{56EB013A-B851-4DAB-9554-DEC1B438BDD1}" destId="{162E34B2-DD01-454A-BF35-87BC738ADE6D}" srcOrd="2" destOrd="0" parTransId="{F0677932-8399-4812-BDDE-AC4B37333480}" sibTransId="{AC334CD8-2EFA-42B0-AA44-68DB078A9EF9}"/>
    <dgm:cxn modelId="{DDF954B6-7CAC-477B-8E72-BDF886B363A9}" srcId="{56EB013A-B851-4DAB-9554-DEC1B438BDD1}" destId="{387CB924-78F3-4FC2-A06B-426437B3664A}" srcOrd="1" destOrd="0" parTransId="{8FDD1220-D4FE-423B-8612-96C5B8A9D1BB}" sibTransId="{C9F4BBFD-763A-495D-976A-ADEE333D7A10}"/>
    <dgm:cxn modelId="{DB3423B6-EFC7-42EF-B914-95DDA1E685D9}" srcId="{56EB013A-B851-4DAB-9554-DEC1B438BDD1}" destId="{2E7D0E1D-6379-4126-8F9E-F8EE740F19ED}" srcOrd="0" destOrd="0" parTransId="{138E948A-4021-4AD7-9DF2-6DF736378431}" sibTransId="{7E37606F-81D7-4E99-8932-A9D0B78ECAC2}"/>
    <dgm:cxn modelId="{63B0D8C7-6149-4F2A-9A96-D80A9CFA17A5}" type="presOf" srcId="{56EB013A-B851-4DAB-9554-DEC1B438BDD1}" destId="{94AB72AA-8CD0-4E7A-883F-92ECE5871533}" srcOrd="0" destOrd="0" presId="urn:microsoft.com/office/officeart/2005/8/layout/vList2"/>
    <dgm:cxn modelId="{9710023B-9299-408E-8FB2-74774EE202C6}" type="presParOf" srcId="{94AB72AA-8CD0-4E7A-883F-92ECE5871533}" destId="{55C018FC-AD5C-4934-A377-D28640C2BDE4}" srcOrd="0" destOrd="0" presId="urn:microsoft.com/office/officeart/2005/8/layout/vList2"/>
    <dgm:cxn modelId="{BDACD92F-9DA3-47AA-BCE1-5F630B604A67}" type="presParOf" srcId="{94AB72AA-8CD0-4E7A-883F-92ECE5871533}" destId="{F35D7131-6F93-4431-9D2D-DAD72F55D8DD}" srcOrd="1" destOrd="0" presId="urn:microsoft.com/office/officeart/2005/8/layout/vList2"/>
    <dgm:cxn modelId="{3B7E895D-2561-4C18-98DD-8E46D8101D25}" type="presParOf" srcId="{94AB72AA-8CD0-4E7A-883F-92ECE5871533}" destId="{50019D9A-1819-47B7-B298-56D06B3C192B}" srcOrd="2" destOrd="0" presId="urn:microsoft.com/office/officeart/2005/8/layout/vList2"/>
    <dgm:cxn modelId="{5F8A6AE3-0909-426F-AA44-A6DABF05D630}" type="presParOf" srcId="{94AB72AA-8CD0-4E7A-883F-92ECE5871533}" destId="{2CA43FE7-7660-4879-9595-F1616DE12916}" srcOrd="3" destOrd="0" presId="urn:microsoft.com/office/officeart/2005/8/layout/vList2"/>
    <dgm:cxn modelId="{F61A045B-457A-4971-9E3F-2A9A9B081EA4}" type="presParOf" srcId="{94AB72AA-8CD0-4E7A-883F-92ECE5871533}" destId="{091235E3-D1D6-4A79-98C2-5BC62CAD9690}"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17F2323-CF62-457D-8BA2-389F031B3264}"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GB"/>
        </a:p>
      </dgm:t>
    </dgm:pt>
    <dgm:pt modelId="{FFC54659-5AE4-4F08-B8EE-5F43B8C15B03}">
      <dgm:prSet/>
      <dgm:spPr/>
      <dgm:t>
        <a:bodyPr/>
        <a:lstStyle/>
        <a:p>
          <a:pPr algn="ctr" rtl="0"/>
          <a:r>
            <a:rPr lang="en-GB" b="1" i="1" u="sng" dirty="0" smtClean="0"/>
            <a:t>Think</a:t>
          </a:r>
          <a:r>
            <a:rPr lang="en-GB" dirty="0" smtClean="0"/>
            <a:t>: </a:t>
          </a:r>
          <a:endParaRPr lang="en-GB" dirty="0"/>
        </a:p>
      </dgm:t>
    </dgm:pt>
    <dgm:pt modelId="{1D85016B-4E18-48F0-9B2F-4FE3ED777B1F}" type="parTrans" cxnId="{3989A061-A586-4AFE-8F09-E4A81554E1C2}">
      <dgm:prSet/>
      <dgm:spPr/>
      <dgm:t>
        <a:bodyPr/>
        <a:lstStyle/>
        <a:p>
          <a:endParaRPr lang="en-GB"/>
        </a:p>
      </dgm:t>
    </dgm:pt>
    <dgm:pt modelId="{22ACEEE6-C04E-4E87-A578-1B81E56273F5}" type="sibTrans" cxnId="{3989A061-A586-4AFE-8F09-E4A81554E1C2}">
      <dgm:prSet/>
      <dgm:spPr/>
      <dgm:t>
        <a:bodyPr/>
        <a:lstStyle/>
        <a:p>
          <a:endParaRPr lang="en-GB"/>
        </a:p>
      </dgm:t>
    </dgm:pt>
    <dgm:pt modelId="{A0A76BA1-F613-4BFE-AA77-EDC43EDFE679}">
      <dgm:prSet/>
      <dgm:spPr/>
      <dgm:t>
        <a:bodyPr/>
        <a:lstStyle/>
        <a:p>
          <a:pPr algn="ctr" rtl="0"/>
          <a:r>
            <a:rPr lang="en-GB" dirty="0" smtClean="0"/>
            <a:t>How well did we achieve our social intention of taking turns and listening attentively? </a:t>
          </a:r>
          <a:endParaRPr lang="en-GB" dirty="0"/>
        </a:p>
      </dgm:t>
    </dgm:pt>
    <dgm:pt modelId="{6A1F6192-7925-44F5-B5D3-884A69CB5EB0}" type="parTrans" cxnId="{DCA39D2F-180F-4E45-876C-03E3BAD9E307}">
      <dgm:prSet/>
      <dgm:spPr/>
      <dgm:t>
        <a:bodyPr/>
        <a:lstStyle/>
        <a:p>
          <a:endParaRPr lang="en-GB"/>
        </a:p>
      </dgm:t>
    </dgm:pt>
    <dgm:pt modelId="{4D382927-BA96-44C3-94FA-BD0FA54CB0D5}" type="sibTrans" cxnId="{DCA39D2F-180F-4E45-876C-03E3BAD9E307}">
      <dgm:prSet/>
      <dgm:spPr/>
      <dgm:t>
        <a:bodyPr/>
        <a:lstStyle/>
        <a:p>
          <a:endParaRPr lang="en-GB"/>
        </a:p>
      </dgm:t>
    </dgm:pt>
    <dgm:pt modelId="{C3A3FB4D-2F1D-42F9-BACC-2F1BBD54F104}">
      <dgm:prSet/>
      <dgm:spPr/>
      <dgm:t>
        <a:bodyPr/>
        <a:lstStyle/>
        <a:p>
          <a:pPr algn="ctr" rtl="0"/>
          <a:r>
            <a:rPr lang="en-GB" dirty="0" smtClean="0"/>
            <a:t>What could I do better next time to improve my skills in that area ?</a:t>
          </a:r>
          <a:endParaRPr lang="en-GB" dirty="0"/>
        </a:p>
      </dgm:t>
    </dgm:pt>
    <dgm:pt modelId="{4E7D13CD-0A84-4D86-802C-D0FC9746066F}" type="parTrans" cxnId="{34812EAE-D90C-4B66-B8AE-D9630A90E16B}">
      <dgm:prSet/>
      <dgm:spPr/>
      <dgm:t>
        <a:bodyPr/>
        <a:lstStyle/>
        <a:p>
          <a:endParaRPr lang="en-GB"/>
        </a:p>
      </dgm:t>
    </dgm:pt>
    <dgm:pt modelId="{41409A0E-AEFF-46C0-AEEC-2F7D46D665E9}" type="sibTrans" cxnId="{34812EAE-D90C-4B66-B8AE-D9630A90E16B}">
      <dgm:prSet/>
      <dgm:spPr/>
      <dgm:t>
        <a:bodyPr/>
        <a:lstStyle/>
        <a:p>
          <a:endParaRPr lang="en-GB"/>
        </a:p>
      </dgm:t>
    </dgm:pt>
    <dgm:pt modelId="{9CEF21B4-7DC9-4E54-AD0F-39CC00AA6EDD}">
      <dgm:prSet/>
      <dgm:spPr/>
      <dgm:t>
        <a:bodyPr/>
        <a:lstStyle/>
        <a:p>
          <a:pPr algn="ctr" rtl="0"/>
          <a:r>
            <a:rPr lang="en-GB" b="1" i="1" u="sng" dirty="0" smtClean="0"/>
            <a:t>Think</a:t>
          </a:r>
          <a:r>
            <a:rPr lang="en-GB" dirty="0" smtClean="0"/>
            <a:t> and then </a:t>
          </a:r>
          <a:r>
            <a:rPr lang="en-GB" b="1" i="1" u="sng" dirty="0" smtClean="0"/>
            <a:t>Share</a:t>
          </a:r>
          <a:r>
            <a:rPr lang="en-GB" dirty="0" smtClean="0"/>
            <a:t> with the team:</a:t>
          </a:r>
          <a:endParaRPr lang="en-GB" dirty="0"/>
        </a:p>
      </dgm:t>
    </dgm:pt>
    <dgm:pt modelId="{9A02BC80-40C8-4140-8A57-4A0B3418C69C}" type="parTrans" cxnId="{1882D46E-CA2A-443D-A1CB-78396E45468D}">
      <dgm:prSet/>
      <dgm:spPr/>
      <dgm:t>
        <a:bodyPr/>
        <a:lstStyle/>
        <a:p>
          <a:endParaRPr lang="en-GB"/>
        </a:p>
      </dgm:t>
    </dgm:pt>
    <dgm:pt modelId="{FDB63AF0-E803-44A6-87E1-B3A7AE1EF574}" type="sibTrans" cxnId="{1882D46E-CA2A-443D-A1CB-78396E45468D}">
      <dgm:prSet/>
      <dgm:spPr/>
      <dgm:t>
        <a:bodyPr/>
        <a:lstStyle/>
        <a:p>
          <a:endParaRPr lang="en-GB"/>
        </a:p>
      </dgm:t>
    </dgm:pt>
    <dgm:pt modelId="{F57DF315-25DF-49F0-B48E-C3B771A82FB7}">
      <dgm:prSet/>
      <dgm:spPr/>
      <dgm:t>
        <a:bodyPr/>
        <a:lstStyle/>
        <a:p>
          <a:pPr algn="ctr" rtl="0"/>
          <a:r>
            <a:rPr lang="en-GB" dirty="0" smtClean="0"/>
            <a:t>What was the best thing about working with this group in this activity ?</a:t>
          </a:r>
          <a:endParaRPr lang="en-GB" dirty="0"/>
        </a:p>
      </dgm:t>
    </dgm:pt>
    <dgm:pt modelId="{232E1BE6-6BF8-44C6-AC28-B286970A0E79}" type="parTrans" cxnId="{1F09771C-17B9-4392-BBE5-C4D7DB2AA0A6}">
      <dgm:prSet/>
      <dgm:spPr/>
      <dgm:t>
        <a:bodyPr/>
        <a:lstStyle/>
        <a:p>
          <a:endParaRPr lang="en-GB"/>
        </a:p>
      </dgm:t>
    </dgm:pt>
    <dgm:pt modelId="{5E5F4CDB-E139-4F2E-AE12-1AA61B90A330}" type="sibTrans" cxnId="{1F09771C-17B9-4392-BBE5-C4D7DB2AA0A6}">
      <dgm:prSet/>
      <dgm:spPr/>
      <dgm:t>
        <a:bodyPr/>
        <a:lstStyle/>
        <a:p>
          <a:endParaRPr lang="en-GB"/>
        </a:p>
      </dgm:t>
    </dgm:pt>
    <dgm:pt modelId="{CF535272-228C-44AC-8B28-83A65EC93E66}" type="pres">
      <dgm:prSet presAssocID="{917F2323-CF62-457D-8BA2-389F031B3264}" presName="linear" presStyleCnt="0">
        <dgm:presLayoutVars>
          <dgm:animLvl val="lvl"/>
          <dgm:resizeHandles val="exact"/>
        </dgm:presLayoutVars>
      </dgm:prSet>
      <dgm:spPr/>
      <dgm:t>
        <a:bodyPr/>
        <a:lstStyle/>
        <a:p>
          <a:endParaRPr lang="en-GB"/>
        </a:p>
      </dgm:t>
    </dgm:pt>
    <dgm:pt modelId="{2E4D5011-9795-4C3D-A77D-009A230B7FBB}" type="pres">
      <dgm:prSet presAssocID="{FFC54659-5AE4-4F08-B8EE-5F43B8C15B03}" presName="parentText" presStyleLbl="node1" presStyleIdx="0" presStyleCnt="5">
        <dgm:presLayoutVars>
          <dgm:chMax val="0"/>
          <dgm:bulletEnabled val="1"/>
        </dgm:presLayoutVars>
      </dgm:prSet>
      <dgm:spPr/>
      <dgm:t>
        <a:bodyPr/>
        <a:lstStyle/>
        <a:p>
          <a:endParaRPr lang="en-GB"/>
        </a:p>
      </dgm:t>
    </dgm:pt>
    <dgm:pt modelId="{7E7C432C-E981-41E6-B40A-ADA70FD5BB83}" type="pres">
      <dgm:prSet presAssocID="{22ACEEE6-C04E-4E87-A578-1B81E56273F5}" presName="spacer" presStyleCnt="0"/>
      <dgm:spPr/>
    </dgm:pt>
    <dgm:pt modelId="{C12B0C4B-DFF5-40AE-886E-D9F98ECB888D}" type="pres">
      <dgm:prSet presAssocID="{A0A76BA1-F613-4BFE-AA77-EDC43EDFE679}" presName="parentText" presStyleLbl="node1" presStyleIdx="1" presStyleCnt="5">
        <dgm:presLayoutVars>
          <dgm:chMax val="0"/>
          <dgm:bulletEnabled val="1"/>
        </dgm:presLayoutVars>
      </dgm:prSet>
      <dgm:spPr/>
      <dgm:t>
        <a:bodyPr/>
        <a:lstStyle/>
        <a:p>
          <a:endParaRPr lang="en-GB"/>
        </a:p>
      </dgm:t>
    </dgm:pt>
    <dgm:pt modelId="{1CA1B0B1-550D-4910-94FD-A9640935DDE8}" type="pres">
      <dgm:prSet presAssocID="{4D382927-BA96-44C3-94FA-BD0FA54CB0D5}" presName="spacer" presStyleCnt="0"/>
      <dgm:spPr/>
    </dgm:pt>
    <dgm:pt modelId="{DEEF3AFE-4C92-4EF2-B82B-1F14F76239A1}" type="pres">
      <dgm:prSet presAssocID="{C3A3FB4D-2F1D-42F9-BACC-2F1BBD54F104}" presName="parentText" presStyleLbl="node1" presStyleIdx="2" presStyleCnt="5">
        <dgm:presLayoutVars>
          <dgm:chMax val="0"/>
          <dgm:bulletEnabled val="1"/>
        </dgm:presLayoutVars>
      </dgm:prSet>
      <dgm:spPr/>
      <dgm:t>
        <a:bodyPr/>
        <a:lstStyle/>
        <a:p>
          <a:endParaRPr lang="en-GB"/>
        </a:p>
      </dgm:t>
    </dgm:pt>
    <dgm:pt modelId="{A6FE755B-FC9D-4779-A3C9-508CC34E2F93}" type="pres">
      <dgm:prSet presAssocID="{41409A0E-AEFF-46C0-AEEC-2F7D46D665E9}" presName="spacer" presStyleCnt="0"/>
      <dgm:spPr/>
    </dgm:pt>
    <dgm:pt modelId="{00424F3A-9F49-4CBC-A1DC-5CB2C57B804E}" type="pres">
      <dgm:prSet presAssocID="{9CEF21B4-7DC9-4E54-AD0F-39CC00AA6EDD}" presName="parentText" presStyleLbl="node1" presStyleIdx="3" presStyleCnt="5">
        <dgm:presLayoutVars>
          <dgm:chMax val="0"/>
          <dgm:bulletEnabled val="1"/>
        </dgm:presLayoutVars>
      </dgm:prSet>
      <dgm:spPr/>
      <dgm:t>
        <a:bodyPr/>
        <a:lstStyle/>
        <a:p>
          <a:endParaRPr lang="en-GB"/>
        </a:p>
      </dgm:t>
    </dgm:pt>
    <dgm:pt modelId="{49F42B19-FB20-4483-9CC0-30EBD10923D3}" type="pres">
      <dgm:prSet presAssocID="{FDB63AF0-E803-44A6-87E1-B3A7AE1EF574}" presName="spacer" presStyleCnt="0"/>
      <dgm:spPr/>
    </dgm:pt>
    <dgm:pt modelId="{8616C9B1-0D82-464A-A0DA-12B5EFBDFBD9}" type="pres">
      <dgm:prSet presAssocID="{F57DF315-25DF-49F0-B48E-C3B771A82FB7}" presName="parentText" presStyleLbl="node1" presStyleIdx="4" presStyleCnt="5">
        <dgm:presLayoutVars>
          <dgm:chMax val="0"/>
          <dgm:bulletEnabled val="1"/>
        </dgm:presLayoutVars>
      </dgm:prSet>
      <dgm:spPr/>
      <dgm:t>
        <a:bodyPr/>
        <a:lstStyle/>
        <a:p>
          <a:endParaRPr lang="en-GB"/>
        </a:p>
      </dgm:t>
    </dgm:pt>
  </dgm:ptLst>
  <dgm:cxnLst>
    <dgm:cxn modelId="{B65C4467-CCBB-4AA3-BAD0-0F6FAD0F60E3}" type="presOf" srcId="{9CEF21B4-7DC9-4E54-AD0F-39CC00AA6EDD}" destId="{00424F3A-9F49-4CBC-A1DC-5CB2C57B804E}" srcOrd="0" destOrd="0" presId="urn:microsoft.com/office/officeart/2005/8/layout/vList2"/>
    <dgm:cxn modelId="{74F81B34-04AA-4562-8E90-884E8AD98430}" type="presOf" srcId="{917F2323-CF62-457D-8BA2-389F031B3264}" destId="{CF535272-228C-44AC-8B28-83A65EC93E66}" srcOrd="0" destOrd="0" presId="urn:microsoft.com/office/officeart/2005/8/layout/vList2"/>
    <dgm:cxn modelId="{34812EAE-D90C-4B66-B8AE-D9630A90E16B}" srcId="{917F2323-CF62-457D-8BA2-389F031B3264}" destId="{C3A3FB4D-2F1D-42F9-BACC-2F1BBD54F104}" srcOrd="2" destOrd="0" parTransId="{4E7D13CD-0A84-4D86-802C-D0FC9746066F}" sibTransId="{41409A0E-AEFF-46C0-AEEC-2F7D46D665E9}"/>
    <dgm:cxn modelId="{B0B03F7D-713E-4BCD-84C0-511C003242FF}" type="presOf" srcId="{C3A3FB4D-2F1D-42F9-BACC-2F1BBD54F104}" destId="{DEEF3AFE-4C92-4EF2-B82B-1F14F76239A1}" srcOrd="0" destOrd="0" presId="urn:microsoft.com/office/officeart/2005/8/layout/vList2"/>
    <dgm:cxn modelId="{1882D46E-CA2A-443D-A1CB-78396E45468D}" srcId="{917F2323-CF62-457D-8BA2-389F031B3264}" destId="{9CEF21B4-7DC9-4E54-AD0F-39CC00AA6EDD}" srcOrd="3" destOrd="0" parTransId="{9A02BC80-40C8-4140-8A57-4A0B3418C69C}" sibTransId="{FDB63AF0-E803-44A6-87E1-B3A7AE1EF574}"/>
    <dgm:cxn modelId="{5A106ACA-74BC-4F54-94B8-01AC0ABE4C33}" type="presOf" srcId="{F57DF315-25DF-49F0-B48E-C3B771A82FB7}" destId="{8616C9B1-0D82-464A-A0DA-12B5EFBDFBD9}" srcOrd="0" destOrd="0" presId="urn:microsoft.com/office/officeart/2005/8/layout/vList2"/>
    <dgm:cxn modelId="{DCA39D2F-180F-4E45-876C-03E3BAD9E307}" srcId="{917F2323-CF62-457D-8BA2-389F031B3264}" destId="{A0A76BA1-F613-4BFE-AA77-EDC43EDFE679}" srcOrd="1" destOrd="0" parTransId="{6A1F6192-7925-44F5-B5D3-884A69CB5EB0}" sibTransId="{4D382927-BA96-44C3-94FA-BD0FA54CB0D5}"/>
    <dgm:cxn modelId="{3989A061-A586-4AFE-8F09-E4A81554E1C2}" srcId="{917F2323-CF62-457D-8BA2-389F031B3264}" destId="{FFC54659-5AE4-4F08-B8EE-5F43B8C15B03}" srcOrd="0" destOrd="0" parTransId="{1D85016B-4E18-48F0-9B2F-4FE3ED777B1F}" sibTransId="{22ACEEE6-C04E-4E87-A578-1B81E56273F5}"/>
    <dgm:cxn modelId="{1F09771C-17B9-4392-BBE5-C4D7DB2AA0A6}" srcId="{917F2323-CF62-457D-8BA2-389F031B3264}" destId="{F57DF315-25DF-49F0-B48E-C3B771A82FB7}" srcOrd="4" destOrd="0" parTransId="{232E1BE6-6BF8-44C6-AC28-B286970A0E79}" sibTransId="{5E5F4CDB-E139-4F2E-AE12-1AA61B90A330}"/>
    <dgm:cxn modelId="{365C5FE4-8BDC-4584-BD3F-9743ED7E6AA4}" type="presOf" srcId="{FFC54659-5AE4-4F08-B8EE-5F43B8C15B03}" destId="{2E4D5011-9795-4C3D-A77D-009A230B7FBB}" srcOrd="0" destOrd="0" presId="urn:microsoft.com/office/officeart/2005/8/layout/vList2"/>
    <dgm:cxn modelId="{C5E66761-49C8-40D3-A721-DA555B85FE08}" type="presOf" srcId="{A0A76BA1-F613-4BFE-AA77-EDC43EDFE679}" destId="{C12B0C4B-DFF5-40AE-886E-D9F98ECB888D}" srcOrd="0" destOrd="0" presId="urn:microsoft.com/office/officeart/2005/8/layout/vList2"/>
    <dgm:cxn modelId="{A374AC31-24BC-4AEC-BEBB-D05359CB36C6}" type="presParOf" srcId="{CF535272-228C-44AC-8B28-83A65EC93E66}" destId="{2E4D5011-9795-4C3D-A77D-009A230B7FBB}" srcOrd="0" destOrd="0" presId="urn:microsoft.com/office/officeart/2005/8/layout/vList2"/>
    <dgm:cxn modelId="{7E22E398-8932-479B-8C7C-74A43F9F3A6F}" type="presParOf" srcId="{CF535272-228C-44AC-8B28-83A65EC93E66}" destId="{7E7C432C-E981-41E6-B40A-ADA70FD5BB83}" srcOrd="1" destOrd="0" presId="urn:microsoft.com/office/officeart/2005/8/layout/vList2"/>
    <dgm:cxn modelId="{12599B4C-CE2F-49D2-BEFC-6D9925D4A06E}" type="presParOf" srcId="{CF535272-228C-44AC-8B28-83A65EC93E66}" destId="{C12B0C4B-DFF5-40AE-886E-D9F98ECB888D}" srcOrd="2" destOrd="0" presId="urn:microsoft.com/office/officeart/2005/8/layout/vList2"/>
    <dgm:cxn modelId="{AB6EC93F-3BB5-4B6E-8ACD-5F63693649A6}" type="presParOf" srcId="{CF535272-228C-44AC-8B28-83A65EC93E66}" destId="{1CA1B0B1-550D-4910-94FD-A9640935DDE8}" srcOrd="3" destOrd="0" presId="urn:microsoft.com/office/officeart/2005/8/layout/vList2"/>
    <dgm:cxn modelId="{AE29ED7A-5463-4ED1-8960-8136CB71E208}" type="presParOf" srcId="{CF535272-228C-44AC-8B28-83A65EC93E66}" destId="{DEEF3AFE-4C92-4EF2-B82B-1F14F76239A1}" srcOrd="4" destOrd="0" presId="urn:microsoft.com/office/officeart/2005/8/layout/vList2"/>
    <dgm:cxn modelId="{FC04E825-BCAE-4DCB-9778-5C4D14E8B2B3}" type="presParOf" srcId="{CF535272-228C-44AC-8B28-83A65EC93E66}" destId="{A6FE755B-FC9D-4779-A3C9-508CC34E2F93}" srcOrd="5" destOrd="0" presId="urn:microsoft.com/office/officeart/2005/8/layout/vList2"/>
    <dgm:cxn modelId="{46DEE503-49C5-438E-94D8-E3C144B5B843}" type="presParOf" srcId="{CF535272-228C-44AC-8B28-83A65EC93E66}" destId="{00424F3A-9F49-4CBC-A1DC-5CB2C57B804E}" srcOrd="6" destOrd="0" presId="urn:microsoft.com/office/officeart/2005/8/layout/vList2"/>
    <dgm:cxn modelId="{6A3984B7-42B8-409E-9DC3-EE99B8F29EEC}" type="presParOf" srcId="{CF535272-228C-44AC-8B28-83A65EC93E66}" destId="{49F42B19-FB20-4483-9CC0-30EBD10923D3}" srcOrd="7" destOrd="0" presId="urn:microsoft.com/office/officeart/2005/8/layout/vList2"/>
    <dgm:cxn modelId="{C91335A9-4D8D-403B-B20F-49A02D24BBB0}" type="presParOf" srcId="{CF535272-228C-44AC-8B28-83A65EC93E66}" destId="{8616C9B1-0D82-464A-A0DA-12B5EFBDFBD9}"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6DAFA07-0FA8-4046-BE41-A5AAF43B4C2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6E08D7E4-B6AA-4DA1-90B7-3F237D286825}">
      <dgm:prSet/>
      <dgm:spPr/>
      <dgm:t>
        <a:bodyPr/>
        <a:lstStyle/>
        <a:p>
          <a:pPr rtl="0"/>
          <a:r>
            <a:rPr lang="en-GB" dirty="0" smtClean="0"/>
            <a:t>1 – Materials Manager</a:t>
          </a:r>
          <a:endParaRPr lang="en-GB" dirty="0"/>
        </a:p>
      </dgm:t>
    </dgm:pt>
    <dgm:pt modelId="{269EC65F-0825-48C1-B516-5F89ECB3EB26}" type="parTrans" cxnId="{D3B71495-117F-4BB9-9822-8560339C7E41}">
      <dgm:prSet/>
      <dgm:spPr/>
      <dgm:t>
        <a:bodyPr/>
        <a:lstStyle/>
        <a:p>
          <a:endParaRPr lang="en-GB"/>
        </a:p>
      </dgm:t>
    </dgm:pt>
    <dgm:pt modelId="{9F745E8D-ED80-4A31-BC00-99F31213C794}" type="sibTrans" cxnId="{D3B71495-117F-4BB9-9822-8560339C7E41}">
      <dgm:prSet/>
      <dgm:spPr/>
      <dgm:t>
        <a:bodyPr/>
        <a:lstStyle/>
        <a:p>
          <a:endParaRPr lang="en-GB"/>
        </a:p>
      </dgm:t>
    </dgm:pt>
    <dgm:pt modelId="{8514043C-466F-4641-80A2-694B3DF6CC88}">
      <dgm:prSet/>
      <dgm:spPr/>
      <dgm:t>
        <a:bodyPr/>
        <a:lstStyle/>
        <a:p>
          <a:pPr rtl="0"/>
          <a:r>
            <a:rPr lang="en-GB" dirty="0" smtClean="0"/>
            <a:t>2 – Time Keeper</a:t>
          </a:r>
          <a:endParaRPr lang="en-GB" dirty="0"/>
        </a:p>
      </dgm:t>
    </dgm:pt>
    <dgm:pt modelId="{EE4BE8CC-57B4-4E84-ABC3-761E6A330C41}" type="parTrans" cxnId="{37DAA2DC-EE08-47F8-A142-696EA8EA04DE}">
      <dgm:prSet/>
      <dgm:spPr/>
      <dgm:t>
        <a:bodyPr/>
        <a:lstStyle/>
        <a:p>
          <a:endParaRPr lang="en-GB"/>
        </a:p>
      </dgm:t>
    </dgm:pt>
    <dgm:pt modelId="{7F4CE62A-30C4-4CCD-8DED-624773ADC7A9}" type="sibTrans" cxnId="{37DAA2DC-EE08-47F8-A142-696EA8EA04DE}">
      <dgm:prSet/>
      <dgm:spPr/>
      <dgm:t>
        <a:bodyPr/>
        <a:lstStyle/>
        <a:p>
          <a:endParaRPr lang="en-GB"/>
        </a:p>
      </dgm:t>
    </dgm:pt>
    <dgm:pt modelId="{0235EEE4-2DBF-4246-BD09-906BEBDB5996}">
      <dgm:prSet/>
      <dgm:spPr/>
      <dgm:t>
        <a:bodyPr/>
        <a:lstStyle/>
        <a:p>
          <a:pPr rtl="0"/>
          <a:r>
            <a:rPr lang="en-GB" dirty="0" smtClean="0"/>
            <a:t>3 – Recorder</a:t>
          </a:r>
          <a:endParaRPr lang="en-GB" dirty="0"/>
        </a:p>
      </dgm:t>
    </dgm:pt>
    <dgm:pt modelId="{4A3D5D04-3D7C-441D-A4A4-31D784F4FA61}" type="parTrans" cxnId="{1D921CC8-ABB0-4256-815C-8FAABAD68E95}">
      <dgm:prSet/>
      <dgm:spPr/>
      <dgm:t>
        <a:bodyPr/>
        <a:lstStyle/>
        <a:p>
          <a:endParaRPr lang="en-GB"/>
        </a:p>
      </dgm:t>
    </dgm:pt>
    <dgm:pt modelId="{FA3C663C-01BC-4F32-96C0-55AD8526A57F}" type="sibTrans" cxnId="{1D921CC8-ABB0-4256-815C-8FAABAD68E95}">
      <dgm:prSet/>
      <dgm:spPr/>
      <dgm:t>
        <a:bodyPr/>
        <a:lstStyle/>
        <a:p>
          <a:endParaRPr lang="en-GB"/>
        </a:p>
      </dgm:t>
    </dgm:pt>
    <dgm:pt modelId="{EFBB2097-3DD7-47BD-952F-A3D43454EFF1}">
      <dgm:prSet/>
      <dgm:spPr/>
      <dgm:t>
        <a:bodyPr/>
        <a:lstStyle/>
        <a:p>
          <a:pPr rtl="0"/>
          <a:r>
            <a:rPr lang="en-GB" dirty="0" smtClean="0"/>
            <a:t>4 - Encourager</a:t>
          </a:r>
          <a:endParaRPr lang="en-GB" dirty="0"/>
        </a:p>
      </dgm:t>
    </dgm:pt>
    <dgm:pt modelId="{4796065D-ECAC-4491-BD8E-DC0C13599F48}" type="parTrans" cxnId="{F4F030AC-939D-4E7A-8D12-253921131D36}">
      <dgm:prSet/>
      <dgm:spPr/>
      <dgm:t>
        <a:bodyPr/>
        <a:lstStyle/>
        <a:p>
          <a:endParaRPr lang="en-GB"/>
        </a:p>
      </dgm:t>
    </dgm:pt>
    <dgm:pt modelId="{5B3E1A07-5A6F-42EA-AE8D-93C471762FD5}" type="sibTrans" cxnId="{F4F030AC-939D-4E7A-8D12-253921131D36}">
      <dgm:prSet/>
      <dgm:spPr/>
      <dgm:t>
        <a:bodyPr/>
        <a:lstStyle/>
        <a:p>
          <a:endParaRPr lang="en-GB"/>
        </a:p>
      </dgm:t>
    </dgm:pt>
    <dgm:pt modelId="{028E38D7-D41C-4497-A0B0-C167E03DEB50}" type="pres">
      <dgm:prSet presAssocID="{B6DAFA07-0FA8-4046-BE41-A5AAF43B4C2D}" presName="linear" presStyleCnt="0">
        <dgm:presLayoutVars>
          <dgm:animLvl val="lvl"/>
          <dgm:resizeHandles val="exact"/>
        </dgm:presLayoutVars>
      </dgm:prSet>
      <dgm:spPr/>
      <dgm:t>
        <a:bodyPr/>
        <a:lstStyle/>
        <a:p>
          <a:endParaRPr lang="en-GB"/>
        </a:p>
      </dgm:t>
    </dgm:pt>
    <dgm:pt modelId="{4B345E35-072C-4C01-92D9-B6619057817F}" type="pres">
      <dgm:prSet presAssocID="{6E08D7E4-B6AA-4DA1-90B7-3F237D286825}" presName="parentText" presStyleLbl="node1" presStyleIdx="0" presStyleCnt="4">
        <dgm:presLayoutVars>
          <dgm:chMax val="0"/>
          <dgm:bulletEnabled val="1"/>
        </dgm:presLayoutVars>
      </dgm:prSet>
      <dgm:spPr/>
      <dgm:t>
        <a:bodyPr/>
        <a:lstStyle/>
        <a:p>
          <a:endParaRPr lang="en-GB"/>
        </a:p>
      </dgm:t>
    </dgm:pt>
    <dgm:pt modelId="{D45902E7-D2E2-4494-9E46-D15FA7D9F799}" type="pres">
      <dgm:prSet presAssocID="{9F745E8D-ED80-4A31-BC00-99F31213C794}" presName="spacer" presStyleCnt="0"/>
      <dgm:spPr/>
    </dgm:pt>
    <dgm:pt modelId="{81D4C08D-8FB2-4885-A371-B38D3504190E}" type="pres">
      <dgm:prSet presAssocID="{8514043C-466F-4641-80A2-694B3DF6CC88}" presName="parentText" presStyleLbl="node1" presStyleIdx="1" presStyleCnt="4">
        <dgm:presLayoutVars>
          <dgm:chMax val="0"/>
          <dgm:bulletEnabled val="1"/>
        </dgm:presLayoutVars>
      </dgm:prSet>
      <dgm:spPr/>
      <dgm:t>
        <a:bodyPr/>
        <a:lstStyle/>
        <a:p>
          <a:endParaRPr lang="en-GB"/>
        </a:p>
      </dgm:t>
    </dgm:pt>
    <dgm:pt modelId="{6E00A852-A4CD-4024-8498-F02BA34A8A2B}" type="pres">
      <dgm:prSet presAssocID="{7F4CE62A-30C4-4CCD-8DED-624773ADC7A9}" presName="spacer" presStyleCnt="0"/>
      <dgm:spPr/>
    </dgm:pt>
    <dgm:pt modelId="{2C3AAC80-7B8E-47D7-9D84-6C7F1F14BCB2}" type="pres">
      <dgm:prSet presAssocID="{0235EEE4-2DBF-4246-BD09-906BEBDB5996}" presName="parentText" presStyleLbl="node1" presStyleIdx="2" presStyleCnt="4">
        <dgm:presLayoutVars>
          <dgm:chMax val="0"/>
          <dgm:bulletEnabled val="1"/>
        </dgm:presLayoutVars>
      </dgm:prSet>
      <dgm:spPr/>
      <dgm:t>
        <a:bodyPr/>
        <a:lstStyle/>
        <a:p>
          <a:endParaRPr lang="en-GB"/>
        </a:p>
      </dgm:t>
    </dgm:pt>
    <dgm:pt modelId="{8B97A213-7DB7-4819-AB31-210BD366E99D}" type="pres">
      <dgm:prSet presAssocID="{FA3C663C-01BC-4F32-96C0-55AD8526A57F}" presName="spacer" presStyleCnt="0"/>
      <dgm:spPr/>
    </dgm:pt>
    <dgm:pt modelId="{C5263BDE-A1AA-48E2-9192-79520BA71EC5}" type="pres">
      <dgm:prSet presAssocID="{EFBB2097-3DD7-47BD-952F-A3D43454EFF1}" presName="parentText" presStyleLbl="node1" presStyleIdx="3" presStyleCnt="4">
        <dgm:presLayoutVars>
          <dgm:chMax val="0"/>
          <dgm:bulletEnabled val="1"/>
        </dgm:presLayoutVars>
      </dgm:prSet>
      <dgm:spPr/>
      <dgm:t>
        <a:bodyPr/>
        <a:lstStyle/>
        <a:p>
          <a:endParaRPr lang="en-GB"/>
        </a:p>
      </dgm:t>
    </dgm:pt>
  </dgm:ptLst>
  <dgm:cxnLst>
    <dgm:cxn modelId="{F4F030AC-939D-4E7A-8D12-253921131D36}" srcId="{B6DAFA07-0FA8-4046-BE41-A5AAF43B4C2D}" destId="{EFBB2097-3DD7-47BD-952F-A3D43454EFF1}" srcOrd="3" destOrd="0" parTransId="{4796065D-ECAC-4491-BD8E-DC0C13599F48}" sibTransId="{5B3E1A07-5A6F-42EA-AE8D-93C471762FD5}"/>
    <dgm:cxn modelId="{246CD8AE-8469-4674-8F38-3D040E2046FE}" type="presOf" srcId="{6E08D7E4-B6AA-4DA1-90B7-3F237D286825}" destId="{4B345E35-072C-4C01-92D9-B6619057817F}" srcOrd="0" destOrd="0" presId="urn:microsoft.com/office/officeart/2005/8/layout/vList2"/>
    <dgm:cxn modelId="{774851E2-1D55-46EB-B8F3-FAB4DF42D809}" type="presOf" srcId="{8514043C-466F-4641-80A2-694B3DF6CC88}" destId="{81D4C08D-8FB2-4885-A371-B38D3504190E}" srcOrd="0" destOrd="0" presId="urn:microsoft.com/office/officeart/2005/8/layout/vList2"/>
    <dgm:cxn modelId="{D3B71495-117F-4BB9-9822-8560339C7E41}" srcId="{B6DAFA07-0FA8-4046-BE41-A5AAF43B4C2D}" destId="{6E08D7E4-B6AA-4DA1-90B7-3F237D286825}" srcOrd="0" destOrd="0" parTransId="{269EC65F-0825-48C1-B516-5F89ECB3EB26}" sibTransId="{9F745E8D-ED80-4A31-BC00-99F31213C794}"/>
    <dgm:cxn modelId="{1D921CC8-ABB0-4256-815C-8FAABAD68E95}" srcId="{B6DAFA07-0FA8-4046-BE41-A5AAF43B4C2D}" destId="{0235EEE4-2DBF-4246-BD09-906BEBDB5996}" srcOrd="2" destOrd="0" parTransId="{4A3D5D04-3D7C-441D-A4A4-31D784F4FA61}" sibTransId="{FA3C663C-01BC-4F32-96C0-55AD8526A57F}"/>
    <dgm:cxn modelId="{37DAA2DC-EE08-47F8-A142-696EA8EA04DE}" srcId="{B6DAFA07-0FA8-4046-BE41-A5AAF43B4C2D}" destId="{8514043C-466F-4641-80A2-694B3DF6CC88}" srcOrd="1" destOrd="0" parTransId="{EE4BE8CC-57B4-4E84-ABC3-761E6A330C41}" sibTransId="{7F4CE62A-30C4-4CCD-8DED-624773ADC7A9}"/>
    <dgm:cxn modelId="{8E40341E-A950-4FA1-9275-AAF9BC894D78}" type="presOf" srcId="{0235EEE4-2DBF-4246-BD09-906BEBDB5996}" destId="{2C3AAC80-7B8E-47D7-9D84-6C7F1F14BCB2}" srcOrd="0" destOrd="0" presId="urn:microsoft.com/office/officeart/2005/8/layout/vList2"/>
    <dgm:cxn modelId="{85DF2834-462C-4E16-A7C4-7043B0C896AF}" type="presOf" srcId="{B6DAFA07-0FA8-4046-BE41-A5AAF43B4C2D}" destId="{028E38D7-D41C-4497-A0B0-C167E03DEB50}" srcOrd="0" destOrd="0" presId="urn:microsoft.com/office/officeart/2005/8/layout/vList2"/>
    <dgm:cxn modelId="{03666170-2492-421A-8E76-2584E57AEA3D}" type="presOf" srcId="{EFBB2097-3DD7-47BD-952F-A3D43454EFF1}" destId="{C5263BDE-A1AA-48E2-9192-79520BA71EC5}" srcOrd="0" destOrd="0" presId="urn:microsoft.com/office/officeart/2005/8/layout/vList2"/>
    <dgm:cxn modelId="{44E39423-F965-40A2-A6F1-B44D294B617A}" type="presParOf" srcId="{028E38D7-D41C-4497-A0B0-C167E03DEB50}" destId="{4B345E35-072C-4C01-92D9-B6619057817F}" srcOrd="0" destOrd="0" presId="urn:microsoft.com/office/officeart/2005/8/layout/vList2"/>
    <dgm:cxn modelId="{EADC740E-08C8-43A7-9FC3-90FD2F2B5643}" type="presParOf" srcId="{028E38D7-D41C-4497-A0B0-C167E03DEB50}" destId="{D45902E7-D2E2-4494-9E46-D15FA7D9F799}" srcOrd="1" destOrd="0" presId="urn:microsoft.com/office/officeart/2005/8/layout/vList2"/>
    <dgm:cxn modelId="{DDBF3DF9-54EB-410B-BEA8-34FFC3BEB6AD}" type="presParOf" srcId="{028E38D7-D41C-4497-A0B0-C167E03DEB50}" destId="{81D4C08D-8FB2-4885-A371-B38D3504190E}" srcOrd="2" destOrd="0" presId="urn:microsoft.com/office/officeart/2005/8/layout/vList2"/>
    <dgm:cxn modelId="{5E6E72EC-0AE6-46F1-B5CF-082526FC49A1}" type="presParOf" srcId="{028E38D7-D41C-4497-A0B0-C167E03DEB50}" destId="{6E00A852-A4CD-4024-8498-F02BA34A8A2B}" srcOrd="3" destOrd="0" presId="urn:microsoft.com/office/officeart/2005/8/layout/vList2"/>
    <dgm:cxn modelId="{AEC40BA8-9802-4037-8B6C-48FA0CA5D72F}" type="presParOf" srcId="{028E38D7-D41C-4497-A0B0-C167E03DEB50}" destId="{2C3AAC80-7B8E-47D7-9D84-6C7F1F14BCB2}" srcOrd="4" destOrd="0" presId="urn:microsoft.com/office/officeart/2005/8/layout/vList2"/>
    <dgm:cxn modelId="{5AF6E13B-EF97-4123-9AC2-96A666C9EA94}" type="presParOf" srcId="{028E38D7-D41C-4497-A0B0-C167E03DEB50}" destId="{8B97A213-7DB7-4819-AB31-210BD366E99D}" srcOrd="5" destOrd="0" presId="urn:microsoft.com/office/officeart/2005/8/layout/vList2"/>
    <dgm:cxn modelId="{B3850146-CA24-43F5-ABFA-A484D1C65B6F}" type="presParOf" srcId="{028E38D7-D41C-4497-A0B0-C167E03DEB50}" destId="{C5263BDE-A1AA-48E2-9192-79520BA71EC5}"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97022BF-E96E-445F-8F1D-07A5306C9052}"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2A3155D4-2DB8-4790-ABCF-536382CABB3A}">
      <dgm:prSet/>
      <dgm:spPr/>
      <dgm:t>
        <a:bodyPr/>
        <a:lstStyle/>
        <a:p>
          <a:pPr rtl="0"/>
          <a:r>
            <a:rPr lang="en-US" b="0" dirty="0" smtClean="0"/>
            <a:t>Learning </a:t>
          </a:r>
          <a:r>
            <a:rPr lang="en-US" b="0" smtClean="0"/>
            <a:t>Intention:</a:t>
          </a:r>
          <a:endParaRPr lang="en-US" b="0" dirty="0"/>
        </a:p>
      </dgm:t>
    </dgm:pt>
    <dgm:pt modelId="{06CD3855-1E6C-49D4-92C6-ECF6C962B8FD}" type="parTrans" cxnId="{0AA5C90B-DF66-4982-9212-20F3F8979445}">
      <dgm:prSet/>
      <dgm:spPr/>
      <dgm:t>
        <a:bodyPr/>
        <a:lstStyle/>
        <a:p>
          <a:endParaRPr lang="en-GB"/>
        </a:p>
      </dgm:t>
    </dgm:pt>
    <dgm:pt modelId="{B0CADA8B-8BDC-490D-9219-E8FC984BBE41}" type="sibTrans" cxnId="{0AA5C90B-DF66-4982-9212-20F3F8979445}">
      <dgm:prSet/>
      <dgm:spPr/>
      <dgm:t>
        <a:bodyPr/>
        <a:lstStyle/>
        <a:p>
          <a:endParaRPr lang="en-GB"/>
        </a:p>
      </dgm:t>
    </dgm:pt>
    <dgm:pt modelId="{AD4DC5FF-3E33-41CF-9A05-CA29525650C5}">
      <dgm:prSet/>
      <dgm:spPr/>
      <dgm:t>
        <a:bodyPr/>
        <a:lstStyle/>
        <a:p>
          <a:pPr rtl="0"/>
          <a:r>
            <a:rPr lang="en-US" b="0" smtClean="0"/>
            <a:t>Create a team flag with a logo and name.  (Use your commonalities information.)</a:t>
          </a:r>
          <a:endParaRPr lang="en-GB" b="0" dirty="0"/>
        </a:p>
      </dgm:t>
    </dgm:pt>
    <dgm:pt modelId="{EE40C103-3F1E-4CB3-A948-B477C2C0055F}" type="parTrans" cxnId="{14047D83-583B-4D90-95E7-3FC14E99567A}">
      <dgm:prSet/>
      <dgm:spPr/>
      <dgm:t>
        <a:bodyPr/>
        <a:lstStyle/>
        <a:p>
          <a:endParaRPr lang="en-GB"/>
        </a:p>
      </dgm:t>
    </dgm:pt>
    <dgm:pt modelId="{E32EE354-7FFC-4720-ACE7-341457EBA478}" type="sibTrans" cxnId="{14047D83-583B-4D90-95E7-3FC14E99567A}">
      <dgm:prSet/>
      <dgm:spPr/>
      <dgm:t>
        <a:bodyPr/>
        <a:lstStyle/>
        <a:p>
          <a:endParaRPr lang="en-GB"/>
        </a:p>
      </dgm:t>
    </dgm:pt>
    <dgm:pt modelId="{BDEA5F34-6CB2-4A2A-AD43-CAD13C65F6DA}">
      <dgm:prSet/>
      <dgm:spPr/>
      <dgm:t>
        <a:bodyPr/>
        <a:lstStyle/>
        <a:p>
          <a:pPr rtl="0"/>
          <a:r>
            <a:rPr lang="en-US" b="0" dirty="0" smtClean="0"/>
            <a:t>Social Intention: Equal participation  </a:t>
          </a:r>
          <a:endParaRPr lang="en-US" b="0" dirty="0"/>
        </a:p>
      </dgm:t>
    </dgm:pt>
    <dgm:pt modelId="{600E4816-7F49-40DF-820C-968052296A47}" type="parTrans" cxnId="{9A651F95-6996-4324-BBF8-A52A1D214CD6}">
      <dgm:prSet/>
      <dgm:spPr/>
      <dgm:t>
        <a:bodyPr/>
        <a:lstStyle/>
        <a:p>
          <a:endParaRPr lang="en-GB"/>
        </a:p>
      </dgm:t>
    </dgm:pt>
    <dgm:pt modelId="{D9C9F010-E379-4740-A4DD-F3F7F3BDD5F4}" type="sibTrans" cxnId="{9A651F95-6996-4324-BBF8-A52A1D214CD6}">
      <dgm:prSet/>
      <dgm:spPr/>
      <dgm:t>
        <a:bodyPr/>
        <a:lstStyle/>
        <a:p>
          <a:endParaRPr lang="en-GB"/>
        </a:p>
      </dgm:t>
    </dgm:pt>
    <dgm:pt modelId="{A4A77625-B259-4576-8254-1634A91790D0}">
      <dgm:prSet/>
      <dgm:spPr/>
      <dgm:t>
        <a:bodyPr/>
        <a:lstStyle/>
        <a:p>
          <a:pPr rtl="0"/>
          <a:endParaRPr lang="en-GB" b="0" dirty="0"/>
        </a:p>
      </dgm:t>
    </dgm:pt>
    <dgm:pt modelId="{01AAE7E5-C09B-45CB-A198-D3A077A55D12}" type="parTrans" cxnId="{405A745E-AA9C-4A73-8025-20CE17ED0874}">
      <dgm:prSet/>
      <dgm:spPr/>
      <dgm:t>
        <a:bodyPr/>
        <a:lstStyle/>
        <a:p>
          <a:endParaRPr lang="en-GB"/>
        </a:p>
      </dgm:t>
    </dgm:pt>
    <dgm:pt modelId="{A3F944A4-213E-4FCC-91BB-9E726D5E5321}" type="sibTrans" cxnId="{405A745E-AA9C-4A73-8025-20CE17ED0874}">
      <dgm:prSet/>
      <dgm:spPr/>
      <dgm:t>
        <a:bodyPr/>
        <a:lstStyle/>
        <a:p>
          <a:endParaRPr lang="en-GB"/>
        </a:p>
      </dgm:t>
    </dgm:pt>
    <dgm:pt modelId="{944F071C-9C20-48EA-9A98-F9B8432140CD}">
      <dgm:prSet/>
      <dgm:spPr/>
      <dgm:t>
        <a:bodyPr/>
        <a:lstStyle/>
        <a:p>
          <a:pPr rtl="0"/>
          <a:r>
            <a:rPr lang="en-US" b="0" dirty="0" smtClean="0"/>
            <a:t>Time Limit: 10 minutes </a:t>
          </a:r>
          <a:endParaRPr lang="en-GB" b="0" dirty="0"/>
        </a:p>
      </dgm:t>
    </dgm:pt>
    <dgm:pt modelId="{EC473814-C7E0-44DB-80B3-380BF1313ADB}" type="parTrans" cxnId="{543E5DA0-F16D-4C25-A119-0BBB738EC5B7}">
      <dgm:prSet/>
      <dgm:spPr/>
      <dgm:t>
        <a:bodyPr/>
        <a:lstStyle/>
        <a:p>
          <a:endParaRPr lang="en-GB"/>
        </a:p>
      </dgm:t>
    </dgm:pt>
    <dgm:pt modelId="{59BF88F4-0AD1-4DF1-A67B-BF6CA37C2663}" type="sibTrans" cxnId="{543E5DA0-F16D-4C25-A119-0BBB738EC5B7}">
      <dgm:prSet/>
      <dgm:spPr/>
      <dgm:t>
        <a:bodyPr/>
        <a:lstStyle/>
        <a:p>
          <a:endParaRPr lang="en-GB"/>
        </a:p>
      </dgm:t>
    </dgm:pt>
    <dgm:pt modelId="{C4EBE953-F99C-49E6-AF3D-048C2BDC0076}">
      <dgm:prSet/>
      <dgm:spPr/>
      <dgm:t>
        <a:bodyPr/>
        <a:lstStyle/>
        <a:p>
          <a:pPr rtl="0"/>
          <a:endParaRPr lang="en-GB" b="0" dirty="0"/>
        </a:p>
      </dgm:t>
    </dgm:pt>
    <dgm:pt modelId="{0040BDCC-0187-44B2-B02C-DB1896D315A1}" type="parTrans" cxnId="{5698714A-C428-4480-A6FD-1B3D3D628A58}">
      <dgm:prSet/>
      <dgm:spPr/>
      <dgm:t>
        <a:bodyPr/>
        <a:lstStyle/>
        <a:p>
          <a:endParaRPr lang="en-GB"/>
        </a:p>
      </dgm:t>
    </dgm:pt>
    <dgm:pt modelId="{9C4C2224-009A-4C77-81AD-D52C2D6E9414}" type="sibTrans" cxnId="{5698714A-C428-4480-A6FD-1B3D3D628A58}">
      <dgm:prSet/>
      <dgm:spPr/>
      <dgm:t>
        <a:bodyPr/>
        <a:lstStyle/>
        <a:p>
          <a:endParaRPr lang="en-GB"/>
        </a:p>
      </dgm:t>
    </dgm:pt>
    <dgm:pt modelId="{4B27FA66-34BB-43CD-BF27-4898B1C67A26}">
      <dgm:prSet/>
      <dgm:spPr/>
      <dgm:t>
        <a:bodyPr/>
        <a:lstStyle/>
        <a:p>
          <a:pPr rtl="0"/>
          <a:r>
            <a:rPr lang="en-US" b="0" dirty="0" smtClean="0"/>
            <a:t>Be as creative and/or graphic as you like.</a:t>
          </a:r>
          <a:endParaRPr lang="en-GB" b="0" dirty="0"/>
        </a:p>
      </dgm:t>
    </dgm:pt>
    <dgm:pt modelId="{2B0C465E-68DE-445F-93B2-908B1AA45F0A}" type="sibTrans" cxnId="{DE5B8769-112F-48C5-B3B6-ABCAF5CEB752}">
      <dgm:prSet/>
      <dgm:spPr/>
      <dgm:t>
        <a:bodyPr/>
        <a:lstStyle/>
        <a:p>
          <a:endParaRPr lang="en-GB"/>
        </a:p>
      </dgm:t>
    </dgm:pt>
    <dgm:pt modelId="{9A766CC7-5C3A-4182-86AE-0A7E1FB9DF1F}" type="parTrans" cxnId="{DE5B8769-112F-48C5-B3B6-ABCAF5CEB752}">
      <dgm:prSet/>
      <dgm:spPr/>
      <dgm:t>
        <a:bodyPr/>
        <a:lstStyle/>
        <a:p>
          <a:endParaRPr lang="en-GB"/>
        </a:p>
      </dgm:t>
    </dgm:pt>
    <dgm:pt modelId="{7C53288D-8D71-4226-816D-4CC2E6BA838A}" type="pres">
      <dgm:prSet presAssocID="{397022BF-E96E-445F-8F1D-07A5306C9052}" presName="linear" presStyleCnt="0">
        <dgm:presLayoutVars>
          <dgm:animLvl val="lvl"/>
          <dgm:resizeHandles val="exact"/>
        </dgm:presLayoutVars>
      </dgm:prSet>
      <dgm:spPr/>
      <dgm:t>
        <a:bodyPr/>
        <a:lstStyle/>
        <a:p>
          <a:endParaRPr lang="en-GB"/>
        </a:p>
      </dgm:t>
    </dgm:pt>
    <dgm:pt modelId="{61BFB39C-5FBD-4385-8FA5-37C2232676B0}" type="pres">
      <dgm:prSet presAssocID="{2A3155D4-2DB8-4790-ABCF-536382CABB3A}" presName="parentText" presStyleLbl="node1" presStyleIdx="0" presStyleCnt="3">
        <dgm:presLayoutVars>
          <dgm:chMax val="0"/>
          <dgm:bulletEnabled val="1"/>
        </dgm:presLayoutVars>
      </dgm:prSet>
      <dgm:spPr/>
      <dgm:t>
        <a:bodyPr/>
        <a:lstStyle/>
        <a:p>
          <a:endParaRPr lang="en-GB"/>
        </a:p>
      </dgm:t>
    </dgm:pt>
    <dgm:pt modelId="{0626162F-8F54-454A-B674-C6E91D16D859}" type="pres">
      <dgm:prSet presAssocID="{2A3155D4-2DB8-4790-ABCF-536382CABB3A}" presName="childText" presStyleLbl="revTx" presStyleIdx="0" presStyleCnt="3">
        <dgm:presLayoutVars>
          <dgm:bulletEnabled val="1"/>
        </dgm:presLayoutVars>
      </dgm:prSet>
      <dgm:spPr/>
      <dgm:t>
        <a:bodyPr/>
        <a:lstStyle/>
        <a:p>
          <a:endParaRPr lang="en-GB"/>
        </a:p>
      </dgm:t>
    </dgm:pt>
    <dgm:pt modelId="{8191C2DC-846B-4D67-A382-AD97BB8D540A}" type="pres">
      <dgm:prSet presAssocID="{BDEA5F34-6CB2-4A2A-AD43-CAD13C65F6DA}" presName="parentText" presStyleLbl="node1" presStyleIdx="1" presStyleCnt="3">
        <dgm:presLayoutVars>
          <dgm:chMax val="0"/>
          <dgm:bulletEnabled val="1"/>
        </dgm:presLayoutVars>
      </dgm:prSet>
      <dgm:spPr/>
      <dgm:t>
        <a:bodyPr/>
        <a:lstStyle/>
        <a:p>
          <a:endParaRPr lang="en-GB"/>
        </a:p>
      </dgm:t>
    </dgm:pt>
    <dgm:pt modelId="{3B39463C-6B41-456A-97F4-9210A2FD790E}" type="pres">
      <dgm:prSet presAssocID="{BDEA5F34-6CB2-4A2A-AD43-CAD13C65F6DA}" presName="childText" presStyleLbl="revTx" presStyleIdx="1" presStyleCnt="3">
        <dgm:presLayoutVars>
          <dgm:bulletEnabled val="1"/>
        </dgm:presLayoutVars>
      </dgm:prSet>
      <dgm:spPr/>
      <dgm:t>
        <a:bodyPr/>
        <a:lstStyle/>
        <a:p>
          <a:endParaRPr lang="en-GB"/>
        </a:p>
      </dgm:t>
    </dgm:pt>
    <dgm:pt modelId="{3516060F-1CB9-49AD-A46C-E491F9B4A910}" type="pres">
      <dgm:prSet presAssocID="{944F071C-9C20-48EA-9A98-F9B8432140CD}" presName="parentText" presStyleLbl="node1" presStyleIdx="2" presStyleCnt="3">
        <dgm:presLayoutVars>
          <dgm:chMax val="0"/>
          <dgm:bulletEnabled val="1"/>
        </dgm:presLayoutVars>
      </dgm:prSet>
      <dgm:spPr/>
      <dgm:t>
        <a:bodyPr/>
        <a:lstStyle/>
        <a:p>
          <a:endParaRPr lang="en-GB"/>
        </a:p>
      </dgm:t>
    </dgm:pt>
    <dgm:pt modelId="{A8DFE9CA-923D-469C-9ADE-3E3CF99D7AA7}" type="pres">
      <dgm:prSet presAssocID="{944F071C-9C20-48EA-9A98-F9B8432140CD}" presName="childText" presStyleLbl="revTx" presStyleIdx="2" presStyleCnt="3">
        <dgm:presLayoutVars>
          <dgm:bulletEnabled val="1"/>
        </dgm:presLayoutVars>
      </dgm:prSet>
      <dgm:spPr/>
      <dgm:t>
        <a:bodyPr/>
        <a:lstStyle/>
        <a:p>
          <a:endParaRPr lang="en-GB"/>
        </a:p>
      </dgm:t>
    </dgm:pt>
  </dgm:ptLst>
  <dgm:cxnLst>
    <dgm:cxn modelId="{0AA5C90B-DF66-4982-9212-20F3F8979445}" srcId="{397022BF-E96E-445F-8F1D-07A5306C9052}" destId="{2A3155D4-2DB8-4790-ABCF-536382CABB3A}" srcOrd="0" destOrd="0" parTransId="{06CD3855-1E6C-49D4-92C6-ECF6C962B8FD}" sibTransId="{B0CADA8B-8BDC-490D-9219-E8FC984BBE41}"/>
    <dgm:cxn modelId="{14047D83-583B-4D90-95E7-3FC14E99567A}" srcId="{2A3155D4-2DB8-4790-ABCF-536382CABB3A}" destId="{AD4DC5FF-3E33-41CF-9A05-CA29525650C5}" srcOrd="0" destOrd="0" parTransId="{EE40C103-3F1E-4CB3-A948-B477C2C0055F}" sibTransId="{E32EE354-7FFC-4720-ACE7-341457EBA478}"/>
    <dgm:cxn modelId="{CA8F34BD-4747-4BCE-9FA0-6FE253038E71}" type="presOf" srcId="{397022BF-E96E-445F-8F1D-07A5306C9052}" destId="{7C53288D-8D71-4226-816D-4CC2E6BA838A}" srcOrd="0" destOrd="0" presId="urn:microsoft.com/office/officeart/2005/8/layout/vList2"/>
    <dgm:cxn modelId="{A6EA79E8-E3DB-4350-9DDF-5A4EA2FBF7A0}" type="presOf" srcId="{AD4DC5FF-3E33-41CF-9A05-CA29525650C5}" destId="{0626162F-8F54-454A-B674-C6E91D16D859}" srcOrd="0" destOrd="0" presId="urn:microsoft.com/office/officeart/2005/8/layout/vList2"/>
    <dgm:cxn modelId="{68D919BA-B85E-4B79-872E-EEAF5906C0A6}" type="presOf" srcId="{4B27FA66-34BB-43CD-BF27-4898B1C67A26}" destId="{0626162F-8F54-454A-B674-C6E91D16D859}" srcOrd="0" destOrd="1" presId="urn:microsoft.com/office/officeart/2005/8/layout/vList2"/>
    <dgm:cxn modelId="{5698714A-C428-4480-A6FD-1B3D3D628A58}" srcId="{944F071C-9C20-48EA-9A98-F9B8432140CD}" destId="{C4EBE953-F99C-49E6-AF3D-048C2BDC0076}" srcOrd="0" destOrd="0" parTransId="{0040BDCC-0187-44B2-B02C-DB1896D315A1}" sibTransId="{9C4C2224-009A-4C77-81AD-D52C2D6E9414}"/>
    <dgm:cxn modelId="{DE5B8769-112F-48C5-B3B6-ABCAF5CEB752}" srcId="{2A3155D4-2DB8-4790-ABCF-536382CABB3A}" destId="{4B27FA66-34BB-43CD-BF27-4898B1C67A26}" srcOrd="1" destOrd="0" parTransId="{9A766CC7-5C3A-4182-86AE-0A7E1FB9DF1F}" sibTransId="{2B0C465E-68DE-445F-93B2-908B1AA45F0A}"/>
    <dgm:cxn modelId="{C24D6F30-35C1-4F40-BB82-88B37D6C7DB9}" type="presOf" srcId="{944F071C-9C20-48EA-9A98-F9B8432140CD}" destId="{3516060F-1CB9-49AD-A46C-E491F9B4A910}" srcOrd="0" destOrd="0" presId="urn:microsoft.com/office/officeart/2005/8/layout/vList2"/>
    <dgm:cxn modelId="{405A745E-AA9C-4A73-8025-20CE17ED0874}" srcId="{BDEA5F34-6CB2-4A2A-AD43-CAD13C65F6DA}" destId="{A4A77625-B259-4576-8254-1634A91790D0}" srcOrd="0" destOrd="0" parTransId="{01AAE7E5-C09B-45CB-A198-D3A077A55D12}" sibTransId="{A3F944A4-213E-4FCC-91BB-9E726D5E5321}"/>
    <dgm:cxn modelId="{E87F3BFC-635B-4E61-A6C6-69FA74B07810}" type="presOf" srcId="{A4A77625-B259-4576-8254-1634A91790D0}" destId="{3B39463C-6B41-456A-97F4-9210A2FD790E}" srcOrd="0" destOrd="0" presId="urn:microsoft.com/office/officeart/2005/8/layout/vList2"/>
    <dgm:cxn modelId="{9A651F95-6996-4324-BBF8-A52A1D214CD6}" srcId="{397022BF-E96E-445F-8F1D-07A5306C9052}" destId="{BDEA5F34-6CB2-4A2A-AD43-CAD13C65F6DA}" srcOrd="1" destOrd="0" parTransId="{600E4816-7F49-40DF-820C-968052296A47}" sibTransId="{D9C9F010-E379-4740-A4DD-F3F7F3BDD5F4}"/>
    <dgm:cxn modelId="{AD20D5C3-38B4-41A6-8319-C1E3D0B13189}" type="presOf" srcId="{2A3155D4-2DB8-4790-ABCF-536382CABB3A}" destId="{61BFB39C-5FBD-4385-8FA5-37C2232676B0}" srcOrd="0" destOrd="0" presId="urn:microsoft.com/office/officeart/2005/8/layout/vList2"/>
    <dgm:cxn modelId="{75E333A3-6868-422E-9B76-92AC16FEEAFD}" type="presOf" srcId="{BDEA5F34-6CB2-4A2A-AD43-CAD13C65F6DA}" destId="{8191C2DC-846B-4D67-A382-AD97BB8D540A}" srcOrd="0" destOrd="0" presId="urn:microsoft.com/office/officeart/2005/8/layout/vList2"/>
    <dgm:cxn modelId="{CBB8DEF5-5ECF-4D8A-B1F6-8C20ACA500B7}" type="presOf" srcId="{C4EBE953-F99C-49E6-AF3D-048C2BDC0076}" destId="{A8DFE9CA-923D-469C-9ADE-3E3CF99D7AA7}" srcOrd="0" destOrd="0" presId="urn:microsoft.com/office/officeart/2005/8/layout/vList2"/>
    <dgm:cxn modelId="{543E5DA0-F16D-4C25-A119-0BBB738EC5B7}" srcId="{397022BF-E96E-445F-8F1D-07A5306C9052}" destId="{944F071C-9C20-48EA-9A98-F9B8432140CD}" srcOrd="2" destOrd="0" parTransId="{EC473814-C7E0-44DB-80B3-380BF1313ADB}" sibTransId="{59BF88F4-0AD1-4DF1-A67B-BF6CA37C2663}"/>
    <dgm:cxn modelId="{1D5C8FB1-5CB8-495E-A72E-C3DCA4CA4896}" type="presParOf" srcId="{7C53288D-8D71-4226-816D-4CC2E6BA838A}" destId="{61BFB39C-5FBD-4385-8FA5-37C2232676B0}" srcOrd="0" destOrd="0" presId="urn:microsoft.com/office/officeart/2005/8/layout/vList2"/>
    <dgm:cxn modelId="{C83EF05E-0C3D-4E28-BFE7-CBA873352F2B}" type="presParOf" srcId="{7C53288D-8D71-4226-816D-4CC2E6BA838A}" destId="{0626162F-8F54-454A-B674-C6E91D16D859}" srcOrd="1" destOrd="0" presId="urn:microsoft.com/office/officeart/2005/8/layout/vList2"/>
    <dgm:cxn modelId="{9F3B9A07-E635-4A73-A463-F79669F257B7}" type="presParOf" srcId="{7C53288D-8D71-4226-816D-4CC2E6BA838A}" destId="{8191C2DC-846B-4D67-A382-AD97BB8D540A}" srcOrd="2" destOrd="0" presId="urn:microsoft.com/office/officeart/2005/8/layout/vList2"/>
    <dgm:cxn modelId="{88D0DFE7-3099-44DD-A5E3-EC8F2D893E3B}" type="presParOf" srcId="{7C53288D-8D71-4226-816D-4CC2E6BA838A}" destId="{3B39463C-6B41-456A-97F4-9210A2FD790E}" srcOrd="3" destOrd="0" presId="urn:microsoft.com/office/officeart/2005/8/layout/vList2"/>
    <dgm:cxn modelId="{51EDC031-1704-416B-A129-3F71F4C936B3}" type="presParOf" srcId="{7C53288D-8D71-4226-816D-4CC2E6BA838A}" destId="{3516060F-1CB9-49AD-A46C-E491F9B4A910}" srcOrd="4" destOrd="0" presId="urn:microsoft.com/office/officeart/2005/8/layout/vList2"/>
    <dgm:cxn modelId="{DDFE1935-0D1D-4111-B757-CE0145E4FFD7}" type="presParOf" srcId="{7C53288D-8D71-4226-816D-4CC2E6BA838A}" destId="{A8DFE9CA-923D-469C-9ADE-3E3CF99D7AA7}"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B58A59-272C-4237-8FC7-EE41AC5C7F94}"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GB"/>
        </a:p>
      </dgm:t>
    </dgm:pt>
    <dgm:pt modelId="{328B461E-403D-4275-A8BE-0E79CFD6BB96}">
      <dgm:prSet/>
      <dgm:spPr/>
      <dgm:t>
        <a:bodyPr/>
        <a:lstStyle/>
        <a:p>
          <a:pPr rtl="0"/>
          <a:r>
            <a:rPr lang="en-GB" dirty="0" smtClean="0"/>
            <a:t>Sharon Wallace/ Carol Paton</a:t>
          </a:r>
          <a:endParaRPr lang="en-GB" dirty="0"/>
        </a:p>
      </dgm:t>
    </dgm:pt>
    <dgm:pt modelId="{0AE7E9F7-8765-44E4-910D-1951D05403A9}" type="parTrans" cxnId="{8ABC3A27-1CE2-4D61-ADDF-896437E4231F}">
      <dgm:prSet/>
      <dgm:spPr/>
      <dgm:t>
        <a:bodyPr/>
        <a:lstStyle/>
        <a:p>
          <a:endParaRPr lang="en-GB"/>
        </a:p>
      </dgm:t>
    </dgm:pt>
    <dgm:pt modelId="{B9A09961-F03C-431D-AF70-475E324F63CA}" type="sibTrans" cxnId="{8ABC3A27-1CE2-4D61-ADDF-896437E4231F}">
      <dgm:prSet/>
      <dgm:spPr/>
      <dgm:t>
        <a:bodyPr/>
        <a:lstStyle/>
        <a:p>
          <a:endParaRPr lang="en-GB"/>
        </a:p>
      </dgm:t>
    </dgm:pt>
    <dgm:pt modelId="{92EFF813-9409-4A98-8333-6F6177D89686}" type="pres">
      <dgm:prSet presAssocID="{1FB58A59-272C-4237-8FC7-EE41AC5C7F94}" presName="linear" presStyleCnt="0">
        <dgm:presLayoutVars>
          <dgm:animLvl val="lvl"/>
          <dgm:resizeHandles val="exact"/>
        </dgm:presLayoutVars>
      </dgm:prSet>
      <dgm:spPr/>
      <dgm:t>
        <a:bodyPr/>
        <a:lstStyle/>
        <a:p>
          <a:endParaRPr lang="en-GB"/>
        </a:p>
      </dgm:t>
    </dgm:pt>
    <dgm:pt modelId="{78860E3B-F0DC-4F39-8C6E-765A5E0684E5}" type="pres">
      <dgm:prSet presAssocID="{328B461E-403D-4275-A8BE-0E79CFD6BB96}" presName="parentText" presStyleLbl="node1" presStyleIdx="0" presStyleCnt="1">
        <dgm:presLayoutVars>
          <dgm:chMax val="0"/>
          <dgm:bulletEnabled val="1"/>
        </dgm:presLayoutVars>
      </dgm:prSet>
      <dgm:spPr/>
      <dgm:t>
        <a:bodyPr/>
        <a:lstStyle/>
        <a:p>
          <a:endParaRPr lang="en-GB"/>
        </a:p>
      </dgm:t>
    </dgm:pt>
  </dgm:ptLst>
  <dgm:cxnLst>
    <dgm:cxn modelId="{11B67170-AB9F-43B4-B9BB-26FCB9662950}" type="presOf" srcId="{1FB58A59-272C-4237-8FC7-EE41AC5C7F94}" destId="{92EFF813-9409-4A98-8333-6F6177D89686}" srcOrd="0" destOrd="0" presId="urn:microsoft.com/office/officeart/2005/8/layout/vList2"/>
    <dgm:cxn modelId="{8ABC3A27-1CE2-4D61-ADDF-896437E4231F}" srcId="{1FB58A59-272C-4237-8FC7-EE41AC5C7F94}" destId="{328B461E-403D-4275-A8BE-0E79CFD6BB96}" srcOrd="0" destOrd="0" parTransId="{0AE7E9F7-8765-44E4-910D-1951D05403A9}" sibTransId="{B9A09961-F03C-431D-AF70-475E324F63CA}"/>
    <dgm:cxn modelId="{B7046013-674F-4200-9598-12E60E97B6D7}" type="presOf" srcId="{328B461E-403D-4275-A8BE-0E79CFD6BB96}" destId="{78860E3B-F0DC-4F39-8C6E-765A5E0684E5}" srcOrd="0" destOrd="0" presId="urn:microsoft.com/office/officeart/2005/8/layout/vList2"/>
    <dgm:cxn modelId="{66F04BFE-EBC8-4A59-BBDC-9F2365C6C5FA}" type="presParOf" srcId="{92EFF813-9409-4A98-8333-6F6177D89686}" destId="{78860E3B-F0DC-4F39-8C6E-765A5E0684E5}"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181B93F-6D4A-4457-9A70-366D25DD8A38}"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5C9DBD8B-075F-4C6A-87AC-42D15B6FB3DA}">
      <dgm:prSet/>
      <dgm:spPr/>
      <dgm:t>
        <a:bodyPr/>
        <a:lstStyle/>
        <a:p>
          <a:pPr algn="ctr" rtl="0"/>
          <a:r>
            <a:rPr lang="en-GB" dirty="0" smtClean="0"/>
            <a:t>The recorder now has a job to do</a:t>
          </a:r>
          <a:endParaRPr lang="en-GB" dirty="0"/>
        </a:p>
      </dgm:t>
    </dgm:pt>
    <dgm:pt modelId="{F30495A6-E415-435F-A6CD-FA747A0EAE65}" type="parTrans" cxnId="{2648EE2E-9C99-4FD8-81F7-E32E1573BB8F}">
      <dgm:prSet/>
      <dgm:spPr/>
      <dgm:t>
        <a:bodyPr/>
        <a:lstStyle/>
        <a:p>
          <a:endParaRPr lang="en-GB"/>
        </a:p>
      </dgm:t>
    </dgm:pt>
    <dgm:pt modelId="{4CAFB5FB-B7DC-4DDB-AFC8-EF09E16ED897}" type="sibTrans" cxnId="{2648EE2E-9C99-4FD8-81F7-E32E1573BB8F}">
      <dgm:prSet/>
      <dgm:spPr/>
      <dgm:t>
        <a:bodyPr/>
        <a:lstStyle/>
        <a:p>
          <a:endParaRPr lang="en-GB"/>
        </a:p>
      </dgm:t>
    </dgm:pt>
    <dgm:pt modelId="{A7094C12-7CE1-44A8-AA1B-C47C32B751DC}">
      <dgm:prSet/>
      <dgm:spPr/>
      <dgm:t>
        <a:bodyPr/>
        <a:lstStyle/>
        <a:p>
          <a:pPr algn="ctr" rtl="0"/>
          <a:r>
            <a:rPr lang="en-GB" dirty="0" smtClean="0"/>
            <a:t>At the signal they will move to the next table, be warmly welcomed and share their team name plate</a:t>
          </a:r>
          <a:endParaRPr lang="en-GB" dirty="0"/>
        </a:p>
      </dgm:t>
    </dgm:pt>
    <dgm:pt modelId="{475856D2-DB67-45DB-B329-0CCFE0916D0D}" type="parTrans" cxnId="{3ED58577-4065-4DFA-BEDD-6861D36970FE}">
      <dgm:prSet/>
      <dgm:spPr/>
      <dgm:t>
        <a:bodyPr/>
        <a:lstStyle/>
        <a:p>
          <a:endParaRPr lang="en-GB"/>
        </a:p>
      </dgm:t>
    </dgm:pt>
    <dgm:pt modelId="{A5C2F369-6D60-49FA-8852-31D9E904435E}" type="sibTrans" cxnId="{3ED58577-4065-4DFA-BEDD-6861D36970FE}">
      <dgm:prSet/>
      <dgm:spPr/>
      <dgm:t>
        <a:bodyPr/>
        <a:lstStyle/>
        <a:p>
          <a:endParaRPr lang="en-GB"/>
        </a:p>
      </dgm:t>
    </dgm:pt>
    <dgm:pt modelId="{9BA6E81E-E150-4A00-A70C-BE381E5C56E8}">
      <dgm:prSet/>
      <dgm:spPr/>
      <dgm:t>
        <a:bodyPr/>
        <a:lstStyle/>
        <a:p>
          <a:pPr algn="ctr" rtl="0"/>
          <a:r>
            <a:rPr lang="en-GB" dirty="0" smtClean="0"/>
            <a:t>At the signal they will be thanked and move to the next table</a:t>
          </a:r>
          <a:endParaRPr lang="en-GB" dirty="0"/>
        </a:p>
      </dgm:t>
    </dgm:pt>
    <dgm:pt modelId="{E22350CF-2139-4C83-A1BF-6BA48AC716BE}" type="parTrans" cxnId="{E8E96327-D6AE-4CF2-B629-16A315BC898D}">
      <dgm:prSet/>
      <dgm:spPr/>
      <dgm:t>
        <a:bodyPr/>
        <a:lstStyle/>
        <a:p>
          <a:endParaRPr lang="en-GB"/>
        </a:p>
      </dgm:t>
    </dgm:pt>
    <dgm:pt modelId="{A2545157-9D89-4CF3-BBA7-2BDEA12F7AFB}" type="sibTrans" cxnId="{E8E96327-D6AE-4CF2-B629-16A315BC898D}">
      <dgm:prSet/>
      <dgm:spPr/>
      <dgm:t>
        <a:bodyPr/>
        <a:lstStyle/>
        <a:p>
          <a:endParaRPr lang="en-GB"/>
        </a:p>
      </dgm:t>
    </dgm:pt>
    <dgm:pt modelId="{DD5D463E-46A5-4429-8171-5EA2F1DE9C46}">
      <dgm:prSet/>
      <dgm:spPr/>
      <dgm:t>
        <a:bodyPr/>
        <a:lstStyle/>
        <a:p>
          <a:pPr algn="ctr" rtl="0"/>
          <a:r>
            <a:rPr lang="en-GB" dirty="0" smtClean="0"/>
            <a:t>Those remaining will listen attentively and be able to share back to the recorder when he/she returns</a:t>
          </a:r>
          <a:endParaRPr lang="en-US" dirty="0"/>
        </a:p>
      </dgm:t>
    </dgm:pt>
    <dgm:pt modelId="{49E95B3C-FC1B-4183-A7FC-65C8CD7980B9}" type="parTrans" cxnId="{14782ED4-C181-4368-AB8A-45FCB9AC3DBF}">
      <dgm:prSet/>
      <dgm:spPr/>
      <dgm:t>
        <a:bodyPr/>
        <a:lstStyle/>
        <a:p>
          <a:endParaRPr lang="en-GB"/>
        </a:p>
      </dgm:t>
    </dgm:pt>
    <dgm:pt modelId="{A195A504-C8B6-4FB7-BAAA-7356662DD054}" type="sibTrans" cxnId="{14782ED4-C181-4368-AB8A-45FCB9AC3DBF}">
      <dgm:prSet/>
      <dgm:spPr/>
      <dgm:t>
        <a:bodyPr/>
        <a:lstStyle/>
        <a:p>
          <a:endParaRPr lang="en-GB"/>
        </a:p>
      </dgm:t>
    </dgm:pt>
    <dgm:pt modelId="{AE9D3E65-C55A-4CAE-BA3A-5CCED73209B2}" type="pres">
      <dgm:prSet presAssocID="{1181B93F-6D4A-4457-9A70-366D25DD8A38}" presName="linear" presStyleCnt="0">
        <dgm:presLayoutVars>
          <dgm:animLvl val="lvl"/>
          <dgm:resizeHandles val="exact"/>
        </dgm:presLayoutVars>
      </dgm:prSet>
      <dgm:spPr/>
      <dgm:t>
        <a:bodyPr/>
        <a:lstStyle/>
        <a:p>
          <a:endParaRPr lang="en-GB"/>
        </a:p>
      </dgm:t>
    </dgm:pt>
    <dgm:pt modelId="{D7C01951-0174-4B66-87D8-5FD74F74B1BE}" type="pres">
      <dgm:prSet presAssocID="{5C9DBD8B-075F-4C6A-87AC-42D15B6FB3DA}" presName="parentText" presStyleLbl="node1" presStyleIdx="0" presStyleCnt="4">
        <dgm:presLayoutVars>
          <dgm:chMax val="0"/>
          <dgm:bulletEnabled val="1"/>
        </dgm:presLayoutVars>
      </dgm:prSet>
      <dgm:spPr/>
      <dgm:t>
        <a:bodyPr/>
        <a:lstStyle/>
        <a:p>
          <a:endParaRPr lang="en-GB"/>
        </a:p>
      </dgm:t>
    </dgm:pt>
    <dgm:pt modelId="{5AB83CEC-5C8A-499C-905C-2DFD4930E6DC}" type="pres">
      <dgm:prSet presAssocID="{4CAFB5FB-B7DC-4DDB-AFC8-EF09E16ED897}" presName="spacer" presStyleCnt="0"/>
      <dgm:spPr/>
    </dgm:pt>
    <dgm:pt modelId="{A00CFFE6-EF20-4C6A-ABD7-A33E248E690D}" type="pres">
      <dgm:prSet presAssocID="{A7094C12-7CE1-44A8-AA1B-C47C32B751DC}" presName="parentText" presStyleLbl="node1" presStyleIdx="1" presStyleCnt="4">
        <dgm:presLayoutVars>
          <dgm:chMax val="0"/>
          <dgm:bulletEnabled val="1"/>
        </dgm:presLayoutVars>
      </dgm:prSet>
      <dgm:spPr/>
      <dgm:t>
        <a:bodyPr/>
        <a:lstStyle/>
        <a:p>
          <a:endParaRPr lang="en-GB"/>
        </a:p>
      </dgm:t>
    </dgm:pt>
    <dgm:pt modelId="{0065AA26-57D4-4A3D-8B83-58CF06AD78A9}" type="pres">
      <dgm:prSet presAssocID="{A5C2F369-6D60-49FA-8852-31D9E904435E}" presName="spacer" presStyleCnt="0"/>
      <dgm:spPr/>
    </dgm:pt>
    <dgm:pt modelId="{1D393C68-E89E-444B-A06F-53ABD86CE37B}" type="pres">
      <dgm:prSet presAssocID="{9BA6E81E-E150-4A00-A70C-BE381E5C56E8}" presName="parentText" presStyleLbl="node1" presStyleIdx="2" presStyleCnt="4">
        <dgm:presLayoutVars>
          <dgm:chMax val="0"/>
          <dgm:bulletEnabled val="1"/>
        </dgm:presLayoutVars>
      </dgm:prSet>
      <dgm:spPr/>
      <dgm:t>
        <a:bodyPr/>
        <a:lstStyle/>
        <a:p>
          <a:endParaRPr lang="en-GB"/>
        </a:p>
      </dgm:t>
    </dgm:pt>
    <dgm:pt modelId="{74D89EDF-87C1-480F-8A80-B122BA0C2822}" type="pres">
      <dgm:prSet presAssocID="{A2545157-9D89-4CF3-BBA7-2BDEA12F7AFB}" presName="spacer" presStyleCnt="0"/>
      <dgm:spPr/>
    </dgm:pt>
    <dgm:pt modelId="{E2AC6BDA-2A65-44B2-967B-354EC7B6E385}" type="pres">
      <dgm:prSet presAssocID="{DD5D463E-46A5-4429-8171-5EA2F1DE9C46}" presName="parentText" presStyleLbl="node1" presStyleIdx="3" presStyleCnt="4">
        <dgm:presLayoutVars>
          <dgm:chMax val="0"/>
          <dgm:bulletEnabled val="1"/>
        </dgm:presLayoutVars>
      </dgm:prSet>
      <dgm:spPr/>
      <dgm:t>
        <a:bodyPr/>
        <a:lstStyle/>
        <a:p>
          <a:endParaRPr lang="en-GB"/>
        </a:p>
      </dgm:t>
    </dgm:pt>
  </dgm:ptLst>
  <dgm:cxnLst>
    <dgm:cxn modelId="{E6D12523-4064-4AF4-8363-805091678996}" type="presOf" srcId="{A7094C12-7CE1-44A8-AA1B-C47C32B751DC}" destId="{A00CFFE6-EF20-4C6A-ABD7-A33E248E690D}" srcOrd="0" destOrd="0" presId="urn:microsoft.com/office/officeart/2005/8/layout/vList2"/>
    <dgm:cxn modelId="{1AEF8F94-EF1E-4DE5-8484-263C88827E5A}" type="presOf" srcId="{1181B93F-6D4A-4457-9A70-366D25DD8A38}" destId="{AE9D3E65-C55A-4CAE-BA3A-5CCED73209B2}" srcOrd="0" destOrd="0" presId="urn:microsoft.com/office/officeart/2005/8/layout/vList2"/>
    <dgm:cxn modelId="{E8E96327-D6AE-4CF2-B629-16A315BC898D}" srcId="{1181B93F-6D4A-4457-9A70-366D25DD8A38}" destId="{9BA6E81E-E150-4A00-A70C-BE381E5C56E8}" srcOrd="2" destOrd="0" parTransId="{E22350CF-2139-4C83-A1BF-6BA48AC716BE}" sibTransId="{A2545157-9D89-4CF3-BBA7-2BDEA12F7AFB}"/>
    <dgm:cxn modelId="{02F03336-237C-4893-8B34-8AFBCD69E707}" type="presOf" srcId="{DD5D463E-46A5-4429-8171-5EA2F1DE9C46}" destId="{E2AC6BDA-2A65-44B2-967B-354EC7B6E385}" srcOrd="0" destOrd="0" presId="urn:microsoft.com/office/officeart/2005/8/layout/vList2"/>
    <dgm:cxn modelId="{3ED58577-4065-4DFA-BEDD-6861D36970FE}" srcId="{1181B93F-6D4A-4457-9A70-366D25DD8A38}" destId="{A7094C12-7CE1-44A8-AA1B-C47C32B751DC}" srcOrd="1" destOrd="0" parTransId="{475856D2-DB67-45DB-B329-0CCFE0916D0D}" sibTransId="{A5C2F369-6D60-49FA-8852-31D9E904435E}"/>
    <dgm:cxn modelId="{14782ED4-C181-4368-AB8A-45FCB9AC3DBF}" srcId="{1181B93F-6D4A-4457-9A70-366D25DD8A38}" destId="{DD5D463E-46A5-4429-8171-5EA2F1DE9C46}" srcOrd="3" destOrd="0" parTransId="{49E95B3C-FC1B-4183-A7FC-65C8CD7980B9}" sibTransId="{A195A504-C8B6-4FB7-BAAA-7356662DD054}"/>
    <dgm:cxn modelId="{617C3383-1A1B-44E2-B787-0B91B56955D5}" type="presOf" srcId="{5C9DBD8B-075F-4C6A-87AC-42D15B6FB3DA}" destId="{D7C01951-0174-4B66-87D8-5FD74F74B1BE}" srcOrd="0" destOrd="0" presId="urn:microsoft.com/office/officeart/2005/8/layout/vList2"/>
    <dgm:cxn modelId="{2648EE2E-9C99-4FD8-81F7-E32E1573BB8F}" srcId="{1181B93F-6D4A-4457-9A70-366D25DD8A38}" destId="{5C9DBD8B-075F-4C6A-87AC-42D15B6FB3DA}" srcOrd="0" destOrd="0" parTransId="{F30495A6-E415-435F-A6CD-FA747A0EAE65}" sibTransId="{4CAFB5FB-B7DC-4DDB-AFC8-EF09E16ED897}"/>
    <dgm:cxn modelId="{29463705-655C-43AF-AB5D-261B48EAAC7C}" type="presOf" srcId="{9BA6E81E-E150-4A00-A70C-BE381E5C56E8}" destId="{1D393C68-E89E-444B-A06F-53ABD86CE37B}" srcOrd="0" destOrd="0" presId="urn:microsoft.com/office/officeart/2005/8/layout/vList2"/>
    <dgm:cxn modelId="{3F5810A4-948A-4BB9-BC01-D0A2BF3198A6}" type="presParOf" srcId="{AE9D3E65-C55A-4CAE-BA3A-5CCED73209B2}" destId="{D7C01951-0174-4B66-87D8-5FD74F74B1BE}" srcOrd="0" destOrd="0" presId="urn:microsoft.com/office/officeart/2005/8/layout/vList2"/>
    <dgm:cxn modelId="{76392641-7A0C-41BC-8060-CAC2393F8EAE}" type="presParOf" srcId="{AE9D3E65-C55A-4CAE-BA3A-5CCED73209B2}" destId="{5AB83CEC-5C8A-499C-905C-2DFD4930E6DC}" srcOrd="1" destOrd="0" presId="urn:microsoft.com/office/officeart/2005/8/layout/vList2"/>
    <dgm:cxn modelId="{12619913-55A5-4213-9546-26D8EF15A11D}" type="presParOf" srcId="{AE9D3E65-C55A-4CAE-BA3A-5CCED73209B2}" destId="{A00CFFE6-EF20-4C6A-ABD7-A33E248E690D}" srcOrd="2" destOrd="0" presId="urn:microsoft.com/office/officeart/2005/8/layout/vList2"/>
    <dgm:cxn modelId="{4B60E01E-82EF-4BEC-A85C-B734F5E91BBD}" type="presParOf" srcId="{AE9D3E65-C55A-4CAE-BA3A-5CCED73209B2}" destId="{0065AA26-57D4-4A3D-8B83-58CF06AD78A9}" srcOrd="3" destOrd="0" presId="urn:microsoft.com/office/officeart/2005/8/layout/vList2"/>
    <dgm:cxn modelId="{2D5D8653-2EFF-4EB7-8B48-59B4C3ED6C13}" type="presParOf" srcId="{AE9D3E65-C55A-4CAE-BA3A-5CCED73209B2}" destId="{1D393C68-E89E-444B-A06F-53ABD86CE37B}" srcOrd="4" destOrd="0" presId="urn:microsoft.com/office/officeart/2005/8/layout/vList2"/>
    <dgm:cxn modelId="{B76A148C-124E-4561-AE66-4FBA3C803795}" type="presParOf" srcId="{AE9D3E65-C55A-4CAE-BA3A-5CCED73209B2}" destId="{74D89EDF-87C1-480F-8A80-B122BA0C2822}" srcOrd="5" destOrd="0" presId="urn:microsoft.com/office/officeart/2005/8/layout/vList2"/>
    <dgm:cxn modelId="{07AC740E-0B66-4BB8-A348-370932953FA1}" type="presParOf" srcId="{AE9D3E65-C55A-4CAE-BA3A-5CCED73209B2}" destId="{E2AC6BDA-2A65-44B2-967B-354EC7B6E385}"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3EF3EB2-4C34-4CCD-8B92-24FA596D0F4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7644CD8C-4282-4F8F-8BA7-43095B513A33}">
      <dgm:prSet/>
      <dgm:spPr/>
      <dgm:t>
        <a:bodyPr/>
        <a:lstStyle/>
        <a:p>
          <a:pPr algn="ctr" rtl="0"/>
          <a:r>
            <a:rPr lang="en-GB" dirty="0" smtClean="0"/>
            <a:t>How well did our group perform the social intention of equal participation?</a:t>
          </a:r>
          <a:endParaRPr lang="en-GB" dirty="0"/>
        </a:p>
      </dgm:t>
    </dgm:pt>
    <dgm:pt modelId="{7AB923C0-DAF3-4543-8746-E6C0BB76EFDE}" type="parTrans" cxnId="{FF5E8FA9-4532-4F6B-B614-388C56C4EF6B}">
      <dgm:prSet/>
      <dgm:spPr/>
      <dgm:t>
        <a:bodyPr/>
        <a:lstStyle/>
        <a:p>
          <a:endParaRPr lang="en-GB"/>
        </a:p>
      </dgm:t>
    </dgm:pt>
    <dgm:pt modelId="{68896D3C-0CA6-45F7-ABA3-8DFD1CC87266}" type="sibTrans" cxnId="{FF5E8FA9-4532-4F6B-B614-388C56C4EF6B}">
      <dgm:prSet/>
      <dgm:spPr/>
      <dgm:t>
        <a:bodyPr/>
        <a:lstStyle/>
        <a:p>
          <a:endParaRPr lang="en-GB"/>
        </a:p>
      </dgm:t>
    </dgm:pt>
    <dgm:pt modelId="{2966C2B1-E609-4CE6-A982-BD990FFC42B0}">
      <dgm:prSet/>
      <dgm:spPr/>
      <dgm:t>
        <a:bodyPr/>
        <a:lstStyle/>
        <a:p>
          <a:pPr algn="ctr" rtl="0"/>
          <a:r>
            <a:rPr lang="en-GB" dirty="0" smtClean="0"/>
            <a:t>What did we do well?</a:t>
          </a:r>
          <a:endParaRPr lang="en-GB" dirty="0"/>
        </a:p>
      </dgm:t>
    </dgm:pt>
    <dgm:pt modelId="{8E045BF5-7C89-4C3B-82A2-7EEF0A234E56}" type="parTrans" cxnId="{E7169D74-EAA1-4120-B362-AFD1D33F0359}">
      <dgm:prSet/>
      <dgm:spPr/>
      <dgm:t>
        <a:bodyPr/>
        <a:lstStyle/>
        <a:p>
          <a:endParaRPr lang="en-GB"/>
        </a:p>
      </dgm:t>
    </dgm:pt>
    <dgm:pt modelId="{0EE6DF02-FFB9-4D30-9FC5-F17E68F1BC2A}" type="sibTrans" cxnId="{E7169D74-EAA1-4120-B362-AFD1D33F0359}">
      <dgm:prSet/>
      <dgm:spPr/>
      <dgm:t>
        <a:bodyPr/>
        <a:lstStyle/>
        <a:p>
          <a:endParaRPr lang="en-GB"/>
        </a:p>
      </dgm:t>
    </dgm:pt>
    <dgm:pt modelId="{BF8EE336-6A5A-4C7B-BFE3-9ADDF65D6698}">
      <dgm:prSet/>
      <dgm:spPr/>
      <dgm:t>
        <a:bodyPr/>
        <a:lstStyle/>
        <a:p>
          <a:pPr algn="ctr" rtl="0"/>
          <a:r>
            <a:rPr lang="en-GB" dirty="0" smtClean="0"/>
            <a:t>What could we do to perform better next time?</a:t>
          </a:r>
          <a:endParaRPr lang="en-GB" dirty="0"/>
        </a:p>
      </dgm:t>
    </dgm:pt>
    <dgm:pt modelId="{E2155D19-E9EE-4AEE-AFBC-9B82BF60481F}" type="parTrans" cxnId="{A13035D6-A56B-4F91-ABA8-977AF2814A96}">
      <dgm:prSet/>
      <dgm:spPr/>
      <dgm:t>
        <a:bodyPr/>
        <a:lstStyle/>
        <a:p>
          <a:endParaRPr lang="en-GB"/>
        </a:p>
      </dgm:t>
    </dgm:pt>
    <dgm:pt modelId="{5CBFE196-B35E-4261-9B2E-ED9E1814A828}" type="sibTrans" cxnId="{A13035D6-A56B-4F91-ABA8-977AF2814A96}">
      <dgm:prSet/>
      <dgm:spPr/>
      <dgm:t>
        <a:bodyPr/>
        <a:lstStyle/>
        <a:p>
          <a:endParaRPr lang="en-GB"/>
        </a:p>
      </dgm:t>
    </dgm:pt>
    <dgm:pt modelId="{61E8CCDE-B604-4DBB-9EEB-BE51E9225BA3}">
      <dgm:prSet/>
      <dgm:spPr/>
      <dgm:t>
        <a:bodyPr/>
        <a:lstStyle/>
        <a:p>
          <a:pPr algn="ctr" rtl="0"/>
          <a:r>
            <a:rPr lang="en-GB" dirty="0" smtClean="0"/>
            <a:t>What is your role of during group processing? How could you support here?</a:t>
          </a:r>
          <a:endParaRPr lang="en-GB" dirty="0"/>
        </a:p>
      </dgm:t>
    </dgm:pt>
    <dgm:pt modelId="{0A441A59-7486-40C1-B243-272026124011}" type="parTrans" cxnId="{FA29BE42-9010-4571-BB77-F0B49D8A4C91}">
      <dgm:prSet/>
      <dgm:spPr/>
      <dgm:t>
        <a:bodyPr/>
        <a:lstStyle/>
        <a:p>
          <a:endParaRPr lang="en-GB"/>
        </a:p>
      </dgm:t>
    </dgm:pt>
    <dgm:pt modelId="{DAEF9A01-BBB9-4680-BCB7-A60E02D58FAB}" type="sibTrans" cxnId="{FA29BE42-9010-4571-BB77-F0B49D8A4C91}">
      <dgm:prSet/>
      <dgm:spPr/>
      <dgm:t>
        <a:bodyPr/>
        <a:lstStyle/>
        <a:p>
          <a:endParaRPr lang="en-GB"/>
        </a:p>
      </dgm:t>
    </dgm:pt>
    <dgm:pt modelId="{E1468059-1DD2-4D4D-9AA7-9CB48FC4DEF4}" type="pres">
      <dgm:prSet presAssocID="{E3EF3EB2-4C34-4CCD-8B92-24FA596D0F4D}" presName="linear" presStyleCnt="0">
        <dgm:presLayoutVars>
          <dgm:animLvl val="lvl"/>
          <dgm:resizeHandles val="exact"/>
        </dgm:presLayoutVars>
      </dgm:prSet>
      <dgm:spPr/>
      <dgm:t>
        <a:bodyPr/>
        <a:lstStyle/>
        <a:p>
          <a:endParaRPr lang="en-GB"/>
        </a:p>
      </dgm:t>
    </dgm:pt>
    <dgm:pt modelId="{B52563E4-49CA-43CE-BEB4-BE915BA33DEE}" type="pres">
      <dgm:prSet presAssocID="{7644CD8C-4282-4F8F-8BA7-43095B513A33}" presName="parentText" presStyleLbl="node1" presStyleIdx="0" presStyleCnt="4">
        <dgm:presLayoutVars>
          <dgm:chMax val="0"/>
          <dgm:bulletEnabled val="1"/>
        </dgm:presLayoutVars>
      </dgm:prSet>
      <dgm:spPr/>
      <dgm:t>
        <a:bodyPr/>
        <a:lstStyle/>
        <a:p>
          <a:endParaRPr lang="en-GB"/>
        </a:p>
      </dgm:t>
    </dgm:pt>
    <dgm:pt modelId="{9233DE47-6C1B-4413-93A2-11C10F2452AA}" type="pres">
      <dgm:prSet presAssocID="{68896D3C-0CA6-45F7-ABA3-8DFD1CC87266}" presName="spacer" presStyleCnt="0"/>
      <dgm:spPr/>
    </dgm:pt>
    <dgm:pt modelId="{F61A6535-ABFA-438B-A342-9CC0E6373198}" type="pres">
      <dgm:prSet presAssocID="{2966C2B1-E609-4CE6-A982-BD990FFC42B0}" presName="parentText" presStyleLbl="node1" presStyleIdx="1" presStyleCnt="4">
        <dgm:presLayoutVars>
          <dgm:chMax val="0"/>
          <dgm:bulletEnabled val="1"/>
        </dgm:presLayoutVars>
      </dgm:prSet>
      <dgm:spPr/>
      <dgm:t>
        <a:bodyPr/>
        <a:lstStyle/>
        <a:p>
          <a:endParaRPr lang="en-GB"/>
        </a:p>
      </dgm:t>
    </dgm:pt>
    <dgm:pt modelId="{CE8C41C8-AC77-4ED5-9D7F-79CE81661D8A}" type="pres">
      <dgm:prSet presAssocID="{0EE6DF02-FFB9-4D30-9FC5-F17E68F1BC2A}" presName="spacer" presStyleCnt="0"/>
      <dgm:spPr/>
    </dgm:pt>
    <dgm:pt modelId="{26DD0310-740D-4F6B-B283-93BD11457B1A}" type="pres">
      <dgm:prSet presAssocID="{BF8EE336-6A5A-4C7B-BFE3-9ADDF65D6698}" presName="parentText" presStyleLbl="node1" presStyleIdx="2" presStyleCnt="4">
        <dgm:presLayoutVars>
          <dgm:chMax val="0"/>
          <dgm:bulletEnabled val="1"/>
        </dgm:presLayoutVars>
      </dgm:prSet>
      <dgm:spPr/>
      <dgm:t>
        <a:bodyPr/>
        <a:lstStyle/>
        <a:p>
          <a:endParaRPr lang="en-GB"/>
        </a:p>
      </dgm:t>
    </dgm:pt>
    <dgm:pt modelId="{52D078B4-A4D4-4332-9EC1-E031024F6501}" type="pres">
      <dgm:prSet presAssocID="{5CBFE196-B35E-4261-9B2E-ED9E1814A828}" presName="spacer" presStyleCnt="0"/>
      <dgm:spPr/>
    </dgm:pt>
    <dgm:pt modelId="{C4973E6A-ED0E-46BF-BFF3-AFFCBAE0067F}" type="pres">
      <dgm:prSet presAssocID="{61E8CCDE-B604-4DBB-9EEB-BE51E9225BA3}" presName="parentText" presStyleLbl="node1" presStyleIdx="3" presStyleCnt="4">
        <dgm:presLayoutVars>
          <dgm:chMax val="0"/>
          <dgm:bulletEnabled val="1"/>
        </dgm:presLayoutVars>
      </dgm:prSet>
      <dgm:spPr/>
      <dgm:t>
        <a:bodyPr/>
        <a:lstStyle/>
        <a:p>
          <a:endParaRPr lang="en-GB"/>
        </a:p>
      </dgm:t>
    </dgm:pt>
  </dgm:ptLst>
  <dgm:cxnLst>
    <dgm:cxn modelId="{A13035D6-A56B-4F91-ABA8-977AF2814A96}" srcId="{E3EF3EB2-4C34-4CCD-8B92-24FA596D0F4D}" destId="{BF8EE336-6A5A-4C7B-BFE3-9ADDF65D6698}" srcOrd="2" destOrd="0" parTransId="{E2155D19-E9EE-4AEE-AFBC-9B82BF60481F}" sibTransId="{5CBFE196-B35E-4261-9B2E-ED9E1814A828}"/>
    <dgm:cxn modelId="{E4B9ECA6-9779-409B-AEBA-E218B07F059C}" type="presOf" srcId="{2966C2B1-E609-4CE6-A982-BD990FFC42B0}" destId="{F61A6535-ABFA-438B-A342-9CC0E6373198}" srcOrd="0" destOrd="0" presId="urn:microsoft.com/office/officeart/2005/8/layout/vList2"/>
    <dgm:cxn modelId="{FF5E8FA9-4532-4F6B-B614-388C56C4EF6B}" srcId="{E3EF3EB2-4C34-4CCD-8B92-24FA596D0F4D}" destId="{7644CD8C-4282-4F8F-8BA7-43095B513A33}" srcOrd="0" destOrd="0" parTransId="{7AB923C0-DAF3-4543-8746-E6C0BB76EFDE}" sibTransId="{68896D3C-0CA6-45F7-ABA3-8DFD1CC87266}"/>
    <dgm:cxn modelId="{FA29BE42-9010-4571-BB77-F0B49D8A4C91}" srcId="{E3EF3EB2-4C34-4CCD-8B92-24FA596D0F4D}" destId="{61E8CCDE-B604-4DBB-9EEB-BE51E9225BA3}" srcOrd="3" destOrd="0" parTransId="{0A441A59-7486-40C1-B243-272026124011}" sibTransId="{DAEF9A01-BBB9-4680-BCB7-A60E02D58FAB}"/>
    <dgm:cxn modelId="{06FB7104-FE95-4D3B-B0F4-8440ACBA4C10}" type="presOf" srcId="{7644CD8C-4282-4F8F-8BA7-43095B513A33}" destId="{B52563E4-49CA-43CE-BEB4-BE915BA33DEE}" srcOrd="0" destOrd="0" presId="urn:microsoft.com/office/officeart/2005/8/layout/vList2"/>
    <dgm:cxn modelId="{E7169D74-EAA1-4120-B362-AFD1D33F0359}" srcId="{E3EF3EB2-4C34-4CCD-8B92-24FA596D0F4D}" destId="{2966C2B1-E609-4CE6-A982-BD990FFC42B0}" srcOrd="1" destOrd="0" parTransId="{8E045BF5-7C89-4C3B-82A2-7EEF0A234E56}" sibTransId="{0EE6DF02-FFB9-4D30-9FC5-F17E68F1BC2A}"/>
    <dgm:cxn modelId="{DE277D0D-C857-4070-9114-7512DD052D5A}" type="presOf" srcId="{E3EF3EB2-4C34-4CCD-8B92-24FA596D0F4D}" destId="{E1468059-1DD2-4D4D-9AA7-9CB48FC4DEF4}" srcOrd="0" destOrd="0" presId="urn:microsoft.com/office/officeart/2005/8/layout/vList2"/>
    <dgm:cxn modelId="{72BB05EA-4887-4AC8-9640-8EEDEB118A65}" type="presOf" srcId="{BF8EE336-6A5A-4C7B-BFE3-9ADDF65D6698}" destId="{26DD0310-740D-4F6B-B283-93BD11457B1A}" srcOrd="0" destOrd="0" presId="urn:microsoft.com/office/officeart/2005/8/layout/vList2"/>
    <dgm:cxn modelId="{1A08631D-DBDD-4CBE-A970-01A0E405EC7E}" type="presOf" srcId="{61E8CCDE-B604-4DBB-9EEB-BE51E9225BA3}" destId="{C4973E6A-ED0E-46BF-BFF3-AFFCBAE0067F}" srcOrd="0" destOrd="0" presId="urn:microsoft.com/office/officeart/2005/8/layout/vList2"/>
    <dgm:cxn modelId="{3A29EE6F-B461-4FDC-9561-B3D261EBBA73}" type="presParOf" srcId="{E1468059-1DD2-4D4D-9AA7-9CB48FC4DEF4}" destId="{B52563E4-49CA-43CE-BEB4-BE915BA33DEE}" srcOrd="0" destOrd="0" presId="urn:microsoft.com/office/officeart/2005/8/layout/vList2"/>
    <dgm:cxn modelId="{F6790074-54BE-4768-B43E-512E6168A530}" type="presParOf" srcId="{E1468059-1DD2-4D4D-9AA7-9CB48FC4DEF4}" destId="{9233DE47-6C1B-4413-93A2-11C10F2452AA}" srcOrd="1" destOrd="0" presId="urn:microsoft.com/office/officeart/2005/8/layout/vList2"/>
    <dgm:cxn modelId="{BD1A1B35-D36F-43DB-BBA8-411D9FD235B2}" type="presParOf" srcId="{E1468059-1DD2-4D4D-9AA7-9CB48FC4DEF4}" destId="{F61A6535-ABFA-438B-A342-9CC0E6373198}" srcOrd="2" destOrd="0" presId="urn:microsoft.com/office/officeart/2005/8/layout/vList2"/>
    <dgm:cxn modelId="{31730990-A820-4CE7-B942-37DD1DB7ABA1}" type="presParOf" srcId="{E1468059-1DD2-4D4D-9AA7-9CB48FC4DEF4}" destId="{CE8C41C8-AC77-4ED5-9D7F-79CE81661D8A}" srcOrd="3" destOrd="0" presId="urn:microsoft.com/office/officeart/2005/8/layout/vList2"/>
    <dgm:cxn modelId="{018D37D2-5E73-4A7F-8141-6A0C6F8715D3}" type="presParOf" srcId="{E1468059-1DD2-4D4D-9AA7-9CB48FC4DEF4}" destId="{26DD0310-740D-4F6B-B283-93BD11457B1A}" srcOrd="4" destOrd="0" presId="urn:microsoft.com/office/officeart/2005/8/layout/vList2"/>
    <dgm:cxn modelId="{0DDC76D3-8496-4BCB-983F-E896299EA81C}" type="presParOf" srcId="{E1468059-1DD2-4D4D-9AA7-9CB48FC4DEF4}" destId="{52D078B4-A4D4-4332-9EC1-E031024F6501}" srcOrd="5" destOrd="0" presId="urn:microsoft.com/office/officeart/2005/8/layout/vList2"/>
    <dgm:cxn modelId="{911DDB21-ECA9-4540-9A7E-32533C3E73C6}" type="presParOf" srcId="{E1468059-1DD2-4D4D-9AA7-9CB48FC4DEF4}" destId="{C4973E6A-ED0E-46BF-BFF3-AFFCBAE0067F}"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258085C-1187-4BBF-B0B3-E2ACAF4FD5A8}" type="doc">
      <dgm:prSet loTypeId="urn:microsoft.com/office/officeart/2005/8/layout/hList7" loCatId="list" qsTypeId="urn:microsoft.com/office/officeart/2005/8/quickstyle/simple1" qsCatId="simple" csTypeId="urn:microsoft.com/office/officeart/2005/8/colors/accent0_2" csCatId="mainScheme" phldr="1"/>
      <dgm:spPr/>
      <dgm:t>
        <a:bodyPr/>
        <a:lstStyle/>
        <a:p>
          <a:endParaRPr lang="en-GB"/>
        </a:p>
      </dgm:t>
    </dgm:pt>
    <dgm:pt modelId="{FB11A9F1-E262-4638-BBA2-025A6C93A430}">
      <dgm:prSet/>
      <dgm:spPr/>
      <dgm:t>
        <a:bodyPr/>
        <a:lstStyle/>
        <a:p>
          <a:pPr rtl="0"/>
          <a:r>
            <a:rPr lang="en-GB" dirty="0" smtClean="0"/>
            <a:t>Find your 3 o’clock partner and tell them what you have learned so far</a:t>
          </a:r>
          <a:endParaRPr lang="en-GB" dirty="0"/>
        </a:p>
      </dgm:t>
    </dgm:pt>
    <dgm:pt modelId="{635C2468-A58D-416D-9998-9CD71550426A}" type="parTrans" cxnId="{2FCE8C18-39A3-469B-A6AA-1AA5FC45B4B0}">
      <dgm:prSet/>
      <dgm:spPr/>
      <dgm:t>
        <a:bodyPr/>
        <a:lstStyle/>
        <a:p>
          <a:endParaRPr lang="en-GB"/>
        </a:p>
      </dgm:t>
    </dgm:pt>
    <dgm:pt modelId="{52955606-BE2F-4D1C-99EE-A4D92712748E}" type="sibTrans" cxnId="{2FCE8C18-39A3-469B-A6AA-1AA5FC45B4B0}">
      <dgm:prSet/>
      <dgm:spPr/>
      <dgm:t>
        <a:bodyPr/>
        <a:lstStyle/>
        <a:p>
          <a:endParaRPr lang="en-GB"/>
        </a:p>
      </dgm:t>
    </dgm:pt>
    <dgm:pt modelId="{3F163C2D-A0CA-405B-821F-0AD201EFAD88}">
      <dgm:prSet/>
      <dgm:spPr/>
      <dgm:t>
        <a:bodyPr/>
        <a:lstStyle/>
        <a:p>
          <a:pPr rtl="0"/>
          <a:r>
            <a:rPr lang="en-GB" dirty="0" smtClean="0"/>
            <a:t>You have 2 minutes each</a:t>
          </a:r>
          <a:endParaRPr lang="en-GB" dirty="0"/>
        </a:p>
      </dgm:t>
    </dgm:pt>
    <dgm:pt modelId="{D22208A2-6D3B-4D86-BAD6-99D4130586D0}" type="parTrans" cxnId="{6A749824-F9B1-4E94-9728-463DED674A67}">
      <dgm:prSet/>
      <dgm:spPr/>
      <dgm:t>
        <a:bodyPr/>
        <a:lstStyle/>
        <a:p>
          <a:endParaRPr lang="en-GB"/>
        </a:p>
      </dgm:t>
    </dgm:pt>
    <dgm:pt modelId="{C505A9B4-E0A1-49E8-AA83-BBAD06301C69}" type="sibTrans" cxnId="{6A749824-F9B1-4E94-9728-463DED674A67}">
      <dgm:prSet/>
      <dgm:spPr/>
      <dgm:t>
        <a:bodyPr/>
        <a:lstStyle/>
        <a:p>
          <a:endParaRPr lang="en-GB"/>
        </a:p>
      </dgm:t>
    </dgm:pt>
    <dgm:pt modelId="{D1BFC816-7FB1-47E8-B801-19068CAC545A}">
      <dgm:prSet/>
      <dgm:spPr/>
      <dgm:t>
        <a:bodyPr/>
        <a:lstStyle/>
        <a:p>
          <a:pPr rtl="0"/>
          <a:r>
            <a:rPr lang="en-GB" dirty="0" smtClean="0"/>
            <a:t>Any challenges to discuss?</a:t>
          </a:r>
          <a:endParaRPr lang="en-GB" dirty="0"/>
        </a:p>
      </dgm:t>
    </dgm:pt>
    <dgm:pt modelId="{A7B86F6D-E85F-4F6F-A058-FBFA8EA4C368}" type="parTrans" cxnId="{1D8AACFC-A99C-4C63-96DB-D626D24333C8}">
      <dgm:prSet/>
      <dgm:spPr/>
      <dgm:t>
        <a:bodyPr/>
        <a:lstStyle/>
        <a:p>
          <a:endParaRPr lang="en-GB"/>
        </a:p>
      </dgm:t>
    </dgm:pt>
    <dgm:pt modelId="{DC0281A8-3C79-42AC-BF73-D757B36FD965}" type="sibTrans" cxnId="{1D8AACFC-A99C-4C63-96DB-D626D24333C8}">
      <dgm:prSet/>
      <dgm:spPr/>
      <dgm:t>
        <a:bodyPr/>
        <a:lstStyle/>
        <a:p>
          <a:endParaRPr lang="en-GB"/>
        </a:p>
      </dgm:t>
    </dgm:pt>
    <dgm:pt modelId="{A7F46363-B60A-4E1A-962E-24EE57ADC698}">
      <dgm:prSet/>
      <dgm:spPr/>
      <dgm:t>
        <a:bodyPr/>
        <a:lstStyle/>
        <a:p>
          <a:r>
            <a:rPr lang="en-GB" dirty="0" smtClean="0"/>
            <a:t>Do you have any questions for the parking lot?</a:t>
          </a:r>
          <a:endParaRPr lang="en-GB" dirty="0"/>
        </a:p>
      </dgm:t>
    </dgm:pt>
    <dgm:pt modelId="{ACBC1733-4AED-4D24-BBFE-50BA429A0975}" type="parTrans" cxnId="{3245670F-0665-48DF-BE33-E5CEA949AF06}">
      <dgm:prSet/>
      <dgm:spPr/>
    </dgm:pt>
    <dgm:pt modelId="{2691BFCC-F42A-4A8E-B8DC-75AC9C40B455}" type="sibTrans" cxnId="{3245670F-0665-48DF-BE33-E5CEA949AF06}">
      <dgm:prSet/>
      <dgm:spPr/>
    </dgm:pt>
    <dgm:pt modelId="{1C05D077-C3AA-4636-AD46-94854347660B}" type="pres">
      <dgm:prSet presAssocID="{1258085C-1187-4BBF-B0B3-E2ACAF4FD5A8}" presName="Name0" presStyleCnt="0">
        <dgm:presLayoutVars>
          <dgm:dir/>
          <dgm:resizeHandles val="exact"/>
        </dgm:presLayoutVars>
      </dgm:prSet>
      <dgm:spPr/>
      <dgm:t>
        <a:bodyPr/>
        <a:lstStyle/>
        <a:p>
          <a:endParaRPr lang="en-GB"/>
        </a:p>
      </dgm:t>
    </dgm:pt>
    <dgm:pt modelId="{0BD9DF6D-9469-44CC-A8D9-7BF9DE7E9E84}" type="pres">
      <dgm:prSet presAssocID="{1258085C-1187-4BBF-B0B3-E2ACAF4FD5A8}" presName="fgShape" presStyleLbl="fgShp" presStyleIdx="0" presStyleCnt="1"/>
      <dgm:spPr/>
    </dgm:pt>
    <dgm:pt modelId="{EA25A6D7-760E-4BFD-ABEF-2929067A70F4}" type="pres">
      <dgm:prSet presAssocID="{1258085C-1187-4BBF-B0B3-E2ACAF4FD5A8}" presName="linComp" presStyleCnt="0"/>
      <dgm:spPr/>
    </dgm:pt>
    <dgm:pt modelId="{316D399C-419A-4BF3-940E-B2E14C12FC65}" type="pres">
      <dgm:prSet presAssocID="{FB11A9F1-E262-4638-BBA2-025A6C93A430}" presName="compNode" presStyleCnt="0"/>
      <dgm:spPr/>
    </dgm:pt>
    <dgm:pt modelId="{BBD643BC-A8B1-497E-B775-19D799DE7958}" type="pres">
      <dgm:prSet presAssocID="{FB11A9F1-E262-4638-BBA2-025A6C93A430}" presName="bkgdShape" presStyleLbl="node1" presStyleIdx="0" presStyleCnt="4"/>
      <dgm:spPr/>
      <dgm:t>
        <a:bodyPr/>
        <a:lstStyle/>
        <a:p>
          <a:endParaRPr lang="en-GB"/>
        </a:p>
      </dgm:t>
    </dgm:pt>
    <dgm:pt modelId="{929FEB92-79AC-4F76-9FB2-B87805169C93}" type="pres">
      <dgm:prSet presAssocID="{FB11A9F1-E262-4638-BBA2-025A6C93A430}" presName="nodeTx" presStyleLbl="node1" presStyleIdx="0" presStyleCnt="4">
        <dgm:presLayoutVars>
          <dgm:bulletEnabled val="1"/>
        </dgm:presLayoutVars>
      </dgm:prSet>
      <dgm:spPr/>
      <dgm:t>
        <a:bodyPr/>
        <a:lstStyle/>
        <a:p>
          <a:endParaRPr lang="en-GB"/>
        </a:p>
      </dgm:t>
    </dgm:pt>
    <dgm:pt modelId="{F76ED87A-4035-4BDD-8D05-1076F181E20B}" type="pres">
      <dgm:prSet presAssocID="{FB11A9F1-E262-4638-BBA2-025A6C93A430}" presName="invisiNode" presStyleLbl="node1" presStyleIdx="0" presStyleCnt="4"/>
      <dgm:spPr/>
    </dgm:pt>
    <dgm:pt modelId="{17DF9DA9-85DB-485E-8FC6-FA195AB11AC8}" type="pres">
      <dgm:prSet presAssocID="{FB11A9F1-E262-4638-BBA2-025A6C93A430}" presName="imagNode" presStyleLbl="fgImgPlace1" presStyleIdx="0" presStyleCnt="4"/>
      <dgm:spPr/>
    </dgm:pt>
    <dgm:pt modelId="{A5D2D4B7-5ECE-4F65-B38D-DB85AC189893}" type="pres">
      <dgm:prSet presAssocID="{52955606-BE2F-4D1C-99EE-A4D92712748E}" presName="sibTrans" presStyleLbl="sibTrans2D1" presStyleIdx="0" presStyleCnt="0"/>
      <dgm:spPr/>
      <dgm:t>
        <a:bodyPr/>
        <a:lstStyle/>
        <a:p>
          <a:endParaRPr lang="en-GB"/>
        </a:p>
      </dgm:t>
    </dgm:pt>
    <dgm:pt modelId="{CE70F4AB-4F38-4B18-9C61-79BBC805C602}" type="pres">
      <dgm:prSet presAssocID="{3F163C2D-A0CA-405B-821F-0AD201EFAD88}" presName="compNode" presStyleCnt="0"/>
      <dgm:spPr/>
    </dgm:pt>
    <dgm:pt modelId="{52BDB82A-D254-48FC-9DF3-6DDC56E0DA1B}" type="pres">
      <dgm:prSet presAssocID="{3F163C2D-A0CA-405B-821F-0AD201EFAD88}" presName="bkgdShape" presStyleLbl="node1" presStyleIdx="1" presStyleCnt="4"/>
      <dgm:spPr/>
      <dgm:t>
        <a:bodyPr/>
        <a:lstStyle/>
        <a:p>
          <a:endParaRPr lang="en-GB"/>
        </a:p>
      </dgm:t>
    </dgm:pt>
    <dgm:pt modelId="{B68DACAE-19F0-4D5A-8995-23C36E42640B}" type="pres">
      <dgm:prSet presAssocID="{3F163C2D-A0CA-405B-821F-0AD201EFAD88}" presName="nodeTx" presStyleLbl="node1" presStyleIdx="1" presStyleCnt="4">
        <dgm:presLayoutVars>
          <dgm:bulletEnabled val="1"/>
        </dgm:presLayoutVars>
      </dgm:prSet>
      <dgm:spPr/>
      <dgm:t>
        <a:bodyPr/>
        <a:lstStyle/>
        <a:p>
          <a:endParaRPr lang="en-GB"/>
        </a:p>
      </dgm:t>
    </dgm:pt>
    <dgm:pt modelId="{8E9EEA49-100F-4D41-98CB-0A6CAC194A3F}" type="pres">
      <dgm:prSet presAssocID="{3F163C2D-A0CA-405B-821F-0AD201EFAD88}" presName="invisiNode" presStyleLbl="node1" presStyleIdx="1" presStyleCnt="4"/>
      <dgm:spPr/>
    </dgm:pt>
    <dgm:pt modelId="{DBE10D68-94F5-4CFD-8B44-04CDDBB57B54}" type="pres">
      <dgm:prSet presAssocID="{3F163C2D-A0CA-405B-821F-0AD201EFAD88}" presName="imagNode" presStyleLbl="fgImgPlace1" presStyleIdx="1" presStyleCnt="4"/>
      <dgm:spPr>
        <a:blipFill rotWithShape="0">
          <a:blip xmlns:r="http://schemas.openxmlformats.org/officeDocument/2006/relationships" r:embed="rId1"/>
          <a:stretch>
            <a:fillRect/>
          </a:stretch>
        </a:blipFill>
      </dgm:spPr>
    </dgm:pt>
    <dgm:pt modelId="{63EB16FB-F508-4731-8016-D4DE9C773AD5}" type="pres">
      <dgm:prSet presAssocID="{C505A9B4-E0A1-49E8-AA83-BBAD06301C69}" presName="sibTrans" presStyleLbl="sibTrans2D1" presStyleIdx="0" presStyleCnt="0"/>
      <dgm:spPr/>
      <dgm:t>
        <a:bodyPr/>
        <a:lstStyle/>
        <a:p>
          <a:endParaRPr lang="en-GB"/>
        </a:p>
      </dgm:t>
    </dgm:pt>
    <dgm:pt modelId="{6BE6A3BB-D447-43FD-88FB-93FED9153325}" type="pres">
      <dgm:prSet presAssocID="{D1BFC816-7FB1-47E8-B801-19068CAC545A}" presName="compNode" presStyleCnt="0"/>
      <dgm:spPr/>
    </dgm:pt>
    <dgm:pt modelId="{58566C16-DAEF-4D04-A8E3-CFBA6E2CCE68}" type="pres">
      <dgm:prSet presAssocID="{D1BFC816-7FB1-47E8-B801-19068CAC545A}" presName="bkgdShape" presStyleLbl="node1" presStyleIdx="2" presStyleCnt="4"/>
      <dgm:spPr/>
      <dgm:t>
        <a:bodyPr/>
        <a:lstStyle/>
        <a:p>
          <a:endParaRPr lang="en-GB"/>
        </a:p>
      </dgm:t>
    </dgm:pt>
    <dgm:pt modelId="{ADA1461F-0507-4D92-B9F4-1416FF065916}" type="pres">
      <dgm:prSet presAssocID="{D1BFC816-7FB1-47E8-B801-19068CAC545A}" presName="nodeTx" presStyleLbl="node1" presStyleIdx="2" presStyleCnt="4">
        <dgm:presLayoutVars>
          <dgm:bulletEnabled val="1"/>
        </dgm:presLayoutVars>
      </dgm:prSet>
      <dgm:spPr/>
      <dgm:t>
        <a:bodyPr/>
        <a:lstStyle/>
        <a:p>
          <a:endParaRPr lang="en-GB"/>
        </a:p>
      </dgm:t>
    </dgm:pt>
    <dgm:pt modelId="{DF39E4DC-8A45-44F2-B1CB-3CE91F0AC652}" type="pres">
      <dgm:prSet presAssocID="{D1BFC816-7FB1-47E8-B801-19068CAC545A}" presName="invisiNode" presStyleLbl="node1" presStyleIdx="2" presStyleCnt="4"/>
      <dgm:spPr/>
    </dgm:pt>
    <dgm:pt modelId="{3F0A9BD1-A2A0-4A3B-80BB-E33B678C3563}" type="pres">
      <dgm:prSet presAssocID="{D1BFC816-7FB1-47E8-B801-19068CAC545A}" presName="imagNode" presStyleLbl="fgImgPlace1" presStyleIdx="2" presStyleCnt="4"/>
      <dgm:spPr>
        <a:blipFill rotWithShape="0">
          <a:blip xmlns:r="http://schemas.openxmlformats.org/officeDocument/2006/relationships" r:embed="rId2"/>
          <a:stretch>
            <a:fillRect/>
          </a:stretch>
        </a:blipFill>
      </dgm:spPr>
    </dgm:pt>
    <dgm:pt modelId="{BED31E85-CDED-4F32-91C3-2F744CFF3234}" type="pres">
      <dgm:prSet presAssocID="{DC0281A8-3C79-42AC-BF73-D757B36FD965}" presName="sibTrans" presStyleLbl="sibTrans2D1" presStyleIdx="0" presStyleCnt="0"/>
      <dgm:spPr/>
      <dgm:t>
        <a:bodyPr/>
        <a:lstStyle/>
        <a:p>
          <a:endParaRPr lang="en-GB"/>
        </a:p>
      </dgm:t>
    </dgm:pt>
    <dgm:pt modelId="{EE8456C0-FCFF-4C6C-8B0A-45EB2892F3AB}" type="pres">
      <dgm:prSet presAssocID="{A7F46363-B60A-4E1A-962E-24EE57ADC698}" presName="compNode" presStyleCnt="0"/>
      <dgm:spPr/>
    </dgm:pt>
    <dgm:pt modelId="{3E9B70E7-B35C-456A-8518-33D79945D4FC}" type="pres">
      <dgm:prSet presAssocID="{A7F46363-B60A-4E1A-962E-24EE57ADC698}" presName="bkgdShape" presStyleLbl="node1" presStyleIdx="3" presStyleCnt="4"/>
      <dgm:spPr/>
      <dgm:t>
        <a:bodyPr/>
        <a:lstStyle/>
        <a:p>
          <a:endParaRPr lang="en-GB"/>
        </a:p>
      </dgm:t>
    </dgm:pt>
    <dgm:pt modelId="{C984DFF4-BC8C-4D7D-8E28-624F81BA2A61}" type="pres">
      <dgm:prSet presAssocID="{A7F46363-B60A-4E1A-962E-24EE57ADC698}" presName="nodeTx" presStyleLbl="node1" presStyleIdx="3" presStyleCnt="4">
        <dgm:presLayoutVars>
          <dgm:bulletEnabled val="1"/>
        </dgm:presLayoutVars>
      </dgm:prSet>
      <dgm:spPr/>
      <dgm:t>
        <a:bodyPr/>
        <a:lstStyle/>
        <a:p>
          <a:endParaRPr lang="en-GB"/>
        </a:p>
      </dgm:t>
    </dgm:pt>
    <dgm:pt modelId="{00217B76-9251-4D18-B445-1372FA5EA47C}" type="pres">
      <dgm:prSet presAssocID="{A7F46363-B60A-4E1A-962E-24EE57ADC698}" presName="invisiNode" presStyleLbl="node1" presStyleIdx="3" presStyleCnt="4"/>
      <dgm:spPr/>
    </dgm:pt>
    <dgm:pt modelId="{E45055C4-622B-479F-86A5-15A2D6B63269}" type="pres">
      <dgm:prSet presAssocID="{A7F46363-B60A-4E1A-962E-24EE57ADC698}" presName="imagNode" presStyleLbl="fgImgPlace1" presStyleIdx="3" presStyleCnt="4"/>
      <dgm:spPr>
        <a:blipFill rotWithShape="0">
          <a:blip xmlns:r="http://schemas.openxmlformats.org/officeDocument/2006/relationships" r:embed="rId3"/>
          <a:stretch>
            <a:fillRect/>
          </a:stretch>
        </a:blipFill>
      </dgm:spPr>
    </dgm:pt>
  </dgm:ptLst>
  <dgm:cxnLst>
    <dgm:cxn modelId="{1D8AACFC-A99C-4C63-96DB-D626D24333C8}" srcId="{1258085C-1187-4BBF-B0B3-E2ACAF4FD5A8}" destId="{D1BFC816-7FB1-47E8-B801-19068CAC545A}" srcOrd="2" destOrd="0" parTransId="{A7B86F6D-E85F-4F6F-A058-FBFA8EA4C368}" sibTransId="{DC0281A8-3C79-42AC-BF73-D757B36FD965}"/>
    <dgm:cxn modelId="{6A749824-F9B1-4E94-9728-463DED674A67}" srcId="{1258085C-1187-4BBF-B0B3-E2ACAF4FD5A8}" destId="{3F163C2D-A0CA-405B-821F-0AD201EFAD88}" srcOrd="1" destOrd="0" parTransId="{D22208A2-6D3B-4D86-BAD6-99D4130586D0}" sibTransId="{C505A9B4-E0A1-49E8-AA83-BBAD06301C69}"/>
    <dgm:cxn modelId="{1C24237A-62D6-4316-8980-734C2D6005B8}" type="presOf" srcId="{FB11A9F1-E262-4638-BBA2-025A6C93A430}" destId="{BBD643BC-A8B1-497E-B775-19D799DE7958}" srcOrd="0" destOrd="0" presId="urn:microsoft.com/office/officeart/2005/8/layout/hList7"/>
    <dgm:cxn modelId="{D07BF10E-6854-48CA-BC27-D4F9731097A4}" type="presOf" srcId="{D1BFC816-7FB1-47E8-B801-19068CAC545A}" destId="{ADA1461F-0507-4D92-B9F4-1416FF065916}" srcOrd="1" destOrd="0" presId="urn:microsoft.com/office/officeart/2005/8/layout/hList7"/>
    <dgm:cxn modelId="{3245670F-0665-48DF-BE33-E5CEA949AF06}" srcId="{1258085C-1187-4BBF-B0B3-E2ACAF4FD5A8}" destId="{A7F46363-B60A-4E1A-962E-24EE57ADC698}" srcOrd="3" destOrd="0" parTransId="{ACBC1733-4AED-4D24-BBFE-50BA429A0975}" sibTransId="{2691BFCC-F42A-4A8E-B8DC-75AC9C40B455}"/>
    <dgm:cxn modelId="{4E7B6FC4-459C-41F9-86D7-14F19749D4D4}" type="presOf" srcId="{1258085C-1187-4BBF-B0B3-E2ACAF4FD5A8}" destId="{1C05D077-C3AA-4636-AD46-94854347660B}" srcOrd="0" destOrd="0" presId="urn:microsoft.com/office/officeart/2005/8/layout/hList7"/>
    <dgm:cxn modelId="{CEA5DC4B-7121-4B10-9248-42BA009CEB02}" type="presOf" srcId="{A7F46363-B60A-4E1A-962E-24EE57ADC698}" destId="{C984DFF4-BC8C-4D7D-8E28-624F81BA2A61}" srcOrd="1" destOrd="0" presId="urn:microsoft.com/office/officeart/2005/8/layout/hList7"/>
    <dgm:cxn modelId="{513A9A9C-FC5A-41DF-924B-32D8E9203270}" type="presOf" srcId="{3F163C2D-A0CA-405B-821F-0AD201EFAD88}" destId="{B68DACAE-19F0-4D5A-8995-23C36E42640B}" srcOrd="1" destOrd="0" presId="urn:microsoft.com/office/officeart/2005/8/layout/hList7"/>
    <dgm:cxn modelId="{02232654-1A65-443A-BFAD-255D8CF4B5EB}" type="presOf" srcId="{A7F46363-B60A-4E1A-962E-24EE57ADC698}" destId="{3E9B70E7-B35C-456A-8518-33D79945D4FC}" srcOrd="0" destOrd="0" presId="urn:microsoft.com/office/officeart/2005/8/layout/hList7"/>
    <dgm:cxn modelId="{2FCE8C18-39A3-469B-A6AA-1AA5FC45B4B0}" srcId="{1258085C-1187-4BBF-B0B3-E2ACAF4FD5A8}" destId="{FB11A9F1-E262-4638-BBA2-025A6C93A430}" srcOrd="0" destOrd="0" parTransId="{635C2468-A58D-416D-9998-9CD71550426A}" sibTransId="{52955606-BE2F-4D1C-99EE-A4D92712748E}"/>
    <dgm:cxn modelId="{B75CAA85-70E4-4F3C-ADA2-B451425D7F08}" type="presOf" srcId="{FB11A9F1-E262-4638-BBA2-025A6C93A430}" destId="{929FEB92-79AC-4F76-9FB2-B87805169C93}" srcOrd="1" destOrd="0" presId="urn:microsoft.com/office/officeart/2005/8/layout/hList7"/>
    <dgm:cxn modelId="{E3C3D0BC-98EC-45F6-95AC-3DA2EEC3134F}" type="presOf" srcId="{DC0281A8-3C79-42AC-BF73-D757B36FD965}" destId="{BED31E85-CDED-4F32-91C3-2F744CFF3234}" srcOrd="0" destOrd="0" presId="urn:microsoft.com/office/officeart/2005/8/layout/hList7"/>
    <dgm:cxn modelId="{681FBB21-4915-4068-869C-80522469ED2B}" type="presOf" srcId="{D1BFC816-7FB1-47E8-B801-19068CAC545A}" destId="{58566C16-DAEF-4D04-A8E3-CFBA6E2CCE68}" srcOrd="0" destOrd="0" presId="urn:microsoft.com/office/officeart/2005/8/layout/hList7"/>
    <dgm:cxn modelId="{9EBADF4F-2CA7-461C-9F22-D0902177A81B}" type="presOf" srcId="{52955606-BE2F-4D1C-99EE-A4D92712748E}" destId="{A5D2D4B7-5ECE-4F65-B38D-DB85AC189893}" srcOrd="0" destOrd="0" presId="urn:microsoft.com/office/officeart/2005/8/layout/hList7"/>
    <dgm:cxn modelId="{F2A70402-1E30-45F8-B872-502686470140}" type="presOf" srcId="{C505A9B4-E0A1-49E8-AA83-BBAD06301C69}" destId="{63EB16FB-F508-4731-8016-D4DE9C773AD5}" srcOrd="0" destOrd="0" presId="urn:microsoft.com/office/officeart/2005/8/layout/hList7"/>
    <dgm:cxn modelId="{2C32578E-DA46-4D8B-91F8-4BA14FB47C72}" type="presOf" srcId="{3F163C2D-A0CA-405B-821F-0AD201EFAD88}" destId="{52BDB82A-D254-48FC-9DF3-6DDC56E0DA1B}" srcOrd="0" destOrd="0" presId="urn:microsoft.com/office/officeart/2005/8/layout/hList7"/>
    <dgm:cxn modelId="{DF962295-667E-47BF-A1D8-BC7C46286D98}" type="presParOf" srcId="{1C05D077-C3AA-4636-AD46-94854347660B}" destId="{0BD9DF6D-9469-44CC-A8D9-7BF9DE7E9E84}" srcOrd="0" destOrd="0" presId="urn:microsoft.com/office/officeart/2005/8/layout/hList7"/>
    <dgm:cxn modelId="{A8D4FC3E-C18C-49C8-9F66-5C16A065729E}" type="presParOf" srcId="{1C05D077-C3AA-4636-AD46-94854347660B}" destId="{EA25A6D7-760E-4BFD-ABEF-2929067A70F4}" srcOrd="1" destOrd="0" presId="urn:microsoft.com/office/officeart/2005/8/layout/hList7"/>
    <dgm:cxn modelId="{56C4D4D2-DE0F-4082-A158-85142A16D268}" type="presParOf" srcId="{EA25A6D7-760E-4BFD-ABEF-2929067A70F4}" destId="{316D399C-419A-4BF3-940E-B2E14C12FC65}" srcOrd="0" destOrd="0" presId="urn:microsoft.com/office/officeart/2005/8/layout/hList7"/>
    <dgm:cxn modelId="{C7238CFD-24C4-4A9C-BFC3-4DB81087450B}" type="presParOf" srcId="{316D399C-419A-4BF3-940E-B2E14C12FC65}" destId="{BBD643BC-A8B1-497E-B775-19D799DE7958}" srcOrd="0" destOrd="0" presId="urn:microsoft.com/office/officeart/2005/8/layout/hList7"/>
    <dgm:cxn modelId="{42752CC6-FBA3-4EFA-ADE2-BE64CF972120}" type="presParOf" srcId="{316D399C-419A-4BF3-940E-B2E14C12FC65}" destId="{929FEB92-79AC-4F76-9FB2-B87805169C93}" srcOrd="1" destOrd="0" presId="urn:microsoft.com/office/officeart/2005/8/layout/hList7"/>
    <dgm:cxn modelId="{C8493433-D5BB-4555-85A9-FF85F25FBB27}" type="presParOf" srcId="{316D399C-419A-4BF3-940E-B2E14C12FC65}" destId="{F76ED87A-4035-4BDD-8D05-1076F181E20B}" srcOrd="2" destOrd="0" presId="urn:microsoft.com/office/officeart/2005/8/layout/hList7"/>
    <dgm:cxn modelId="{D9E4F42F-117B-45DB-A3FE-0ED8E0B27BD5}" type="presParOf" srcId="{316D399C-419A-4BF3-940E-B2E14C12FC65}" destId="{17DF9DA9-85DB-485E-8FC6-FA195AB11AC8}" srcOrd="3" destOrd="0" presId="urn:microsoft.com/office/officeart/2005/8/layout/hList7"/>
    <dgm:cxn modelId="{1C14DA04-2862-4653-8021-2A17A9DA43FE}" type="presParOf" srcId="{EA25A6D7-760E-4BFD-ABEF-2929067A70F4}" destId="{A5D2D4B7-5ECE-4F65-B38D-DB85AC189893}" srcOrd="1" destOrd="0" presId="urn:microsoft.com/office/officeart/2005/8/layout/hList7"/>
    <dgm:cxn modelId="{246B9379-84A7-4727-BA70-46EA664CA14D}" type="presParOf" srcId="{EA25A6D7-760E-4BFD-ABEF-2929067A70F4}" destId="{CE70F4AB-4F38-4B18-9C61-79BBC805C602}" srcOrd="2" destOrd="0" presId="urn:microsoft.com/office/officeart/2005/8/layout/hList7"/>
    <dgm:cxn modelId="{938F7770-C17B-416D-8D72-3295B2F1D7A7}" type="presParOf" srcId="{CE70F4AB-4F38-4B18-9C61-79BBC805C602}" destId="{52BDB82A-D254-48FC-9DF3-6DDC56E0DA1B}" srcOrd="0" destOrd="0" presId="urn:microsoft.com/office/officeart/2005/8/layout/hList7"/>
    <dgm:cxn modelId="{380A79AA-ACE8-43D6-AF15-9CD92B1F6C45}" type="presParOf" srcId="{CE70F4AB-4F38-4B18-9C61-79BBC805C602}" destId="{B68DACAE-19F0-4D5A-8995-23C36E42640B}" srcOrd="1" destOrd="0" presId="urn:microsoft.com/office/officeart/2005/8/layout/hList7"/>
    <dgm:cxn modelId="{CCFBC679-BD9D-46F0-8634-51766E1839E0}" type="presParOf" srcId="{CE70F4AB-4F38-4B18-9C61-79BBC805C602}" destId="{8E9EEA49-100F-4D41-98CB-0A6CAC194A3F}" srcOrd="2" destOrd="0" presId="urn:microsoft.com/office/officeart/2005/8/layout/hList7"/>
    <dgm:cxn modelId="{E17EF5CF-4A22-41CB-9AC8-31D0312E8B01}" type="presParOf" srcId="{CE70F4AB-4F38-4B18-9C61-79BBC805C602}" destId="{DBE10D68-94F5-4CFD-8B44-04CDDBB57B54}" srcOrd="3" destOrd="0" presId="urn:microsoft.com/office/officeart/2005/8/layout/hList7"/>
    <dgm:cxn modelId="{38A6D6DE-B801-440C-A21C-14184A566286}" type="presParOf" srcId="{EA25A6D7-760E-4BFD-ABEF-2929067A70F4}" destId="{63EB16FB-F508-4731-8016-D4DE9C773AD5}" srcOrd="3" destOrd="0" presId="urn:microsoft.com/office/officeart/2005/8/layout/hList7"/>
    <dgm:cxn modelId="{4FE042A3-6B74-4231-A570-E1357A3A91E0}" type="presParOf" srcId="{EA25A6D7-760E-4BFD-ABEF-2929067A70F4}" destId="{6BE6A3BB-D447-43FD-88FB-93FED9153325}" srcOrd="4" destOrd="0" presId="urn:microsoft.com/office/officeart/2005/8/layout/hList7"/>
    <dgm:cxn modelId="{39CEFAF4-290E-4C3A-BA76-812EB934150F}" type="presParOf" srcId="{6BE6A3BB-D447-43FD-88FB-93FED9153325}" destId="{58566C16-DAEF-4D04-A8E3-CFBA6E2CCE68}" srcOrd="0" destOrd="0" presId="urn:microsoft.com/office/officeart/2005/8/layout/hList7"/>
    <dgm:cxn modelId="{B2653BA1-47EE-456E-A939-2475F575BA2E}" type="presParOf" srcId="{6BE6A3BB-D447-43FD-88FB-93FED9153325}" destId="{ADA1461F-0507-4D92-B9F4-1416FF065916}" srcOrd="1" destOrd="0" presId="urn:microsoft.com/office/officeart/2005/8/layout/hList7"/>
    <dgm:cxn modelId="{7837A6DE-BF9D-44D3-81B8-9202C65E852B}" type="presParOf" srcId="{6BE6A3BB-D447-43FD-88FB-93FED9153325}" destId="{DF39E4DC-8A45-44F2-B1CB-3CE91F0AC652}" srcOrd="2" destOrd="0" presId="urn:microsoft.com/office/officeart/2005/8/layout/hList7"/>
    <dgm:cxn modelId="{6A93ACC2-5F30-4290-B7BE-2FDBCE036AC2}" type="presParOf" srcId="{6BE6A3BB-D447-43FD-88FB-93FED9153325}" destId="{3F0A9BD1-A2A0-4A3B-80BB-E33B678C3563}" srcOrd="3" destOrd="0" presId="urn:microsoft.com/office/officeart/2005/8/layout/hList7"/>
    <dgm:cxn modelId="{B961D962-E8D4-45F2-9A4B-8E2292286AB6}" type="presParOf" srcId="{EA25A6D7-760E-4BFD-ABEF-2929067A70F4}" destId="{BED31E85-CDED-4F32-91C3-2F744CFF3234}" srcOrd="5" destOrd="0" presId="urn:microsoft.com/office/officeart/2005/8/layout/hList7"/>
    <dgm:cxn modelId="{DEA96C48-9153-4872-A0C3-AFE5CB9CAA90}" type="presParOf" srcId="{EA25A6D7-760E-4BFD-ABEF-2929067A70F4}" destId="{EE8456C0-FCFF-4C6C-8B0A-45EB2892F3AB}" srcOrd="6" destOrd="0" presId="urn:microsoft.com/office/officeart/2005/8/layout/hList7"/>
    <dgm:cxn modelId="{822A338A-DF86-4D3C-B176-88479E98D9C9}" type="presParOf" srcId="{EE8456C0-FCFF-4C6C-8B0A-45EB2892F3AB}" destId="{3E9B70E7-B35C-456A-8518-33D79945D4FC}" srcOrd="0" destOrd="0" presId="urn:microsoft.com/office/officeart/2005/8/layout/hList7"/>
    <dgm:cxn modelId="{11BD89FA-7513-4FFC-8CBF-48429433DB9D}" type="presParOf" srcId="{EE8456C0-FCFF-4C6C-8B0A-45EB2892F3AB}" destId="{C984DFF4-BC8C-4D7D-8E28-624F81BA2A61}" srcOrd="1" destOrd="0" presId="urn:microsoft.com/office/officeart/2005/8/layout/hList7"/>
    <dgm:cxn modelId="{74A8557A-DC6B-4582-BD10-E7DE03A6DC12}" type="presParOf" srcId="{EE8456C0-FCFF-4C6C-8B0A-45EB2892F3AB}" destId="{00217B76-9251-4D18-B445-1372FA5EA47C}" srcOrd="2" destOrd="0" presId="urn:microsoft.com/office/officeart/2005/8/layout/hList7"/>
    <dgm:cxn modelId="{D7734ABA-17AC-4136-96C4-8E4ECD35655A}" type="presParOf" srcId="{EE8456C0-FCFF-4C6C-8B0A-45EB2892F3AB}" destId="{E45055C4-622B-479F-86A5-15A2D6B63269}"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9D181FC-AE43-4F49-90B3-0CDECE6CA919}"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87824DB8-14AC-4E69-9658-CEDEDEF01DB2}">
      <dgm:prSet/>
      <dgm:spPr/>
      <dgm:t>
        <a:bodyPr/>
        <a:lstStyle/>
        <a:p>
          <a:pPr algn="ctr" rtl="0"/>
          <a:r>
            <a:rPr lang="en-US" dirty="0" smtClean="0"/>
            <a:t>Person A </a:t>
          </a:r>
          <a:r>
            <a:rPr lang="en-US" dirty="0" err="1" smtClean="0"/>
            <a:t>summarises</a:t>
          </a:r>
          <a:r>
            <a:rPr lang="en-US" dirty="0" smtClean="0"/>
            <a:t> this passage to person B – pair discuss - Both read section B</a:t>
          </a:r>
          <a:endParaRPr lang="en-GB" dirty="0"/>
        </a:p>
      </dgm:t>
    </dgm:pt>
    <dgm:pt modelId="{6F75DFDB-B6D4-4545-BA3E-DA7A960FC2D4}" type="parTrans" cxnId="{A14B707F-9740-427D-A04C-F68622FE7870}">
      <dgm:prSet/>
      <dgm:spPr/>
      <dgm:t>
        <a:bodyPr/>
        <a:lstStyle/>
        <a:p>
          <a:endParaRPr lang="en-GB"/>
        </a:p>
      </dgm:t>
    </dgm:pt>
    <dgm:pt modelId="{B6A6ECCA-C79E-4552-ABC0-35654EADB034}" type="sibTrans" cxnId="{A14B707F-9740-427D-A04C-F68622FE7870}">
      <dgm:prSet/>
      <dgm:spPr/>
      <dgm:t>
        <a:bodyPr/>
        <a:lstStyle/>
        <a:p>
          <a:endParaRPr lang="en-GB"/>
        </a:p>
      </dgm:t>
    </dgm:pt>
    <dgm:pt modelId="{7996047A-C136-4B4B-892F-7C30F10177E9}">
      <dgm:prSet/>
      <dgm:spPr/>
      <dgm:t>
        <a:bodyPr/>
        <a:lstStyle/>
        <a:p>
          <a:pPr algn="ctr" rtl="0"/>
          <a:r>
            <a:rPr lang="en-US" dirty="0" smtClean="0"/>
            <a:t>Person B </a:t>
          </a:r>
          <a:r>
            <a:rPr lang="en-US" dirty="0" err="1" smtClean="0"/>
            <a:t>summarises</a:t>
          </a:r>
          <a:r>
            <a:rPr lang="en-US" dirty="0" smtClean="0"/>
            <a:t> this passage to person A – pair discuss</a:t>
          </a:r>
          <a:endParaRPr lang="en-GB" dirty="0"/>
        </a:p>
      </dgm:t>
    </dgm:pt>
    <dgm:pt modelId="{E9705755-AFDE-4314-9DCA-EAC3E731A540}" type="parTrans" cxnId="{FC656E97-0820-449F-B79B-4D420A1D4478}">
      <dgm:prSet/>
      <dgm:spPr/>
      <dgm:t>
        <a:bodyPr/>
        <a:lstStyle/>
        <a:p>
          <a:endParaRPr lang="en-GB"/>
        </a:p>
      </dgm:t>
    </dgm:pt>
    <dgm:pt modelId="{A41B6652-D533-4168-8DE1-933163E24550}" type="sibTrans" cxnId="{FC656E97-0820-449F-B79B-4D420A1D4478}">
      <dgm:prSet/>
      <dgm:spPr/>
      <dgm:t>
        <a:bodyPr/>
        <a:lstStyle/>
        <a:p>
          <a:endParaRPr lang="en-GB"/>
        </a:p>
      </dgm:t>
    </dgm:pt>
    <dgm:pt modelId="{C41FCA9C-1329-4E0B-9B86-D415C19C6F84}">
      <dgm:prSet/>
      <dgm:spPr/>
      <dgm:t>
        <a:bodyPr/>
        <a:lstStyle/>
        <a:p>
          <a:pPr algn="ctr" rtl="0"/>
          <a:r>
            <a:rPr lang="en-US" b="1" dirty="0" smtClean="0"/>
            <a:t>Learning Intention</a:t>
          </a:r>
          <a:r>
            <a:rPr lang="en-US" dirty="0" smtClean="0"/>
            <a:t>: read passage in order to gain a further understanding of the 5 basic elements</a:t>
          </a:r>
          <a:endParaRPr lang="en-GB" dirty="0"/>
        </a:p>
      </dgm:t>
    </dgm:pt>
    <dgm:pt modelId="{61C3E9B6-A309-4BE6-943D-0FF539F55FAA}" type="parTrans" cxnId="{F544191F-FB62-4905-97F8-7C19AA6FD4B3}">
      <dgm:prSet/>
      <dgm:spPr/>
      <dgm:t>
        <a:bodyPr/>
        <a:lstStyle/>
        <a:p>
          <a:endParaRPr lang="en-GB"/>
        </a:p>
      </dgm:t>
    </dgm:pt>
    <dgm:pt modelId="{CD92154F-E343-4349-98B4-F9643464D6AB}" type="sibTrans" cxnId="{F544191F-FB62-4905-97F8-7C19AA6FD4B3}">
      <dgm:prSet/>
      <dgm:spPr/>
      <dgm:t>
        <a:bodyPr/>
        <a:lstStyle/>
        <a:p>
          <a:endParaRPr lang="en-GB"/>
        </a:p>
      </dgm:t>
    </dgm:pt>
    <dgm:pt modelId="{8C88A49F-871B-4905-A9C6-3087650C2B03}">
      <dgm:prSet/>
      <dgm:spPr/>
      <dgm:t>
        <a:bodyPr/>
        <a:lstStyle/>
        <a:p>
          <a:pPr algn="ctr" rtl="0"/>
          <a:r>
            <a:rPr lang="en-US" b="1" dirty="0" smtClean="0"/>
            <a:t>Social Intention</a:t>
          </a:r>
          <a:r>
            <a:rPr lang="en-US" dirty="0" smtClean="0"/>
            <a:t>: Reading for the purpose of </a:t>
          </a:r>
          <a:r>
            <a:rPr lang="en-US" dirty="0" err="1" smtClean="0"/>
            <a:t>summarising</a:t>
          </a:r>
          <a:r>
            <a:rPr lang="en-US" dirty="0" smtClean="0"/>
            <a:t> and attentive listening</a:t>
          </a:r>
          <a:endParaRPr lang="en-GB" dirty="0"/>
        </a:p>
      </dgm:t>
    </dgm:pt>
    <dgm:pt modelId="{30E19B78-1C78-49BF-8E39-68C750634217}" type="parTrans" cxnId="{8D5933BE-D960-4B03-BD1C-688B8CD9AF78}">
      <dgm:prSet/>
      <dgm:spPr/>
      <dgm:t>
        <a:bodyPr/>
        <a:lstStyle/>
        <a:p>
          <a:endParaRPr lang="en-GB"/>
        </a:p>
      </dgm:t>
    </dgm:pt>
    <dgm:pt modelId="{36FC4E0F-65A5-46E6-A235-9F7837D5FF3F}" type="sibTrans" cxnId="{8D5933BE-D960-4B03-BD1C-688B8CD9AF78}">
      <dgm:prSet/>
      <dgm:spPr/>
      <dgm:t>
        <a:bodyPr/>
        <a:lstStyle/>
        <a:p>
          <a:endParaRPr lang="en-GB"/>
        </a:p>
      </dgm:t>
    </dgm:pt>
    <dgm:pt modelId="{702A9B6F-6B2A-4816-8009-6EAE5F9B641C}">
      <dgm:prSet/>
      <dgm:spPr/>
      <dgm:t>
        <a:bodyPr/>
        <a:lstStyle/>
        <a:p>
          <a:pPr algn="ctr" rtl="0"/>
          <a:r>
            <a:rPr lang="en-CA" dirty="0" smtClean="0"/>
            <a:t>How could you support pupils during paired reading activities?</a:t>
          </a:r>
          <a:endParaRPr lang="en-CA" dirty="0"/>
        </a:p>
      </dgm:t>
    </dgm:pt>
    <dgm:pt modelId="{97E5248E-2C95-44AA-B722-AF99C36853D9}" type="parTrans" cxnId="{2BF79491-5033-41CE-AE48-8A99727AE008}">
      <dgm:prSet/>
      <dgm:spPr/>
      <dgm:t>
        <a:bodyPr/>
        <a:lstStyle/>
        <a:p>
          <a:endParaRPr lang="en-GB"/>
        </a:p>
      </dgm:t>
    </dgm:pt>
    <dgm:pt modelId="{E295301F-8463-4A48-9DF6-2E915153412F}" type="sibTrans" cxnId="{2BF79491-5033-41CE-AE48-8A99727AE008}">
      <dgm:prSet/>
      <dgm:spPr/>
      <dgm:t>
        <a:bodyPr/>
        <a:lstStyle/>
        <a:p>
          <a:endParaRPr lang="en-GB"/>
        </a:p>
      </dgm:t>
    </dgm:pt>
    <dgm:pt modelId="{9BF655BA-FF1D-489F-BCEA-B0ABB9E64665}">
      <dgm:prSet/>
      <dgm:spPr/>
      <dgm:t>
        <a:bodyPr/>
        <a:lstStyle/>
        <a:p>
          <a:pPr algn="ctr" rtl="0"/>
          <a:r>
            <a:rPr lang="en-US" dirty="0" smtClean="0"/>
            <a:t>Working with your shoulder partner – decide who is A and who is B – both read section A</a:t>
          </a:r>
          <a:endParaRPr lang="en-US" dirty="0"/>
        </a:p>
      </dgm:t>
    </dgm:pt>
    <dgm:pt modelId="{12F5595F-3BF5-408A-94AC-874146518BB0}" type="sibTrans" cxnId="{7287DA94-160F-47F3-AB1F-3B69B23A3DC2}">
      <dgm:prSet/>
      <dgm:spPr/>
      <dgm:t>
        <a:bodyPr/>
        <a:lstStyle/>
        <a:p>
          <a:endParaRPr lang="en-GB"/>
        </a:p>
      </dgm:t>
    </dgm:pt>
    <dgm:pt modelId="{1844EA09-1415-4E15-9E84-775EEC2F8C4E}" type="parTrans" cxnId="{7287DA94-160F-47F3-AB1F-3B69B23A3DC2}">
      <dgm:prSet/>
      <dgm:spPr/>
      <dgm:t>
        <a:bodyPr/>
        <a:lstStyle/>
        <a:p>
          <a:endParaRPr lang="en-GB"/>
        </a:p>
      </dgm:t>
    </dgm:pt>
    <dgm:pt modelId="{E27F3EC1-A47E-42F9-A5E0-8229B0A6DF18}" type="pres">
      <dgm:prSet presAssocID="{69D181FC-AE43-4F49-90B3-0CDECE6CA919}" presName="linear" presStyleCnt="0">
        <dgm:presLayoutVars>
          <dgm:animLvl val="lvl"/>
          <dgm:resizeHandles val="exact"/>
        </dgm:presLayoutVars>
      </dgm:prSet>
      <dgm:spPr/>
      <dgm:t>
        <a:bodyPr/>
        <a:lstStyle/>
        <a:p>
          <a:endParaRPr lang="en-GB"/>
        </a:p>
      </dgm:t>
    </dgm:pt>
    <dgm:pt modelId="{8C4F6875-0475-4517-A602-5CDAE4DB56F9}" type="pres">
      <dgm:prSet presAssocID="{9BF655BA-FF1D-489F-BCEA-B0ABB9E64665}" presName="parentText" presStyleLbl="node1" presStyleIdx="0" presStyleCnt="6">
        <dgm:presLayoutVars>
          <dgm:chMax val="0"/>
          <dgm:bulletEnabled val="1"/>
        </dgm:presLayoutVars>
      </dgm:prSet>
      <dgm:spPr/>
      <dgm:t>
        <a:bodyPr/>
        <a:lstStyle/>
        <a:p>
          <a:endParaRPr lang="en-GB"/>
        </a:p>
      </dgm:t>
    </dgm:pt>
    <dgm:pt modelId="{4D429212-10B6-4344-8AA7-AAC7A4C2E888}" type="pres">
      <dgm:prSet presAssocID="{12F5595F-3BF5-408A-94AC-874146518BB0}" presName="spacer" presStyleCnt="0"/>
      <dgm:spPr/>
    </dgm:pt>
    <dgm:pt modelId="{9BFAC371-8D49-4463-8F8B-E81125F8C54A}" type="pres">
      <dgm:prSet presAssocID="{87824DB8-14AC-4E69-9658-CEDEDEF01DB2}" presName="parentText" presStyleLbl="node1" presStyleIdx="1" presStyleCnt="6">
        <dgm:presLayoutVars>
          <dgm:chMax val="0"/>
          <dgm:bulletEnabled val="1"/>
        </dgm:presLayoutVars>
      </dgm:prSet>
      <dgm:spPr/>
      <dgm:t>
        <a:bodyPr/>
        <a:lstStyle/>
        <a:p>
          <a:endParaRPr lang="en-GB"/>
        </a:p>
      </dgm:t>
    </dgm:pt>
    <dgm:pt modelId="{03F8503F-BF0A-44B2-9F9F-0635AB553934}" type="pres">
      <dgm:prSet presAssocID="{B6A6ECCA-C79E-4552-ABC0-35654EADB034}" presName="spacer" presStyleCnt="0"/>
      <dgm:spPr/>
    </dgm:pt>
    <dgm:pt modelId="{B8B44079-6142-4B27-A8FD-5C42927E735F}" type="pres">
      <dgm:prSet presAssocID="{7996047A-C136-4B4B-892F-7C30F10177E9}" presName="parentText" presStyleLbl="node1" presStyleIdx="2" presStyleCnt="6">
        <dgm:presLayoutVars>
          <dgm:chMax val="0"/>
          <dgm:bulletEnabled val="1"/>
        </dgm:presLayoutVars>
      </dgm:prSet>
      <dgm:spPr/>
      <dgm:t>
        <a:bodyPr/>
        <a:lstStyle/>
        <a:p>
          <a:endParaRPr lang="en-GB"/>
        </a:p>
      </dgm:t>
    </dgm:pt>
    <dgm:pt modelId="{83B729E0-D01A-4BB3-8073-AC2C6B65BA9B}" type="pres">
      <dgm:prSet presAssocID="{A41B6652-D533-4168-8DE1-933163E24550}" presName="spacer" presStyleCnt="0"/>
      <dgm:spPr/>
    </dgm:pt>
    <dgm:pt modelId="{86CD4ABD-5323-48AF-9E8C-3A360782236A}" type="pres">
      <dgm:prSet presAssocID="{C41FCA9C-1329-4E0B-9B86-D415C19C6F84}" presName="parentText" presStyleLbl="node1" presStyleIdx="3" presStyleCnt="6">
        <dgm:presLayoutVars>
          <dgm:chMax val="0"/>
          <dgm:bulletEnabled val="1"/>
        </dgm:presLayoutVars>
      </dgm:prSet>
      <dgm:spPr/>
      <dgm:t>
        <a:bodyPr/>
        <a:lstStyle/>
        <a:p>
          <a:endParaRPr lang="en-GB"/>
        </a:p>
      </dgm:t>
    </dgm:pt>
    <dgm:pt modelId="{35114E44-E06A-4D40-BB91-CAE987E32B9F}" type="pres">
      <dgm:prSet presAssocID="{CD92154F-E343-4349-98B4-F9643464D6AB}" presName="spacer" presStyleCnt="0"/>
      <dgm:spPr/>
    </dgm:pt>
    <dgm:pt modelId="{4C28AAEB-D927-434F-BAE8-E1326D32BA8F}" type="pres">
      <dgm:prSet presAssocID="{8C88A49F-871B-4905-A9C6-3087650C2B03}" presName="parentText" presStyleLbl="node1" presStyleIdx="4" presStyleCnt="6">
        <dgm:presLayoutVars>
          <dgm:chMax val="0"/>
          <dgm:bulletEnabled val="1"/>
        </dgm:presLayoutVars>
      </dgm:prSet>
      <dgm:spPr/>
      <dgm:t>
        <a:bodyPr/>
        <a:lstStyle/>
        <a:p>
          <a:endParaRPr lang="en-GB"/>
        </a:p>
      </dgm:t>
    </dgm:pt>
    <dgm:pt modelId="{BD530193-CB21-4F1A-922F-D4212FF9DAE2}" type="pres">
      <dgm:prSet presAssocID="{36FC4E0F-65A5-46E6-A235-9F7837D5FF3F}" presName="spacer" presStyleCnt="0"/>
      <dgm:spPr/>
    </dgm:pt>
    <dgm:pt modelId="{9C9AAD75-8992-432D-876C-B2309E99FBB6}" type="pres">
      <dgm:prSet presAssocID="{702A9B6F-6B2A-4816-8009-6EAE5F9B641C}" presName="parentText" presStyleLbl="node1" presStyleIdx="5" presStyleCnt="6">
        <dgm:presLayoutVars>
          <dgm:chMax val="0"/>
          <dgm:bulletEnabled val="1"/>
        </dgm:presLayoutVars>
      </dgm:prSet>
      <dgm:spPr/>
      <dgm:t>
        <a:bodyPr/>
        <a:lstStyle/>
        <a:p>
          <a:endParaRPr lang="en-GB"/>
        </a:p>
      </dgm:t>
    </dgm:pt>
  </dgm:ptLst>
  <dgm:cxnLst>
    <dgm:cxn modelId="{FCF977A8-72F2-4E07-9CFC-6F24A65A7AF1}" type="presOf" srcId="{8C88A49F-871B-4905-A9C6-3087650C2B03}" destId="{4C28AAEB-D927-434F-BAE8-E1326D32BA8F}" srcOrd="0" destOrd="0" presId="urn:microsoft.com/office/officeart/2005/8/layout/vList2"/>
    <dgm:cxn modelId="{C8D27A1F-D154-4F8A-B366-085FBBFF187A}" type="presOf" srcId="{C41FCA9C-1329-4E0B-9B86-D415C19C6F84}" destId="{86CD4ABD-5323-48AF-9E8C-3A360782236A}" srcOrd="0" destOrd="0" presId="urn:microsoft.com/office/officeart/2005/8/layout/vList2"/>
    <dgm:cxn modelId="{E383ADCD-9AE7-4261-B3C0-5C83A0A7A8D1}" type="presOf" srcId="{7996047A-C136-4B4B-892F-7C30F10177E9}" destId="{B8B44079-6142-4B27-A8FD-5C42927E735F}" srcOrd="0" destOrd="0" presId="urn:microsoft.com/office/officeart/2005/8/layout/vList2"/>
    <dgm:cxn modelId="{8D5933BE-D960-4B03-BD1C-688B8CD9AF78}" srcId="{69D181FC-AE43-4F49-90B3-0CDECE6CA919}" destId="{8C88A49F-871B-4905-A9C6-3087650C2B03}" srcOrd="4" destOrd="0" parTransId="{30E19B78-1C78-49BF-8E39-68C750634217}" sibTransId="{36FC4E0F-65A5-46E6-A235-9F7837D5FF3F}"/>
    <dgm:cxn modelId="{FC656E97-0820-449F-B79B-4D420A1D4478}" srcId="{69D181FC-AE43-4F49-90B3-0CDECE6CA919}" destId="{7996047A-C136-4B4B-892F-7C30F10177E9}" srcOrd="2" destOrd="0" parTransId="{E9705755-AFDE-4314-9DCA-EAC3E731A540}" sibTransId="{A41B6652-D533-4168-8DE1-933163E24550}"/>
    <dgm:cxn modelId="{A14B707F-9740-427D-A04C-F68622FE7870}" srcId="{69D181FC-AE43-4F49-90B3-0CDECE6CA919}" destId="{87824DB8-14AC-4E69-9658-CEDEDEF01DB2}" srcOrd="1" destOrd="0" parTransId="{6F75DFDB-B6D4-4545-BA3E-DA7A960FC2D4}" sibTransId="{B6A6ECCA-C79E-4552-ABC0-35654EADB034}"/>
    <dgm:cxn modelId="{5763930A-EBCC-49D7-8930-775227D2FC61}" type="presOf" srcId="{702A9B6F-6B2A-4816-8009-6EAE5F9B641C}" destId="{9C9AAD75-8992-432D-876C-B2309E99FBB6}" srcOrd="0" destOrd="0" presId="urn:microsoft.com/office/officeart/2005/8/layout/vList2"/>
    <dgm:cxn modelId="{8011B2D8-8671-4D87-8D8D-C6B6D83ADA43}" type="presOf" srcId="{69D181FC-AE43-4F49-90B3-0CDECE6CA919}" destId="{E27F3EC1-A47E-42F9-A5E0-8229B0A6DF18}" srcOrd="0" destOrd="0" presId="urn:microsoft.com/office/officeart/2005/8/layout/vList2"/>
    <dgm:cxn modelId="{7287DA94-160F-47F3-AB1F-3B69B23A3DC2}" srcId="{69D181FC-AE43-4F49-90B3-0CDECE6CA919}" destId="{9BF655BA-FF1D-489F-BCEA-B0ABB9E64665}" srcOrd="0" destOrd="0" parTransId="{1844EA09-1415-4E15-9E84-775EEC2F8C4E}" sibTransId="{12F5595F-3BF5-408A-94AC-874146518BB0}"/>
    <dgm:cxn modelId="{7982C16A-1B2E-4047-93D7-32BFEB7E05AC}" type="presOf" srcId="{9BF655BA-FF1D-489F-BCEA-B0ABB9E64665}" destId="{8C4F6875-0475-4517-A602-5CDAE4DB56F9}" srcOrd="0" destOrd="0" presId="urn:microsoft.com/office/officeart/2005/8/layout/vList2"/>
    <dgm:cxn modelId="{2BE7749B-DB21-47A0-B3D2-C3CCDC312C29}" type="presOf" srcId="{87824DB8-14AC-4E69-9658-CEDEDEF01DB2}" destId="{9BFAC371-8D49-4463-8F8B-E81125F8C54A}" srcOrd="0" destOrd="0" presId="urn:microsoft.com/office/officeart/2005/8/layout/vList2"/>
    <dgm:cxn modelId="{2BF79491-5033-41CE-AE48-8A99727AE008}" srcId="{69D181FC-AE43-4F49-90B3-0CDECE6CA919}" destId="{702A9B6F-6B2A-4816-8009-6EAE5F9B641C}" srcOrd="5" destOrd="0" parTransId="{97E5248E-2C95-44AA-B722-AF99C36853D9}" sibTransId="{E295301F-8463-4A48-9DF6-2E915153412F}"/>
    <dgm:cxn modelId="{F544191F-FB62-4905-97F8-7C19AA6FD4B3}" srcId="{69D181FC-AE43-4F49-90B3-0CDECE6CA919}" destId="{C41FCA9C-1329-4E0B-9B86-D415C19C6F84}" srcOrd="3" destOrd="0" parTransId="{61C3E9B6-A309-4BE6-943D-0FF539F55FAA}" sibTransId="{CD92154F-E343-4349-98B4-F9643464D6AB}"/>
    <dgm:cxn modelId="{158ED68B-8CE8-435C-A47F-FDD60CD24CB4}" type="presParOf" srcId="{E27F3EC1-A47E-42F9-A5E0-8229B0A6DF18}" destId="{8C4F6875-0475-4517-A602-5CDAE4DB56F9}" srcOrd="0" destOrd="0" presId="urn:microsoft.com/office/officeart/2005/8/layout/vList2"/>
    <dgm:cxn modelId="{537A7116-D74D-48B4-9A1D-66C78B18313E}" type="presParOf" srcId="{E27F3EC1-A47E-42F9-A5E0-8229B0A6DF18}" destId="{4D429212-10B6-4344-8AA7-AAC7A4C2E888}" srcOrd="1" destOrd="0" presId="urn:microsoft.com/office/officeart/2005/8/layout/vList2"/>
    <dgm:cxn modelId="{1EC00867-F0AE-4908-9D58-4AB44D09988D}" type="presParOf" srcId="{E27F3EC1-A47E-42F9-A5E0-8229B0A6DF18}" destId="{9BFAC371-8D49-4463-8F8B-E81125F8C54A}" srcOrd="2" destOrd="0" presId="urn:microsoft.com/office/officeart/2005/8/layout/vList2"/>
    <dgm:cxn modelId="{E8B933B7-1F46-471B-8152-E92F48E7D47A}" type="presParOf" srcId="{E27F3EC1-A47E-42F9-A5E0-8229B0A6DF18}" destId="{03F8503F-BF0A-44B2-9F9F-0635AB553934}" srcOrd="3" destOrd="0" presId="urn:microsoft.com/office/officeart/2005/8/layout/vList2"/>
    <dgm:cxn modelId="{AF2A6695-7D4F-43BA-BC5D-26569F6AA5F2}" type="presParOf" srcId="{E27F3EC1-A47E-42F9-A5E0-8229B0A6DF18}" destId="{B8B44079-6142-4B27-A8FD-5C42927E735F}" srcOrd="4" destOrd="0" presId="urn:microsoft.com/office/officeart/2005/8/layout/vList2"/>
    <dgm:cxn modelId="{54720A05-A408-4EDB-8165-46EA622F08A6}" type="presParOf" srcId="{E27F3EC1-A47E-42F9-A5E0-8229B0A6DF18}" destId="{83B729E0-D01A-4BB3-8073-AC2C6B65BA9B}" srcOrd="5" destOrd="0" presId="urn:microsoft.com/office/officeart/2005/8/layout/vList2"/>
    <dgm:cxn modelId="{71CD60A5-30A0-4EAC-BE92-CAF05642F1BA}" type="presParOf" srcId="{E27F3EC1-A47E-42F9-A5E0-8229B0A6DF18}" destId="{86CD4ABD-5323-48AF-9E8C-3A360782236A}" srcOrd="6" destOrd="0" presId="urn:microsoft.com/office/officeart/2005/8/layout/vList2"/>
    <dgm:cxn modelId="{577ED64A-B005-4DA3-B9C8-7099CE8A574A}" type="presParOf" srcId="{E27F3EC1-A47E-42F9-A5E0-8229B0A6DF18}" destId="{35114E44-E06A-4D40-BB91-CAE987E32B9F}" srcOrd="7" destOrd="0" presId="urn:microsoft.com/office/officeart/2005/8/layout/vList2"/>
    <dgm:cxn modelId="{E4843CAB-5294-4FD4-B8C2-4ACB4FD90ECA}" type="presParOf" srcId="{E27F3EC1-A47E-42F9-A5E0-8229B0A6DF18}" destId="{4C28AAEB-D927-434F-BAE8-E1326D32BA8F}" srcOrd="8" destOrd="0" presId="urn:microsoft.com/office/officeart/2005/8/layout/vList2"/>
    <dgm:cxn modelId="{14887195-D62A-4A82-8627-30DDDF9D3AFD}" type="presParOf" srcId="{E27F3EC1-A47E-42F9-A5E0-8229B0A6DF18}" destId="{BD530193-CB21-4F1A-922F-D4212FF9DAE2}" srcOrd="9" destOrd="0" presId="urn:microsoft.com/office/officeart/2005/8/layout/vList2"/>
    <dgm:cxn modelId="{2716DB39-CD40-4D87-99AA-2E94A837F699}" type="presParOf" srcId="{E27F3EC1-A47E-42F9-A5E0-8229B0A6DF18}" destId="{9C9AAD75-8992-432D-876C-B2309E99FBB6}"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EEE73D1-66D2-4EC7-AC0A-88E6F03361D6}"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CD6D146B-E1A1-4E59-AD54-E6161B4DE969}">
      <dgm:prSet/>
      <dgm:spPr/>
      <dgm:t>
        <a:bodyPr/>
        <a:lstStyle/>
        <a:p>
          <a:pPr algn="ctr" rtl="0"/>
          <a:r>
            <a:rPr lang="en-GB" dirty="0" smtClean="0"/>
            <a:t>1. Positive interdependence	</a:t>
          </a:r>
          <a:endParaRPr lang="en-GB" dirty="0"/>
        </a:p>
      </dgm:t>
    </dgm:pt>
    <dgm:pt modelId="{ACB3594C-AD7D-4907-9B6F-78EFA5DBC761}" type="parTrans" cxnId="{5E641320-6159-4880-BEDC-ED133B5AD895}">
      <dgm:prSet/>
      <dgm:spPr/>
      <dgm:t>
        <a:bodyPr/>
        <a:lstStyle/>
        <a:p>
          <a:endParaRPr lang="en-GB"/>
        </a:p>
      </dgm:t>
    </dgm:pt>
    <dgm:pt modelId="{DD979A56-95B7-4212-8446-403A1215D15E}" type="sibTrans" cxnId="{5E641320-6159-4880-BEDC-ED133B5AD895}">
      <dgm:prSet/>
      <dgm:spPr/>
      <dgm:t>
        <a:bodyPr/>
        <a:lstStyle/>
        <a:p>
          <a:endParaRPr lang="en-GB"/>
        </a:p>
      </dgm:t>
    </dgm:pt>
    <dgm:pt modelId="{4856464F-EC7F-446D-879B-A56A11F90405}">
      <dgm:prSet/>
      <dgm:spPr/>
      <dgm:t>
        <a:bodyPr/>
        <a:lstStyle/>
        <a:p>
          <a:pPr algn="ctr" rtl="0"/>
          <a:r>
            <a:rPr lang="en-GB" dirty="0" smtClean="0"/>
            <a:t>2. Face to face interaction	</a:t>
          </a:r>
          <a:endParaRPr lang="en-GB" dirty="0"/>
        </a:p>
      </dgm:t>
    </dgm:pt>
    <dgm:pt modelId="{919D243B-1D39-4480-A7CF-D08B3D24167D}" type="parTrans" cxnId="{0CC07A40-44EA-4BD0-B569-7A4C871405AD}">
      <dgm:prSet/>
      <dgm:spPr/>
      <dgm:t>
        <a:bodyPr/>
        <a:lstStyle/>
        <a:p>
          <a:endParaRPr lang="en-GB"/>
        </a:p>
      </dgm:t>
    </dgm:pt>
    <dgm:pt modelId="{547BF96D-8F5D-4B99-B5C2-E3FAA1D8F5A2}" type="sibTrans" cxnId="{0CC07A40-44EA-4BD0-B569-7A4C871405AD}">
      <dgm:prSet/>
      <dgm:spPr/>
      <dgm:t>
        <a:bodyPr/>
        <a:lstStyle/>
        <a:p>
          <a:endParaRPr lang="en-GB"/>
        </a:p>
      </dgm:t>
    </dgm:pt>
    <dgm:pt modelId="{D4497935-CC12-46C7-9A42-05BC99C12C47}">
      <dgm:prSet/>
      <dgm:spPr/>
      <dgm:t>
        <a:bodyPr/>
        <a:lstStyle/>
        <a:p>
          <a:pPr algn="ctr" rtl="0"/>
          <a:r>
            <a:rPr lang="en-GB" dirty="0" smtClean="0"/>
            <a:t>3. Individual accountability</a:t>
          </a:r>
          <a:endParaRPr lang="en-GB" dirty="0"/>
        </a:p>
      </dgm:t>
    </dgm:pt>
    <dgm:pt modelId="{257E115A-9E3A-477C-88C4-AB6BE9D1AFF1}" type="parTrans" cxnId="{C97412E8-AABB-42CC-B904-F3AF4A7841FF}">
      <dgm:prSet/>
      <dgm:spPr/>
      <dgm:t>
        <a:bodyPr/>
        <a:lstStyle/>
        <a:p>
          <a:endParaRPr lang="en-GB"/>
        </a:p>
      </dgm:t>
    </dgm:pt>
    <dgm:pt modelId="{8D2EC38E-CFD2-4D79-8229-000B8CED68B4}" type="sibTrans" cxnId="{C97412E8-AABB-42CC-B904-F3AF4A7841FF}">
      <dgm:prSet/>
      <dgm:spPr/>
      <dgm:t>
        <a:bodyPr/>
        <a:lstStyle/>
        <a:p>
          <a:endParaRPr lang="en-GB"/>
        </a:p>
      </dgm:t>
    </dgm:pt>
    <dgm:pt modelId="{2293DB1C-FE2B-4051-A119-8C1B59242DA5}">
      <dgm:prSet/>
      <dgm:spPr/>
      <dgm:t>
        <a:bodyPr/>
        <a:lstStyle/>
        <a:p>
          <a:pPr algn="ctr" rtl="0"/>
          <a:r>
            <a:rPr lang="en-GB" dirty="0" smtClean="0"/>
            <a:t>4. Social skills</a:t>
          </a:r>
          <a:endParaRPr lang="en-GB" dirty="0"/>
        </a:p>
      </dgm:t>
    </dgm:pt>
    <dgm:pt modelId="{23501265-34E1-44AE-B192-278D5C7DFACE}" type="parTrans" cxnId="{ABD39F86-D862-43DA-9CB8-4C39811E3824}">
      <dgm:prSet/>
      <dgm:spPr/>
      <dgm:t>
        <a:bodyPr/>
        <a:lstStyle/>
        <a:p>
          <a:endParaRPr lang="en-GB"/>
        </a:p>
      </dgm:t>
    </dgm:pt>
    <dgm:pt modelId="{BF6392CF-8522-4B7C-A4E3-CD9B95A15FFD}" type="sibTrans" cxnId="{ABD39F86-D862-43DA-9CB8-4C39811E3824}">
      <dgm:prSet/>
      <dgm:spPr/>
      <dgm:t>
        <a:bodyPr/>
        <a:lstStyle/>
        <a:p>
          <a:endParaRPr lang="en-GB"/>
        </a:p>
      </dgm:t>
    </dgm:pt>
    <dgm:pt modelId="{C594403C-9973-4158-95C7-255FAD874445}">
      <dgm:prSet/>
      <dgm:spPr/>
      <dgm:t>
        <a:bodyPr/>
        <a:lstStyle/>
        <a:p>
          <a:pPr algn="ctr" rtl="0"/>
          <a:r>
            <a:rPr lang="en-GB" dirty="0" smtClean="0"/>
            <a:t>5. Group processing</a:t>
          </a:r>
          <a:endParaRPr lang="en-GB" dirty="0"/>
        </a:p>
      </dgm:t>
    </dgm:pt>
    <dgm:pt modelId="{0CD600B3-50CF-4620-A0A3-813B1AAC2683}" type="parTrans" cxnId="{8DE28CD0-FD99-4C6F-9979-CD9E0EF01FF6}">
      <dgm:prSet/>
      <dgm:spPr/>
      <dgm:t>
        <a:bodyPr/>
        <a:lstStyle/>
        <a:p>
          <a:endParaRPr lang="en-GB"/>
        </a:p>
      </dgm:t>
    </dgm:pt>
    <dgm:pt modelId="{4CF546D9-0C2E-405E-8579-7295A2E79CCF}" type="sibTrans" cxnId="{8DE28CD0-FD99-4C6F-9979-CD9E0EF01FF6}">
      <dgm:prSet/>
      <dgm:spPr/>
      <dgm:t>
        <a:bodyPr/>
        <a:lstStyle/>
        <a:p>
          <a:endParaRPr lang="en-GB"/>
        </a:p>
      </dgm:t>
    </dgm:pt>
    <dgm:pt modelId="{443174ED-7EB2-44FB-B48D-C3B5416DF115}" type="pres">
      <dgm:prSet presAssocID="{9EEE73D1-66D2-4EC7-AC0A-88E6F03361D6}" presName="linear" presStyleCnt="0">
        <dgm:presLayoutVars>
          <dgm:animLvl val="lvl"/>
          <dgm:resizeHandles val="exact"/>
        </dgm:presLayoutVars>
      </dgm:prSet>
      <dgm:spPr/>
      <dgm:t>
        <a:bodyPr/>
        <a:lstStyle/>
        <a:p>
          <a:endParaRPr lang="en-GB"/>
        </a:p>
      </dgm:t>
    </dgm:pt>
    <dgm:pt modelId="{EAB2549B-ACD6-4477-B526-94F6DE5E09B2}" type="pres">
      <dgm:prSet presAssocID="{CD6D146B-E1A1-4E59-AD54-E6161B4DE969}" presName="parentText" presStyleLbl="node1" presStyleIdx="0" presStyleCnt="5">
        <dgm:presLayoutVars>
          <dgm:chMax val="0"/>
          <dgm:bulletEnabled val="1"/>
        </dgm:presLayoutVars>
      </dgm:prSet>
      <dgm:spPr/>
      <dgm:t>
        <a:bodyPr/>
        <a:lstStyle/>
        <a:p>
          <a:endParaRPr lang="en-GB"/>
        </a:p>
      </dgm:t>
    </dgm:pt>
    <dgm:pt modelId="{A8E0C214-645A-415C-B528-A927885D9325}" type="pres">
      <dgm:prSet presAssocID="{DD979A56-95B7-4212-8446-403A1215D15E}" presName="spacer" presStyleCnt="0"/>
      <dgm:spPr/>
    </dgm:pt>
    <dgm:pt modelId="{3708BD1F-40BA-455E-9B15-6C569F1D3940}" type="pres">
      <dgm:prSet presAssocID="{4856464F-EC7F-446D-879B-A56A11F90405}" presName="parentText" presStyleLbl="node1" presStyleIdx="1" presStyleCnt="5">
        <dgm:presLayoutVars>
          <dgm:chMax val="0"/>
          <dgm:bulletEnabled val="1"/>
        </dgm:presLayoutVars>
      </dgm:prSet>
      <dgm:spPr/>
      <dgm:t>
        <a:bodyPr/>
        <a:lstStyle/>
        <a:p>
          <a:endParaRPr lang="en-GB"/>
        </a:p>
      </dgm:t>
    </dgm:pt>
    <dgm:pt modelId="{08892081-1481-415F-8A70-514F38C382B8}" type="pres">
      <dgm:prSet presAssocID="{547BF96D-8F5D-4B99-B5C2-E3FAA1D8F5A2}" presName="spacer" presStyleCnt="0"/>
      <dgm:spPr/>
    </dgm:pt>
    <dgm:pt modelId="{7DAFE276-6D75-44FA-BC2A-E81AEEEE236A}" type="pres">
      <dgm:prSet presAssocID="{D4497935-CC12-46C7-9A42-05BC99C12C47}" presName="parentText" presStyleLbl="node1" presStyleIdx="2" presStyleCnt="5">
        <dgm:presLayoutVars>
          <dgm:chMax val="0"/>
          <dgm:bulletEnabled val="1"/>
        </dgm:presLayoutVars>
      </dgm:prSet>
      <dgm:spPr/>
      <dgm:t>
        <a:bodyPr/>
        <a:lstStyle/>
        <a:p>
          <a:endParaRPr lang="en-GB"/>
        </a:p>
      </dgm:t>
    </dgm:pt>
    <dgm:pt modelId="{08749172-2AAF-4A89-BB36-00C523DFAE5A}" type="pres">
      <dgm:prSet presAssocID="{8D2EC38E-CFD2-4D79-8229-000B8CED68B4}" presName="spacer" presStyleCnt="0"/>
      <dgm:spPr/>
    </dgm:pt>
    <dgm:pt modelId="{A441E0FE-BC71-41A5-ACC3-4CACF01D3F81}" type="pres">
      <dgm:prSet presAssocID="{2293DB1C-FE2B-4051-A119-8C1B59242DA5}" presName="parentText" presStyleLbl="node1" presStyleIdx="3" presStyleCnt="5">
        <dgm:presLayoutVars>
          <dgm:chMax val="0"/>
          <dgm:bulletEnabled val="1"/>
        </dgm:presLayoutVars>
      </dgm:prSet>
      <dgm:spPr/>
      <dgm:t>
        <a:bodyPr/>
        <a:lstStyle/>
        <a:p>
          <a:endParaRPr lang="en-GB"/>
        </a:p>
      </dgm:t>
    </dgm:pt>
    <dgm:pt modelId="{294FBB5D-05ED-4F66-BCD4-7732CBA4E529}" type="pres">
      <dgm:prSet presAssocID="{BF6392CF-8522-4B7C-A4E3-CD9B95A15FFD}" presName="spacer" presStyleCnt="0"/>
      <dgm:spPr/>
    </dgm:pt>
    <dgm:pt modelId="{B680D168-BAEE-4A34-88E5-C54686D0C650}" type="pres">
      <dgm:prSet presAssocID="{C594403C-9973-4158-95C7-255FAD874445}" presName="parentText" presStyleLbl="node1" presStyleIdx="4" presStyleCnt="5">
        <dgm:presLayoutVars>
          <dgm:chMax val="0"/>
          <dgm:bulletEnabled val="1"/>
        </dgm:presLayoutVars>
      </dgm:prSet>
      <dgm:spPr/>
      <dgm:t>
        <a:bodyPr/>
        <a:lstStyle/>
        <a:p>
          <a:endParaRPr lang="en-GB"/>
        </a:p>
      </dgm:t>
    </dgm:pt>
  </dgm:ptLst>
  <dgm:cxnLst>
    <dgm:cxn modelId="{9E4515B8-3ABA-42EC-8DB9-1894FD378EC4}" type="presOf" srcId="{CD6D146B-E1A1-4E59-AD54-E6161B4DE969}" destId="{EAB2549B-ACD6-4477-B526-94F6DE5E09B2}" srcOrd="0" destOrd="0" presId="urn:microsoft.com/office/officeart/2005/8/layout/vList2"/>
    <dgm:cxn modelId="{D2FEC0D5-71D6-45CF-91BF-E7DEA291273A}" type="presOf" srcId="{9EEE73D1-66D2-4EC7-AC0A-88E6F03361D6}" destId="{443174ED-7EB2-44FB-B48D-C3B5416DF115}" srcOrd="0" destOrd="0" presId="urn:microsoft.com/office/officeart/2005/8/layout/vList2"/>
    <dgm:cxn modelId="{8DE28CD0-FD99-4C6F-9979-CD9E0EF01FF6}" srcId="{9EEE73D1-66D2-4EC7-AC0A-88E6F03361D6}" destId="{C594403C-9973-4158-95C7-255FAD874445}" srcOrd="4" destOrd="0" parTransId="{0CD600B3-50CF-4620-A0A3-813B1AAC2683}" sibTransId="{4CF546D9-0C2E-405E-8579-7295A2E79CCF}"/>
    <dgm:cxn modelId="{5E641320-6159-4880-BEDC-ED133B5AD895}" srcId="{9EEE73D1-66D2-4EC7-AC0A-88E6F03361D6}" destId="{CD6D146B-E1A1-4E59-AD54-E6161B4DE969}" srcOrd="0" destOrd="0" parTransId="{ACB3594C-AD7D-4907-9B6F-78EFA5DBC761}" sibTransId="{DD979A56-95B7-4212-8446-403A1215D15E}"/>
    <dgm:cxn modelId="{E6C25AB8-0A68-46D0-987F-1DB2B9F959D0}" type="presOf" srcId="{2293DB1C-FE2B-4051-A119-8C1B59242DA5}" destId="{A441E0FE-BC71-41A5-ACC3-4CACF01D3F81}" srcOrd="0" destOrd="0" presId="urn:microsoft.com/office/officeart/2005/8/layout/vList2"/>
    <dgm:cxn modelId="{325B2D95-DDEA-49DE-89EA-DBDBF90BC250}" type="presOf" srcId="{D4497935-CC12-46C7-9A42-05BC99C12C47}" destId="{7DAFE276-6D75-44FA-BC2A-E81AEEEE236A}" srcOrd="0" destOrd="0" presId="urn:microsoft.com/office/officeart/2005/8/layout/vList2"/>
    <dgm:cxn modelId="{C97412E8-AABB-42CC-B904-F3AF4A7841FF}" srcId="{9EEE73D1-66D2-4EC7-AC0A-88E6F03361D6}" destId="{D4497935-CC12-46C7-9A42-05BC99C12C47}" srcOrd="2" destOrd="0" parTransId="{257E115A-9E3A-477C-88C4-AB6BE9D1AFF1}" sibTransId="{8D2EC38E-CFD2-4D79-8229-000B8CED68B4}"/>
    <dgm:cxn modelId="{ABD39F86-D862-43DA-9CB8-4C39811E3824}" srcId="{9EEE73D1-66D2-4EC7-AC0A-88E6F03361D6}" destId="{2293DB1C-FE2B-4051-A119-8C1B59242DA5}" srcOrd="3" destOrd="0" parTransId="{23501265-34E1-44AE-B192-278D5C7DFACE}" sibTransId="{BF6392CF-8522-4B7C-A4E3-CD9B95A15FFD}"/>
    <dgm:cxn modelId="{28CE7E9E-7A3D-464E-AEAB-4B056E672C85}" type="presOf" srcId="{4856464F-EC7F-446D-879B-A56A11F90405}" destId="{3708BD1F-40BA-455E-9B15-6C569F1D3940}" srcOrd="0" destOrd="0" presId="urn:microsoft.com/office/officeart/2005/8/layout/vList2"/>
    <dgm:cxn modelId="{0CC07A40-44EA-4BD0-B569-7A4C871405AD}" srcId="{9EEE73D1-66D2-4EC7-AC0A-88E6F03361D6}" destId="{4856464F-EC7F-446D-879B-A56A11F90405}" srcOrd="1" destOrd="0" parTransId="{919D243B-1D39-4480-A7CF-D08B3D24167D}" sibTransId="{547BF96D-8F5D-4B99-B5C2-E3FAA1D8F5A2}"/>
    <dgm:cxn modelId="{00CB2B5A-74CC-428E-B2D1-83872014ADD7}" type="presOf" srcId="{C594403C-9973-4158-95C7-255FAD874445}" destId="{B680D168-BAEE-4A34-88E5-C54686D0C650}" srcOrd="0" destOrd="0" presId="urn:microsoft.com/office/officeart/2005/8/layout/vList2"/>
    <dgm:cxn modelId="{4FF145AF-94BA-4A28-BC1A-4874F67CAE44}" type="presParOf" srcId="{443174ED-7EB2-44FB-B48D-C3B5416DF115}" destId="{EAB2549B-ACD6-4477-B526-94F6DE5E09B2}" srcOrd="0" destOrd="0" presId="urn:microsoft.com/office/officeart/2005/8/layout/vList2"/>
    <dgm:cxn modelId="{9D99F692-09CA-4626-B2DF-11E5AF69795D}" type="presParOf" srcId="{443174ED-7EB2-44FB-B48D-C3B5416DF115}" destId="{A8E0C214-645A-415C-B528-A927885D9325}" srcOrd="1" destOrd="0" presId="urn:microsoft.com/office/officeart/2005/8/layout/vList2"/>
    <dgm:cxn modelId="{D151A65E-CD42-4A57-886C-F16038DFF20F}" type="presParOf" srcId="{443174ED-7EB2-44FB-B48D-C3B5416DF115}" destId="{3708BD1F-40BA-455E-9B15-6C569F1D3940}" srcOrd="2" destOrd="0" presId="urn:microsoft.com/office/officeart/2005/8/layout/vList2"/>
    <dgm:cxn modelId="{3ED40544-6099-4FC7-B9D5-C00143FB3842}" type="presParOf" srcId="{443174ED-7EB2-44FB-B48D-C3B5416DF115}" destId="{08892081-1481-415F-8A70-514F38C382B8}" srcOrd="3" destOrd="0" presId="urn:microsoft.com/office/officeart/2005/8/layout/vList2"/>
    <dgm:cxn modelId="{6A7C27B6-43B5-4B4D-B3D3-C0D13BBB82F9}" type="presParOf" srcId="{443174ED-7EB2-44FB-B48D-C3B5416DF115}" destId="{7DAFE276-6D75-44FA-BC2A-E81AEEEE236A}" srcOrd="4" destOrd="0" presId="urn:microsoft.com/office/officeart/2005/8/layout/vList2"/>
    <dgm:cxn modelId="{52CA8F34-30F1-4474-AFB3-FD24ECE2FA89}" type="presParOf" srcId="{443174ED-7EB2-44FB-B48D-C3B5416DF115}" destId="{08749172-2AAF-4A89-BB36-00C523DFAE5A}" srcOrd="5" destOrd="0" presId="urn:microsoft.com/office/officeart/2005/8/layout/vList2"/>
    <dgm:cxn modelId="{4E46D8AC-0B0A-4167-A701-DACBE705267B}" type="presParOf" srcId="{443174ED-7EB2-44FB-B48D-C3B5416DF115}" destId="{A441E0FE-BC71-41A5-ACC3-4CACF01D3F81}" srcOrd="6" destOrd="0" presId="urn:microsoft.com/office/officeart/2005/8/layout/vList2"/>
    <dgm:cxn modelId="{2D28D69C-25DE-40D1-95E0-54C0C5E8D155}" type="presParOf" srcId="{443174ED-7EB2-44FB-B48D-C3B5416DF115}" destId="{294FBB5D-05ED-4F66-BCD4-7732CBA4E529}" srcOrd="7" destOrd="0" presId="urn:microsoft.com/office/officeart/2005/8/layout/vList2"/>
    <dgm:cxn modelId="{B897B22D-8E5B-4209-B2FD-9181B1B5711A}" type="presParOf" srcId="{443174ED-7EB2-44FB-B48D-C3B5416DF115}" destId="{B680D168-BAEE-4A34-88E5-C54686D0C650}"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48392F7-F9A1-453A-80F4-41A424CC4918}"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56762533-8CAC-4204-AF9A-96345694DC7D}">
      <dgm:prSet/>
      <dgm:spPr/>
      <dgm:t>
        <a:bodyPr/>
        <a:lstStyle/>
        <a:p>
          <a:pPr algn="ctr" rtl="0"/>
          <a:r>
            <a:rPr lang="en-GB" dirty="0" smtClean="0"/>
            <a:t>As a team, stand up</a:t>
          </a:r>
          <a:endParaRPr lang="en-GB" dirty="0"/>
        </a:p>
      </dgm:t>
    </dgm:pt>
    <dgm:pt modelId="{F06F037B-64EE-40B1-8B45-FFE76C86C249}" type="parTrans" cxnId="{43C86B6D-05EF-4796-B8DF-2A1DF52939A0}">
      <dgm:prSet/>
      <dgm:spPr/>
      <dgm:t>
        <a:bodyPr/>
        <a:lstStyle/>
        <a:p>
          <a:endParaRPr lang="en-GB"/>
        </a:p>
      </dgm:t>
    </dgm:pt>
    <dgm:pt modelId="{189F2BB5-CBD4-45FD-ADDE-276F54D6C95A}" type="sibTrans" cxnId="{43C86B6D-05EF-4796-B8DF-2A1DF52939A0}">
      <dgm:prSet/>
      <dgm:spPr/>
      <dgm:t>
        <a:bodyPr/>
        <a:lstStyle/>
        <a:p>
          <a:endParaRPr lang="en-GB"/>
        </a:p>
      </dgm:t>
    </dgm:pt>
    <dgm:pt modelId="{2D6ACDDC-7A19-48E9-82E5-415FA14F0F4A}">
      <dgm:prSet/>
      <dgm:spPr/>
      <dgm:t>
        <a:bodyPr/>
        <a:lstStyle/>
        <a:p>
          <a:pPr algn="ctr" rtl="0"/>
          <a:r>
            <a:rPr lang="en-GB" dirty="0" smtClean="0"/>
            <a:t>Together you are going to learn the 5 basic elements off by heart</a:t>
          </a:r>
          <a:endParaRPr lang="en-GB" dirty="0"/>
        </a:p>
      </dgm:t>
    </dgm:pt>
    <dgm:pt modelId="{7335E699-5564-467E-B2B0-FD15F20CBA19}" type="parTrans" cxnId="{62E0BFB6-AE87-45B3-A9D9-C9D813441913}">
      <dgm:prSet/>
      <dgm:spPr/>
      <dgm:t>
        <a:bodyPr/>
        <a:lstStyle/>
        <a:p>
          <a:endParaRPr lang="en-GB"/>
        </a:p>
      </dgm:t>
    </dgm:pt>
    <dgm:pt modelId="{2E12706D-95DB-4C32-A387-5B8ED90F7D28}" type="sibTrans" cxnId="{62E0BFB6-AE87-45B3-A9D9-C9D813441913}">
      <dgm:prSet/>
      <dgm:spPr/>
      <dgm:t>
        <a:bodyPr/>
        <a:lstStyle/>
        <a:p>
          <a:endParaRPr lang="en-GB"/>
        </a:p>
      </dgm:t>
    </dgm:pt>
    <dgm:pt modelId="{0445D167-C460-4A48-8C58-C67BC18C9B2E}">
      <dgm:prSet/>
      <dgm:spPr/>
      <dgm:t>
        <a:bodyPr/>
        <a:lstStyle/>
        <a:p>
          <a:pPr algn="ctr" rtl="0"/>
          <a:r>
            <a:rPr lang="en-GB" dirty="0" smtClean="0"/>
            <a:t>When </a:t>
          </a:r>
          <a:r>
            <a:rPr lang="en-GB" i="1" dirty="0" smtClean="0"/>
            <a:t>everyone</a:t>
          </a:r>
          <a:r>
            <a:rPr lang="en-GB" dirty="0" smtClean="0"/>
            <a:t> in your group knows them, you can </a:t>
          </a:r>
          <a:r>
            <a:rPr lang="en-GB" i="1" dirty="0" smtClean="0"/>
            <a:t>all</a:t>
          </a:r>
          <a:r>
            <a:rPr lang="en-GB" dirty="0" smtClean="0"/>
            <a:t> sit down</a:t>
          </a:r>
          <a:endParaRPr lang="en-GB" dirty="0"/>
        </a:p>
      </dgm:t>
    </dgm:pt>
    <dgm:pt modelId="{1BC87659-2B44-4A02-B660-2585F10E18A6}" type="parTrans" cxnId="{2DAAC299-5683-4686-B253-A6D5BA2797A2}">
      <dgm:prSet/>
      <dgm:spPr/>
      <dgm:t>
        <a:bodyPr/>
        <a:lstStyle/>
        <a:p>
          <a:endParaRPr lang="en-GB"/>
        </a:p>
      </dgm:t>
    </dgm:pt>
    <dgm:pt modelId="{096ACCA9-2F7B-4190-8F61-99DF9BD2BB4B}" type="sibTrans" cxnId="{2DAAC299-5683-4686-B253-A6D5BA2797A2}">
      <dgm:prSet/>
      <dgm:spPr/>
      <dgm:t>
        <a:bodyPr/>
        <a:lstStyle/>
        <a:p>
          <a:endParaRPr lang="en-GB"/>
        </a:p>
      </dgm:t>
    </dgm:pt>
    <dgm:pt modelId="{2352A3C6-7AB3-49E5-8853-3852C82FE069}" type="pres">
      <dgm:prSet presAssocID="{948392F7-F9A1-453A-80F4-41A424CC4918}" presName="linear" presStyleCnt="0">
        <dgm:presLayoutVars>
          <dgm:animLvl val="lvl"/>
          <dgm:resizeHandles val="exact"/>
        </dgm:presLayoutVars>
      </dgm:prSet>
      <dgm:spPr/>
      <dgm:t>
        <a:bodyPr/>
        <a:lstStyle/>
        <a:p>
          <a:endParaRPr lang="en-GB"/>
        </a:p>
      </dgm:t>
    </dgm:pt>
    <dgm:pt modelId="{93FE5F9E-2B80-4D98-A7D3-3B3ECDF30D37}" type="pres">
      <dgm:prSet presAssocID="{56762533-8CAC-4204-AF9A-96345694DC7D}" presName="parentText" presStyleLbl="node1" presStyleIdx="0" presStyleCnt="3">
        <dgm:presLayoutVars>
          <dgm:chMax val="0"/>
          <dgm:bulletEnabled val="1"/>
        </dgm:presLayoutVars>
      </dgm:prSet>
      <dgm:spPr/>
      <dgm:t>
        <a:bodyPr/>
        <a:lstStyle/>
        <a:p>
          <a:endParaRPr lang="en-GB"/>
        </a:p>
      </dgm:t>
    </dgm:pt>
    <dgm:pt modelId="{361B8909-5FC3-4582-92B1-77D0C1FBB739}" type="pres">
      <dgm:prSet presAssocID="{189F2BB5-CBD4-45FD-ADDE-276F54D6C95A}" presName="spacer" presStyleCnt="0"/>
      <dgm:spPr/>
    </dgm:pt>
    <dgm:pt modelId="{92BF553C-9F5A-4058-A2A9-67F3AEA1B4D7}" type="pres">
      <dgm:prSet presAssocID="{2D6ACDDC-7A19-48E9-82E5-415FA14F0F4A}" presName="parentText" presStyleLbl="node1" presStyleIdx="1" presStyleCnt="3">
        <dgm:presLayoutVars>
          <dgm:chMax val="0"/>
          <dgm:bulletEnabled val="1"/>
        </dgm:presLayoutVars>
      </dgm:prSet>
      <dgm:spPr/>
      <dgm:t>
        <a:bodyPr/>
        <a:lstStyle/>
        <a:p>
          <a:endParaRPr lang="en-GB"/>
        </a:p>
      </dgm:t>
    </dgm:pt>
    <dgm:pt modelId="{A35F904B-9403-401C-9FEA-B88F1E734C71}" type="pres">
      <dgm:prSet presAssocID="{2E12706D-95DB-4C32-A387-5B8ED90F7D28}" presName="spacer" presStyleCnt="0"/>
      <dgm:spPr/>
    </dgm:pt>
    <dgm:pt modelId="{7AC10BE1-217C-41DA-96AE-E172E5DCCF9E}" type="pres">
      <dgm:prSet presAssocID="{0445D167-C460-4A48-8C58-C67BC18C9B2E}" presName="parentText" presStyleLbl="node1" presStyleIdx="2" presStyleCnt="3">
        <dgm:presLayoutVars>
          <dgm:chMax val="0"/>
          <dgm:bulletEnabled val="1"/>
        </dgm:presLayoutVars>
      </dgm:prSet>
      <dgm:spPr/>
      <dgm:t>
        <a:bodyPr/>
        <a:lstStyle/>
        <a:p>
          <a:endParaRPr lang="en-GB"/>
        </a:p>
      </dgm:t>
    </dgm:pt>
  </dgm:ptLst>
  <dgm:cxnLst>
    <dgm:cxn modelId="{00DFF418-1B87-42C4-9DE8-2A832E2B1BBE}" type="presOf" srcId="{0445D167-C460-4A48-8C58-C67BC18C9B2E}" destId="{7AC10BE1-217C-41DA-96AE-E172E5DCCF9E}" srcOrd="0" destOrd="0" presId="urn:microsoft.com/office/officeart/2005/8/layout/vList2"/>
    <dgm:cxn modelId="{CBF1A8C9-100D-4D64-9A04-7EC1B1299232}" type="presOf" srcId="{948392F7-F9A1-453A-80F4-41A424CC4918}" destId="{2352A3C6-7AB3-49E5-8853-3852C82FE069}" srcOrd="0" destOrd="0" presId="urn:microsoft.com/office/officeart/2005/8/layout/vList2"/>
    <dgm:cxn modelId="{2DAAC299-5683-4686-B253-A6D5BA2797A2}" srcId="{948392F7-F9A1-453A-80F4-41A424CC4918}" destId="{0445D167-C460-4A48-8C58-C67BC18C9B2E}" srcOrd="2" destOrd="0" parTransId="{1BC87659-2B44-4A02-B660-2585F10E18A6}" sibTransId="{096ACCA9-2F7B-4190-8F61-99DF9BD2BB4B}"/>
    <dgm:cxn modelId="{519978B3-D3D8-4962-B03F-E0C2E425210E}" type="presOf" srcId="{56762533-8CAC-4204-AF9A-96345694DC7D}" destId="{93FE5F9E-2B80-4D98-A7D3-3B3ECDF30D37}" srcOrd="0" destOrd="0" presId="urn:microsoft.com/office/officeart/2005/8/layout/vList2"/>
    <dgm:cxn modelId="{62E0BFB6-AE87-45B3-A9D9-C9D813441913}" srcId="{948392F7-F9A1-453A-80F4-41A424CC4918}" destId="{2D6ACDDC-7A19-48E9-82E5-415FA14F0F4A}" srcOrd="1" destOrd="0" parTransId="{7335E699-5564-467E-B2B0-FD15F20CBA19}" sibTransId="{2E12706D-95DB-4C32-A387-5B8ED90F7D28}"/>
    <dgm:cxn modelId="{D2D0173E-FFD6-45DF-A8E4-22225C981F86}" type="presOf" srcId="{2D6ACDDC-7A19-48E9-82E5-415FA14F0F4A}" destId="{92BF553C-9F5A-4058-A2A9-67F3AEA1B4D7}" srcOrd="0" destOrd="0" presId="urn:microsoft.com/office/officeart/2005/8/layout/vList2"/>
    <dgm:cxn modelId="{43C86B6D-05EF-4796-B8DF-2A1DF52939A0}" srcId="{948392F7-F9A1-453A-80F4-41A424CC4918}" destId="{56762533-8CAC-4204-AF9A-96345694DC7D}" srcOrd="0" destOrd="0" parTransId="{F06F037B-64EE-40B1-8B45-FFE76C86C249}" sibTransId="{189F2BB5-CBD4-45FD-ADDE-276F54D6C95A}"/>
    <dgm:cxn modelId="{949186FA-F2B7-4E1F-9D2B-FE7E8B8DEB09}" type="presParOf" srcId="{2352A3C6-7AB3-49E5-8853-3852C82FE069}" destId="{93FE5F9E-2B80-4D98-A7D3-3B3ECDF30D37}" srcOrd="0" destOrd="0" presId="urn:microsoft.com/office/officeart/2005/8/layout/vList2"/>
    <dgm:cxn modelId="{1C753A96-3BFC-46C9-B7D3-23AA0A6DA3D4}" type="presParOf" srcId="{2352A3C6-7AB3-49E5-8853-3852C82FE069}" destId="{361B8909-5FC3-4582-92B1-77D0C1FBB739}" srcOrd="1" destOrd="0" presId="urn:microsoft.com/office/officeart/2005/8/layout/vList2"/>
    <dgm:cxn modelId="{C325E427-C87D-44D3-A022-9ACEB75512AC}" type="presParOf" srcId="{2352A3C6-7AB3-49E5-8853-3852C82FE069}" destId="{92BF553C-9F5A-4058-A2A9-67F3AEA1B4D7}" srcOrd="2" destOrd="0" presId="urn:microsoft.com/office/officeart/2005/8/layout/vList2"/>
    <dgm:cxn modelId="{2FC2AEDE-98D1-48F4-B78B-B3BAD383BD99}" type="presParOf" srcId="{2352A3C6-7AB3-49E5-8853-3852C82FE069}" destId="{A35F904B-9403-401C-9FEA-B88F1E734C71}" srcOrd="3" destOrd="0" presId="urn:microsoft.com/office/officeart/2005/8/layout/vList2"/>
    <dgm:cxn modelId="{6AB409FB-AD6C-412C-A04B-0967F7E980D6}" type="presParOf" srcId="{2352A3C6-7AB3-49E5-8853-3852C82FE069}" destId="{7AC10BE1-217C-41DA-96AE-E172E5DCCF9E}"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C5C3F22-0143-43FB-985F-1312D30F6915}"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GB"/>
        </a:p>
      </dgm:t>
    </dgm:pt>
    <dgm:pt modelId="{1A6D1EA8-A7FF-43A4-AD2C-10CF0AF72070}">
      <dgm:prSet/>
      <dgm:spPr/>
      <dgm:t>
        <a:bodyPr/>
        <a:lstStyle/>
        <a:p>
          <a:pPr algn="ctr" rtl="0"/>
          <a:r>
            <a:rPr lang="en-GB" b="1" i="1" dirty="0" smtClean="0"/>
            <a:t>Stage 1: THINK</a:t>
          </a:r>
          <a:endParaRPr lang="en-GB" i="1" dirty="0"/>
        </a:p>
      </dgm:t>
    </dgm:pt>
    <dgm:pt modelId="{0B65ED14-7FED-4A60-8712-776D8CF27A0F}" type="parTrans" cxnId="{700AA7F0-F599-49C2-BFFC-3D9103BD7E9F}">
      <dgm:prSet/>
      <dgm:spPr/>
      <dgm:t>
        <a:bodyPr/>
        <a:lstStyle/>
        <a:p>
          <a:endParaRPr lang="en-GB"/>
        </a:p>
      </dgm:t>
    </dgm:pt>
    <dgm:pt modelId="{C33563ED-7039-42BB-A7C6-C7134B9ABB82}" type="sibTrans" cxnId="{700AA7F0-F599-49C2-BFFC-3D9103BD7E9F}">
      <dgm:prSet/>
      <dgm:spPr/>
      <dgm:t>
        <a:bodyPr/>
        <a:lstStyle/>
        <a:p>
          <a:endParaRPr lang="en-GB"/>
        </a:p>
      </dgm:t>
    </dgm:pt>
    <dgm:pt modelId="{B212FEB6-57F7-4E16-BFE3-76FCB7E2CE75}">
      <dgm:prSet/>
      <dgm:spPr/>
      <dgm:t>
        <a:bodyPr/>
        <a:lstStyle/>
        <a:p>
          <a:pPr algn="ctr" rtl="0"/>
          <a:r>
            <a:rPr lang="en-GB" dirty="0" smtClean="0"/>
            <a:t>Prepare for the task.  Pupils are given a question and are asked to think about  it.</a:t>
          </a:r>
          <a:endParaRPr lang="en-GB" dirty="0"/>
        </a:p>
      </dgm:t>
    </dgm:pt>
    <dgm:pt modelId="{101948AB-6E8F-4C03-A9F4-7C99E3F7F695}" type="parTrans" cxnId="{F900775F-E283-4EEA-9927-54EF3CF21320}">
      <dgm:prSet/>
      <dgm:spPr/>
      <dgm:t>
        <a:bodyPr/>
        <a:lstStyle/>
        <a:p>
          <a:endParaRPr lang="en-GB"/>
        </a:p>
      </dgm:t>
    </dgm:pt>
    <dgm:pt modelId="{E4443BBA-867D-4BD5-829F-57CFE7AA52CB}" type="sibTrans" cxnId="{F900775F-E283-4EEA-9927-54EF3CF21320}">
      <dgm:prSet/>
      <dgm:spPr/>
      <dgm:t>
        <a:bodyPr/>
        <a:lstStyle/>
        <a:p>
          <a:endParaRPr lang="en-GB"/>
        </a:p>
      </dgm:t>
    </dgm:pt>
    <dgm:pt modelId="{5231A09A-5658-4636-A710-BF7734FA929E}">
      <dgm:prSet/>
      <dgm:spPr/>
      <dgm:t>
        <a:bodyPr/>
        <a:lstStyle/>
        <a:p>
          <a:pPr algn="ctr" rtl="0"/>
          <a:r>
            <a:rPr lang="en-GB" b="1" i="1" dirty="0" smtClean="0"/>
            <a:t>Stage 2:  PAIR</a:t>
          </a:r>
          <a:endParaRPr lang="en-GB" i="1" dirty="0"/>
        </a:p>
      </dgm:t>
    </dgm:pt>
    <dgm:pt modelId="{3B399855-36E5-4694-8A2A-60BDE34C5ED0}" type="parTrans" cxnId="{92E96DB0-8968-4318-A47A-BE43EA049F3F}">
      <dgm:prSet/>
      <dgm:spPr/>
      <dgm:t>
        <a:bodyPr/>
        <a:lstStyle/>
        <a:p>
          <a:endParaRPr lang="en-GB"/>
        </a:p>
      </dgm:t>
    </dgm:pt>
    <dgm:pt modelId="{D650DE52-5DA0-4FAF-8782-B01EDA04A7A5}" type="sibTrans" cxnId="{92E96DB0-8968-4318-A47A-BE43EA049F3F}">
      <dgm:prSet/>
      <dgm:spPr/>
      <dgm:t>
        <a:bodyPr/>
        <a:lstStyle/>
        <a:p>
          <a:endParaRPr lang="en-GB"/>
        </a:p>
      </dgm:t>
    </dgm:pt>
    <dgm:pt modelId="{CC5EAC94-D3D1-468C-B02C-2E57F23A790E}">
      <dgm:prSet/>
      <dgm:spPr/>
      <dgm:t>
        <a:bodyPr/>
        <a:lstStyle/>
        <a:p>
          <a:pPr algn="ctr" rtl="0"/>
          <a:r>
            <a:rPr lang="en-GB" dirty="0" smtClean="0"/>
            <a:t>Pupils then share their ideas from the question with a partner.  At this point it is not a dialogue but rather 2 monologues.  </a:t>
          </a:r>
          <a:endParaRPr lang="en-GB" dirty="0"/>
        </a:p>
      </dgm:t>
    </dgm:pt>
    <dgm:pt modelId="{A1D606A7-DABC-447B-ABC8-90CE09C3F411}" type="parTrans" cxnId="{B174DA76-17E8-440D-9E83-9ACED8EDEFA9}">
      <dgm:prSet/>
      <dgm:spPr/>
      <dgm:t>
        <a:bodyPr/>
        <a:lstStyle/>
        <a:p>
          <a:endParaRPr lang="en-GB"/>
        </a:p>
      </dgm:t>
    </dgm:pt>
    <dgm:pt modelId="{3EC18152-2F5B-4091-837B-A2C0CFC2CDDA}" type="sibTrans" cxnId="{B174DA76-17E8-440D-9E83-9ACED8EDEFA9}">
      <dgm:prSet/>
      <dgm:spPr/>
      <dgm:t>
        <a:bodyPr/>
        <a:lstStyle/>
        <a:p>
          <a:endParaRPr lang="en-GB"/>
        </a:p>
      </dgm:t>
    </dgm:pt>
    <dgm:pt modelId="{EF471B48-6E62-488B-BE44-BCDCEC8B3463}">
      <dgm:prSet/>
      <dgm:spPr/>
      <dgm:t>
        <a:bodyPr/>
        <a:lstStyle/>
        <a:p>
          <a:pPr algn="ctr" rtl="0"/>
          <a:r>
            <a:rPr lang="en-GB" b="1" i="1" dirty="0" smtClean="0"/>
            <a:t>Stage 3:  SHARE</a:t>
          </a:r>
          <a:endParaRPr lang="en-GB" i="1" dirty="0"/>
        </a:p>
      </dgm:t>
    </dgm:pt>
    <dgm:pt modelId="{A9B8B3C3-2B63-43A5-8A03-BC0E61995D54}" type="parTrans" cxnId="{A52D03AA-78D2-4EF8-939B-387F098BFFAC}">
      <dgm:prSet/>
      <dgm:spPr/>
      <dgm:t>
        <a:bodyPr/>
        <a:lstStyle/>
        <a:p>
          <a:endParaRPr lang="en-GB"/>
        </a:p>
      </dgm:t>
    </dgm:pt>
    <dgm:pt modelId="{18404645-7E7B-450B-B5F6-049E269DF88A}" type="sibTrans" cxnId="{A52D03AA-78D2-4EF8-939B-387F098BFFAC}">
      <dgm:prSet/>
      <dgm:spPr/>
      <dgm:t>
        <a:bodyPr/>
        <a:lstStyle/>
        <a:p>
          <a:endParaRPr lang="en-GB"/>
        </a:p>
      </dgm:t>
    </dgm:pt>
    <dgm:pt modelId="{68A9667D-A546-492D-B1FA-76C1C1CCD425}">
      <dgm:prSet/>
      <dgm:spPr/>
      <dgm:t>
        <a:bodyPr/>
        <a:lstStyle/>
        <a:p>
          <a:pPr algn="ctr" rtl="0"/>
          <a:r>
            <a:rPr lang="en-GB" dirty="0" smtClean="0"/>
            <a:t>Pupils can then share the answer to the question with another person in the group or someone else in the class.  </a:t>
          </a:r>
          <a:endParaRPr lang="en-US" dirty="0"/>
        </a:p>
      </dgm:t>
    </dgm:pt>
    <dgm:pt modelId="{17884683-F7A1-4CCA-8C50-1A144ACFB607}" type="parTrans" cxnId="{A01CF0A0-816C-4B62-A620-0BEEA4BE276D}">
      <dgm:prSet/>
      <dgm:spPr/>
      <dgm:t>
        <a:bodyPr/>
        <a:lstStyle/>
        <a:p>
          <a:endParaRPr lang="en-GB"/>
        </a:p>
      </dgm:t>
    </dgm:pt>
    <dgm:pt modelId="{818DBA45-17E4-4300-82FE-23E8AE304E5A}" type="sibTrans" cxnId="{A01CF0A0-816C-4B62-A620-0BEEA4BE276D}">
      <dgm:prSet/>
      <dgm:spPr/>
      <dgm:t>
        <a:bodyPr/>
        <a:lstStyle/>
        <a:p>
          <a:endParaRPr lang="en-GB"/>
        </a:p>
      </dgm:t>
    </dgm:pt>
    <dgm:pt modelId="{863631F7-78E6-4E27-A7C7-3A7A55A7B3AC}" type="pres">
      <dgm:prSet presAssocID="{AC5C3F22-0143-43FB-985F-1312D30F6915}" presName="linear" presStyleCnt="0">
        <dgm:presLayoutVars>
          <dgm:animLvl val="lvl"/>
          <dgm:resizeHandles val="exact"/>
        </dgm:presLayoutVars>
      </dgm:prSet>
      <dgm:spPr/>
      <dgm:t>
        <a:bodyPr/>
        <a:lstStyle/>
        <a:p>
          <a:endParaRPr lang="en-GB"/>
        </a:p>
      </dgm:t>
    </dgm:pt>
    <dgm:pt modelId="{8A4863AF-375A-4C49-B6FB-1DD52FF9B1B6}" type="pres">
      <dgm:prSet presAssocID="{1A6D1EA8-A7FF-43A4-AD2C-10CF0AF72070}" presName="parentText" presStyleLbl="node1" presStyleIdx="0" presStyleCnt="6">
        <dgm:presLayoutVars>
          <dgm:chMax val="0"/>
          <dgm:bulletEnabled val="1"/>
        </dgm:presLayoutVars>
      </dgm:prSet>
      <dgm:spPr/>
      <dgm:t>
        <a:bodyPr/>
        <a:lstStyle/>
        <a:p>
          <a:endParaRPr lang="en-GB"/>
        </a:p>
      </dgm:t>
    </dgm:pt>
    <dgm:pt modelId="{DA4C7FEF-7D22-48AF-B3EE-CCF556E1BF3E}" type="pres">
      <dgm:prSet presAssocID="{C33563ED-7039-42BB-A7C6-C7134B9ABB82}" presName="spacer" presStyleCnt="0"/>
      <dgm:spPr/>
    </dgm:pt>
    <dgm:pt modelId="{9E139727-3666-4E5B-AFDD-AEB6BD014332}" type="pres">
      <dgm:prSet presAssocID="{B212FEB6-57F7-4E16-BFE3-76FCB7E2CE75}" presName="parentText" presStyleLbl="node1" presStyleIdx="1" presStyleCnt="6">
        <dgm:presLayoutVars>
          <dgm:chMax val="0"/>
          <dgm:bulletEnabled val="1"/>
        </dgm:presLayoutVars>
      </dgm:prSet>
      <dgm:spPr/>
      <dgm:t>
        <a:bodyPr/>
        <a:lstStyle/>
        <a:p>
          <a:endParaRPr lang="en-GB"/>
        </a:p>
      </dgm:t>
    </dgm:pt>
    <dgm:pt modelId="{E87B25D1-4632-403D-84EA-0C5565EE866B}" type="pres">
      <dgm:prSet presAssocID="{E4443BBA-867D-4BD5-829F-57CFE7AA52CB}" presName="spacer" presStyleCnt="0"/>
      <dgm:spPr/>
    </dgm:pt>
    <dgm:pt modelId="{DF06199D-260B-4835-B0AC-CB4669F4F2FF}" type="pres">
      <dgm:prSet presAssocID="{5231A09A-5658-4636-A710-BF7734FA929E}" presName="parentText" presStyleLbl="node1" presStyleIdx="2" presStyleCnt="6">
        <dgm:presLayoutVars>
          <dgm:chMax val="0"/>
          <dgm:bulletEnabled val="1"/>
        </dgm:presLayoutVars>
      </dgm:prSet>
      <dgm:spPr/>
      <dgm:t>
        <a:bodyPr/>
        <a:lstStyle/>
        <a:p>
          <a:endParaRPr lang="en-GB"/>
        </a:p>
      </dgm:t>
    </dgm:pt>
    <dgm:pt modelId="{DA99B3DA-7077-4A5E-8F99-DF2259FB8E12}" type="pres">
      <dgm:prSet presAssocID="{D650DE52-5DA0-4FAF-8782-B01EDA04A7A5}" presName="spacer" presStyleCnt="0"/>
      <dgm:spPr/>
    </dgm:pt>
    <dgm:pt modelId="{60C90FC5-B971-4173-90F0-B05191DFA984}" type="pres">
      <dgm:prSet presAssocID="{CC5EAC94-D3D1-468C-B02C-2E57F23A790E}" presName="parentText" presStyleLbl="node1" presStyleIdx="3" presStyleCnt="6">
        <dgm:presLayoutVars>
          <dgm:chMax val="0"/>
          <dgm:bulletEnabled val="1"/>
        </dgm:presLayoutVars>
      </dgm:prSet>
      <dgm:spPr/>
      <dgm:t>
        <a:bodyPr/>
        <a:lstStyle/>
        <a:p>
          <a:endParaRPr lang="en-GB"/>
        </a:p>
      </dgm:t>
    </dgm:pt>
    <dgm:pt modelId="{97CEA162-702A-4A31-882A-0D5531F9FBD8}" type="pres">
      <dgm:prSet presAssocID="{3EC18152-2F5B-4091-837B-A2C0CFC2CDDA}" presName="spacer" presStyleCnt="0"/>
      <dgm:spPr/>
    </dgm:pt>
    <dgm:pt modelId="{08EF00A3-FFD9-4E5C-B9E9-12775E13CA4D}" type="pres">
      <dgm:prSet presAssocID="{EF471B48-6E62-488B-BE44-BCDCEC8B3463}" presName="parentText" presStyleLbl="node1" presStyleIdx="4" presStyleCnt="6">
        <dgm:presLayoutVars>
          <dgm:chMax val="0"/>
          <dgm:bulletEnabled val="1"/>
        </dgm:presLayoutVars>
      </dgm:prSet>
      <dgm:spPr/>
      <dgm:t>
        <a:bodyPr/>
        <a:lstStyle/>
        <a:p>
          <a:endParaRPr lang="en-GB"/>
        </a:p>
      </dgm:t>
    </dgm:pt>
    <dgm:pt modelId="{6F99E0C5-618A-49BE-BFE0-F4FB005D4199}" type="pres">
      <dgm:prSet presAssocID="{18404645-7E7B-450B-B5F6-049E269DF88A}" presName="spacer" presStyleCnt="0"/>
      <dgm:spPr/>
    </dgm:pt>
    <dgm:pt modelId="{E5A5B2A1-D09D-413C-98A8-A7276FBA70DF}" type="pres">
      <dgm:prSet presAssocID="{68A9667D-A546-492D-B1FA-76C1C1CCD425}" presName="parentText" presStyleLbl="node1" presStyleIdx="5" presStyleCnt="6">
        <dgm:presLayoutVars>
          <dgm:chMax val="0"/>
          <dgm:bulletEnabled val="1"/>
        </dgm:presLayoutVars>
      </dgm:prSet>
      <dgm:spPr/>
      <dgm:t>
        <a:bodyPr/>
        <a:lstStyle/>
        <a:p>
          <a:endParaRPr lang="en-GB"/>
        </a:p>
      </dgm:t>
    </dgm:pt>
  </dgm:ptLst>
  <dgm:cxnLst>
    <dgm:cxn modelId="{C64A68FF-77B2-4531-91A9-8B08CE61C698}" type="presOf" srcId="{CC5EAC94-D3D1-468C-B02C-2E57F23A790E}" destId="{60C90FC5-B971-4173-90F0-B05191DFA984}" srcOrd="0" destOrd="0" presId="urn:microsoft.com/office/officeart/2005/8/layout/vList2"/>
    <dgm:cxn modelId="{A01CF0A0-816C-4B62-A620-0BEEA4BE276D}" srcId="{AC5C3F22-0143-43FB-985F-1312D30F6915}" destId="{68A9667D-A546-492D-B1FA-76C1C1CCD425}" srcOrd="5" destOrd="0" parTransId="{17884683-F7A1-4CCA-8C50-1A144ACFB607}" sibTransId="{818DBA45-17E4-4300-82FE-23E8AE304E5A}"/>
    <dgm:cxn modelId="{1FAF3506-887D-494A-AA10-FE0A2A4A10E7}" type="presOf" srcId="{1A6D1EA8-A7FF-43A4-AD2C-10CF0AF72070}" destId="{8A4863AF-375A-4C49-B6FB-1DD52FF9B1B6}" srcOrd="0" destOrd="0" presId="urn:microsoft.com/office/officeart/2005/8/layout/vList2"/>
    <dgm:cxn modelId="{9476AA5C-7F7E-4FC5-BEBE-5A21EC9E0F5D}" type="presOf" srcId="{68A9667D-A546-492D-B1FA-76C1C1CCD425}" destId="{E5A5B2A1-D09D-413C-98A8-A7276FBA70DF}" srcOrd="0" destOrd="0" presId="urn:microsoft.com/office/officeart/2005/8/layout/vList2"/>
    <dgm:cxn modelId="{A52D03AA-78D2-4EF8-939B-387F098BFFAC}" srcId="{AC5C3F22-0143-43FB-985F-1312D30F6915}" destId="{EF471B48-6E62-488B-BE44-BCDCEC8B3463}" srcOrd="4" destOrd="0" parTransId="{A9B8B3C3-2B63-43A5-8A03-BC0E61995D54}" sibTransId="{18404645-7E7B-450B-B5F6-049E269DF88A}"/>
    <dgm:cxn modelId="{DE6BA23A-5A8F-4345-9B56-704BD14C44A3}" type="presOf" srcId="{AC5C3F22-0143-43FB-985F-1312D30F6915}" destId="{863631F7-78E6-4E27-A7C7-3A7A55A7B3AC}" srcOrd="0" destOrd="0" presId="urn:microsoft.com/office/officeart/2005/8/layout/vList2"/>
    <dgm:cxn modelId="{92E96DB0-8968-4318-A47A-BE43EA049F3F}" srcId="{AC5C3F22-0143-43FB-985F-1312D30F6915}" destId="{5231A09A-5658-4636-A710-BF7734FA929E}" srcOrd="2" destOrd="0" parTransId="{3B399855-36E5-4694-8A2A-60BDE34C5ED0}" sibTransId="{D650DE52-5DA0-4FAF-8782-B01EDA04A7A5}"/>
    <dgm:cxn modelId="{700AA7F0-F599-49C2-BFFC-3D9103BD7E9F}" srcId="{AC5C3F22-0143-43FB-985F-1312D30F6915}" destId="{1A6D1EA8-A7FF-43A4-AD2C-10CF0AF72070}" srcOrd="0" destOrd="0" parTransId="{0B65ED14-7FED-4A60-8712-776D8CF27A0F}" sibTransId="{C33563ED-7039-42BB-A7C6-C7134B9ABB82}"/>
    <dgm:cxn modelId="{22CB149A-849B-4354-99A6-C984101C8D8B}" type="presOf" srcId="{B212FEB6-57F7-4E16-BFE3-76FCB7E2CE75}" destId="{9E139727-3666-4E5B-AFDD-AEB6BD014332}" srcOrd="0" destOrd="0" presId="urn:microsoft.com/office/officeart/2005/8/layout/vList2"/>
    <dgm:cxn modelId="{EE52D5AB-891A-421B-B263-3B055F525C3E}" type="presOf" srcId="{5231A09A-5658-4636-A710-BF7734FA929E}" destId="{DF06199D-260B-4835-B0AC-CB4669F4F2FF}" srcOrd="0" destOrd="0" presId="urn:microsoft.com/office/officeart/2005/8/layout/vList2"/>
    <dgm:cxn modelId="{B174DA76-17E8-440D-9E83-9ACED8EDEFA9}" srcId="{AC5C3F22-0143-43FB-985F-1312D30F6915}" destId="{CC5EAC94-D3D1-468C-B02C-2E57F23A790E}" srcOrd="3" destOrd="0" parTransId="{A1D606A7-DABC-447B-ABC8-90CE09C3F411}" sibTransId="{3EC18152-2F5B-4091-837B-A2C0CFC2CDDA}"/>
    <dgm:cxn modelId="{D9A6CC97-0F58-41B3-B032-2E3F4427487B}" type="presOf" srcId="{EF471B48-6E62-488B-BE44-BCDCEC8B3463}" destId="{08EF00A3-FFD9-4E5C-B9E9-12775E13CA4D}" srcOrd="0" destOrd="0" presId="urn:microsoft.com/office/officeart/2005/8/layout/vList2"/>
    <dgm:cxn modelId="{F900775F-E283-4EEA-9927-54EF3CF21320}" srcId="{AC5C3F22-0143-43FB-985F-1312D30F6915}" destId="{B212FEB6-57F7-4E16-BFE3-76FCB7E2CE75}" srcOrd="1" destOrd="0" parTransId="{101948AB-6E8F-4C03-A9F4-7C99E3F7F695}" sibTransId="{E4443BBA-867D-4BD5-829F-57CFE7AA52CB}"/>
    <dgm:cxn modelId="{F784EE32-293A-444B-A0E3-65685CEA7FD7}" type="presParOf" srcId="{863631F7-78E6-4E27-A7C7-3A7A55A7B3AC}" destId="{8A4863AF-375A-4C49-B6FB-1DD52FF9B1B6}" srcOrd="0" destOrd="0" presId="urn:microsoft.com/office/officeart/2005/8/layout/vList2"/>
    <dgm:cxn modelId="{BFD3D8D9-687B-4FA1-9D01-B302B0271782}" type="presParOf" srcId="{863631F7-78E6-4E27-A7C7-3A7A55A7B3AC}" destId="{DA4C7FEF-7D22-48AF-B3EE-CCF556E1BF3E}" srcOrd="1" destOrd="0" presId="urn:microsoft.com/office/officeart/2005/8/layout/vList2"/>
    <dgm:cxn modelId="{877B7240-C25E-43D7-B6EE-B4BC417A7430}" type="presParOf" srcId="{863631F7-78E6-4E27-A7C7-3A7A55A7B3AC}" destId="{9E139727-3666-4E5B-AFDD-AEB6BD014332}" srcOrd="2" destOrd="0" presId="urn:microsoft.com/office/officeart/2005/8/layout/vList2"/>
    <dgm:cxn modelId="{695F0041-D2A2-4FF0-B82C-A1137BCF20C6}" type="presParOf" srcId="{863631F7-78E6-4E27-A7C7-3A7A55A7B3AC}" destId="{E87B25D1-4632-403D-84EA-0C5565EE866B}" srcOrd="3" destOrd="0" presId="urn:microsoft.com/office/officeart/2005/8/layout/vList2"/>
    <dgm:cxn modelId="{0D354857-1569-4B79-A4E4-EAE33A5BE6BD}" type="presParOf" srcId="{863631F7-78E6-4E27-A7C7-3A7A55A7B3AC}" destId="{DF06199D-260B-4835-B0AC-CB4669F4F2FF}" srcOrd="4" destOrd="0" presId="urn:microsoft.com/office/officeart/2005/8/layout/vList2"/>
    <dgm:cxn modelId="{EF6D3FE9-52F4-4F08-A0A1-D16D6BFA8706}" type="presParOf" srcId="{863631F7-78E6-4E27-A7C7-3A7A55A7B3AC}" destId="{DA99B3DA-7077-4A5E-8F99-DF2259FB8E12}" srcOrd="5" destOrd="0" presId="urn:microsoft.com/office/officeart/2005/8/layout/vList2"/>
    <dgm:cxn modelId="{C6AB9573-3797-4106-AEB6-87277C73EBF8}" type="presParOf" srcId="{863631F7-78E6-4E27-A7C7-3A7A55A7B3AC}" destId="{60C90FC5-B971-4173-90F0-B05191DFA984}" srcOrd="6" destOrd="0" presId="urn:microsoft.com/office/officeart/2005/8/layout/vList2"/>
    <dgm:cxn modelId="{51F62C85-0BC0-4121-A530-C8C571A43616}" type="presParOf" srcId="{863631F7-78E6-4E27-A7C7-3A7A55A7B3AC}" destId="{97CEA162-702A-4A31-882A-0D5531F9FBD8}" srcOrd="7" destOrd="0" presId="urn:microsoft.com/office/officeart/2005/8/layout/vList2"/>
    <dgm:cxn modelId="{0E2CF58D-0183-45A3-9B60-00B6B4D001C4}" type="presParOf" srcId="{863631F7-78E6-4E27-A7C7-3A7A55A7B3AC}" destId="{08EF00A3-FFD9-4E5C-B9E9-12775E13CA4D}" srcOrd="8" destOrd="0" presId="urn:microsoft.com/office/officeart/2005/8/layout/vList2"/>
    <dgm:cxn modelId="{27F9AF41-0A2C-436C-8BD0-452945CF8ED0}" type="presParOf" srcId="{863631F7-78E6-4E27-A7C7-3A7A55A7B3AC}" destId="{6F99E0C5-618A-49BE-BFE0-F4FB005D4199}" srcOrd="9" destOrd="0" presId="urn:microsoft.com/office/officeart/2005/8/layout/vList2"/>
    <dgm:cxn modelId="{B5C461DE-D66D-4265-8852-1D46FBD2E79A}" type="presParOf" srcId="{863631F7-78E6-4E27-A7C7-3A7A55A7B3AC}" destId="{E5A5B2A1-D09D-413C-98A8-A7276FBA70DF}"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3F47A51-DD84-4A20-A5A9-9B38F8FFC514}"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GB"/>
        </a:p>
      </dgm:t>
    </dgm:pt>
    <dgm:pt modelId="{DBD3B662-F9E0-4803-A91B-1468D40C0C35}">
      <dgm:prSet/>
      <dgm:spPr/>
      <dgm:t>
        <a:bodyPr/>
        <a:lstStyle/>
        <a:p>
          <a:pPr algn="ctr" rtl="0"/>
          <a:r>
            <a:rPr lang="en-GB" b="1" i="1" u="sng" dirty="0" smtClean="0"/>
            <a:t>Think</a:t>
          </a:r>
          <a:r>
            <a:rPr lang="en-GB" dirty="0" smtClean="0"/>
            <a:t> – where have you seen co-operative learning? What have you seen in co-operative learning?</a:t>
          </a:r>
          <a:endParaRPr lang="en-GB" dirty="0"/>
        </a:p>
      </dgm:t>
    </dgm:pt>
    <dgm:pt modelId="{2AF41DB8-8CB5-4FFD-B992-EBD75A2BA790}" type="parTrans" cxnId="{40420CDF-49F6-428B-AE52-C7FB8B968005}">
      <dgm:prSet/>
      <dgm:spPr/>
      <dgm:t>
        <a:bodyPr/>
        <a:lstStyle/>
        <a:p>
          <a:endParaRPr lang="en-GB"/>
        </a:p>
      </dgm:t>
    </dgm:pt>
    <dgm:pt modelId="{C495B726-DA2A-4792-8F81-AAE7F50DB762}" type="sibTrans" cxnId="{40420CDF-49F6-428B-AE52-C7FB8B968005}">
      <dgm:prSet/>
      <dgm:spPr/>
      <dgm:t>
        <a:bodyPr/>
        <a:lstStyle/>
        <a:p>
          <a:endParaRPr lang="en-GB"/>
        </a:p>
      </dgm:t>
    </dgm:pt>
    <dgm:pt modelId="{9DDDE35B-35AE-457C-91C1-C745FD65C42D}">
      <dgm:prSet/>
      <dgm:spPr/>
      <dgm:t>
        <a:bodyPr/>
        <a:lstStyle/>
        <a:p>
          <a:pPr algn="ctr" rtl="0"/>
          <a:r>
            <a:rPr lang="en-GB" b="1" i="1" u="sng" dirty="0" smtClean="0"/>
            <a:t>Pair</a:t>
          </a:r>
          <a:r>
            <a:rPr lang="en-GB" dirty="0" smtClean="0"/>
            <a:t> - With your 6 o’clock partner share your answers (two monologues)</a:t>
          </a:r>
          <a:endParaRPr lang="en-GB" dirty="0"/>
        </a:p>
      </dgm:t>
    </dgm:pt>
    <dgm:pt modelId="{16709345-783E-44D8-880A-6121D4214299}" type="parTrans" cxnId="{9915CA5E-9187-4706-BAD6-9D8405814CB6}">
      <dgm:prSet/>
      <dgm:spPr/>
      <dgm:t>
        <a:bodyPr/>
        <a:lstStyle/>
        <a:p>
          <a:endParaRPr lang="en-GB"/>
        </a:p>
      </dgm:t>
    </dgm:pt>
    <dgm:pt modelId="{8A589210-4382-4ED5-B4A4-799A6A82FD2E}" type="sibTrans" cxnId="{9915CA5E-9187-4706-BAD6-9D8405814CB6}">
      <dgm:prSet/>
      <dgm:spPr/>
      <dgm:t>
        <a:bodyPr/>
        <a:lstStyle/>
        <a:p>
          <a:endParaRPr lang="en-GB"/>
        </a:p>
      </dgm:t>
    </dgm:pt>
    <dgm:pt modelId="{84DC4382-7308-4184-856C-42EF7C824DB3}">
      <dgm:prSet/>
      <dgm:spPr/>
      <dgm:t>
        <a:bodyPr/>
        <a:lstStyle/>
        <a:p>
          <a:pPr algn="ctr" rtl="0"/>
          <a:r>
            <a:rPr lang="en-GB" b="1" i="1" u="sng" dirty="0" smtClean="0"/>
            <a:t>Share</a:t>
          </a:r>
          <a:r>
            <a:rPr lang="en-GB" dirty="0" smtClean="0"/>
            <a:t> – Find your 9 o’clock partner and share both responses</a:t>
          </a:r>
          <a:endParaRPr lang="en-GB" dirty="0"/>
        </a:p>
      </dgm:t>
    </dgm:pt>
    <dgm:pt modelId="{B03D0EC1-1097-44D1-A451-C8008BA6BD3D}" type="parTrans" cxnId="{4E98D688-066E-49B5-A94C-456185284DD0}">
      <dgm:prSet/>
      <dgm:spPr/>
      <dgm:t>
        <a:bodyPr/>
        <a:lstStyle/>
        <a:p>
          <a:endParaRPr lang="en-GB"/>
        </a:p>
      </dgm:t>
    </dgm:pt>
    <dgm:pt modelId="{BF37C27A-564F-4194-B3A1-9A099EDC5E26}" type="sibTrans" cxnId="{4E98D688-066E-49B5-A94C-456185284DD0}">
      <dgm:prSet/>
      <dgm:spPr/>
      <dgm:t>
        <a:bodyPr/>
        <a:lstStyle/>
        <a:p>
          <a:endParaRPr lang="en-GB"/>
        </a:p>
      </dgm:t>
    </dgm:pt>
    <dgm:pt modelId="{69DDBD92-60F1-4CCC-90E4-3CC93A6DCE3D}">
      <dgm:prSet/>
      <dgm:spPr/>
      <dgm:t>
        <a:bodyPr/>
        <a:lstStyle/>
        <a:p>
          <a:pPr algn="ctr" rtl="0"/>
          <a:r>
            <a:rPr lang="en-GB" dirty="0" smtClean="0"/>
            <a:t>Social skill: good eye contact</a:t>
          </a:r>
          <a:endParaRPr lang="en-GB" dirty="0"/>
        </a:p>
      </dgm:t>
    </dgm:pt>
    <dgm:pt modelId="{268B201B-7A3C-4D87-A3EB-53E1B7126E4D}" type="parTrans" cxnId="{B17EA823-E1C0-4BAC-AA0E-24F678A3DD8F}">
      <dgm:prSet/>
      <dgm:spPr/>
      <dgm:t>
        <a:bodyPr/>
        <a:lstStyle/>
        <a:p>
          <a:endParaRPr lang="en-GB"/>
        </a:p>
      </dgm:t>
    </dgm:pt>
    <dgm:pt modelId="{68F64193-76AA-4070-9005-F43A00BC6EFB}" type="sibTrans" cxnId="{B17EA823-E1C0-4BAC-AA0E-24F678A3DD8F}">
      <dgm:prSet/>
      <dgm:spPr/>
      <dgm:t>
        <a:bodyPr/>
        <a:lstStyle/>
        <a:p>
          <a:endParaRPr lang="en-GB"/>
        </a:p>
      </dgm:t>
    </dgm:pt>
    <dgm:pt modelId="{74E61326-54AF-42F5-A58F-E4FDDBC981F1}">
      <dgm:prSet/>
      <dgm:spPr/>
      <dgm:t>
        <a:bodyPr/>
        <a:lstStyle/>
        <a:p>
          <a:pPr algn="ctr" rtl="0"/>
          <a:r>
            <a:rPr lang="en-GB" dirty="0" smtClean="0"/>
            <a:t>Role of the SLA in </a:t>
          </a:r>
          <a:r>
            <a:rPr lang="en-GB" b="1" i="1" dirty="0" smtClean="0"/>
            <a:t>Think, Pair, Share</a:t>
          </a:r>
          <a:endParaRPr lang="en-GB" dirty="0"/>
        </a:p>
      </dgm:t>
    </dgm:pt>
    <dgm:pt modelId="{D074AF1C-3613-4E7D-B776-CF5370744593}" type="parTrans" cxnId="{A11C7AFF-34A8-4A52-A68C-5F9C3C964803}">
      <dgm:prSet/>
      <dgm:spPr/>
      <dgm:t>
        <a:bodyPr/>
        <a:lstStyle/>
        <a:p>
          <a:endParaRPr lang="en-GB"/>
        </a:p>
      </dgm:t>
    </dgm:pt>
    <dgm:pt modelId="{876D7023-031A-4200-AEFA-189A51E6E2AE}" type="sibTrans" cxnId="{A11C7AFF-34A8-4A52-A68C-5F9C3C964803}">
      <dgm:prSet/>
      <dgm:spPr/>
      <dgm:t>
        <a:bodyPr/>
        <a:lstStyle/>
        <a:p>
          <a:endParaRPr lang="en-GB"/>
        </a:p>
      </dgm:t>
    </dgm:pt>
    <dgm:pt modelId="{C37ED833-920E-4A93-804A-6150B3DCAC86}" type="pres">
      <dgm:prSet presAssocID="{F3F47A51-DD84-4A20-A5A9-9B38F8FFC514}" presName="linear" presStyleCnt="0">
        <dgm:presLayoutVars>
          <dgm:animLvl val="lvl"/>
          <dgm:resizeHandles val="exact"/>
        </dgm:presLayoutVars>
      </dgm:prSet>
      <dgm:spPr/>
      <dgm:t>
        <a:bodyPr/>
        <a:lstStyle/>
        <a:p>
          <a:endParaRPr lang="en-GB"/>
        </a:p>
      </dgm:t>
    </dgm:pt>
    <dgm:pt modelId="{FC076D99-376C-45F5-8FAD-2A2F4F9D0594}" type="pres">
      <dgm:prSet presAssocID="{DBD3B662-F9E0-4803-A91B-1468D40C0C35}" presName="parentText" presStyleLbl="node1" presStyleIdx="0" presStyleCnt="5">
        <dgm:presLayoutVars>
          <dgm:chMax val="0"/>
          <dgm:bulletEnabled val="1"/>
        </dgm:presLayoutVars>
      </dgm:prSet>
      <dgm:spPr/>
      <dgm:t>
        <a:bodyPr/>
        <a:lstStyle/>
        <a:p>
          <a:endParaRPr lang="en-GB"/>
        </a:p>
      </dgm:t>
    </dgm:pt>
    <dgm:pt modelId="{FA2FAE29-D765-4B18-9A02-40A4B9D37D82}" type="pres">
      <dgm:prSet presAssocID="{C495B726-DA2A-4792-8F81-AAE7F50DB762}" presName="spacer" presStyleCnt="0"/>
      <dgm:spPr/>
    </dgm:pt>
    <dgm:pt modelId="{C1675FA8-C682-4DD2-BF80-CD44D4015C82}" type="pres">
      <dgm:prSet presAssocID="{9DDDE35B-35AE-457C-91C1-C745FD65C42D}" presName="parentText" presStyleLbl="node1" presStyleIdx="1" presStyleCnt="5">
        <dgm:presLayoutVars>
          <dgm:chMax val="0"/>
          <dgm:bulletEnabled val="1"/>
        </dgm:presLayoutVars>
      </dgm:prSet>
      <dgm:spPr/>
      <dgm:t>
        <a:bodyPr/>
        <a:lstStyle/>
        <a:p>
          <a:endParaRPr lang="en-GB"/>
        </a:p>
      </dgm:t>
    </dgm:pt>
    <dgm:pt modelId="{AFA6AC91-6B77-43EB-BBBB-E86C083E285C}" type="pres">
      <dgm:prSet presAssocID="{8A589210-4382-4ED5-B4A4-799A6A82FD2E}" presName="spacer" presStyleCnt="0"/>
      <dgm:spPr/>
    </dgm:pt>
    <dgm:pt modelId="{356A6F2F-5304-483E-8EC5-6912FB55C77C}" type="pres">
      <dgm:prSet presAssocID="{84DC4382-7308-4184-856C-42EF7C824DB3}" presName="parentText" presStyleLbl="node1" presStyleIdx="2" presStyleCnt="5">
        <dgm:presLayoutVars>
          <dgm:chMax val="0"/>
          <dgm:bulletEnabled val="1"/>
        </dgm:presLayoutVars>
      </dgm:prSet>
      <dgm:spPr/>
      <dgm:t>
        <a:bodyPr/>
        <a:lstStyle/>
        <a:p>
          <a:endParaRPr lang="en-GB"/>
        </a:p>
      </dgm:t>
    </dgm:pt>
    <dgm:pt modelId="{CFBBEB40-4533-406E-860E-31C38CD2CD36}" type="pres">
      <dgm:prSet presAssocID="{BF37C27A-564F-4194-B3A1-9A099EDC5E26}" presName="spacer" presStyleCnt="0"/>
      <dgm:spPr/>
    </dgm:pt>
    <dgm:pt modelId="{E99B5637-6596-47BA-B96A-A084720ED989}" type="pres">
      <dgm:prSet presAssocID="{69DDBD92-60F1-4CCC-90E4-3CC93A6DCE3D}" presName="parentText" presStyleLbl="node1" presStyleIdx="3" presStyleCnt="5">
        <dgm:presLayoutVars>
          <dgm:chMax val="0"/>
          <dgm:bulletEnabled val="1"/>
        </dgm:presLayoutVars>
      </dgm:prSet>
      <dgm:spPr/>
      <dgm:t>
        <a:bodyPr/>
        <a:lstStyle/>
        <a:p>
          <a:endParaRPr lang="en-GB"/>
        </a:p>
      </dgm:t>
    </dgm:pt>
    <dgm:pt modelId="{B301DFE7-7519-4363-BA7F-E49EFEF1757D}" type="pres">
      <dgm:prSet presAssocID="{68F64193-76AA-4070-9005-F43A00BC6EFB}" presName="spacer" presStyleCnt="0"/>
      <dgm:spPr/>
    </dgm:pt>
    <dgm:pt modelId="{41FBD79B-C56D-410B-B6A0-DBC95AE6612F}" type="pres">
      <dgm:prSet presAssocID="{74E61326-54AF-42F5-A58F-E4FDDBC981F1}" presName="parentText" presStyleLbl="node1" presStyleIdx="4" presStyleCnt="5">
        <dgm:presLayoutVars>
          <dgm:chMax val="0"/>
          <dgm:bulletEnabled val="1"/>
        </dgm:presLayoutVars>
      </dgm:prSet>
      <dgm:spPr/>
      <dgm:t>
        <a:bodyPr/>
        <a:lstStyle/>
        <a:p>
          <a:endParaRPr lang="en-GB"/>
        </a:p>
      </dgm:t>
    </dgm:pt>
  </dgm:ptLst>
  <dgm:cxnLst>
    <dgm:cxn modelId="{FFF96C8D-F7A9-47F2-B8E6-05E285BD14D8}" type="presOf" srcId="{69DDBD92-60F1-4CCC-90E4-3CC93A6DCE3D}" destId="{E99B5637-6596-47BA-B96A-A084720ED989}" srcOrd="0" destOrd="0" presId="urn:microsoft.com/office/officeart/2005/8/layout/vList2"/>
    <dgm:cxn modelId="{40420CDF-49F6-428B-AE52-C7FB8B968005}" srcId="{F3F47A51-DD84-4A20-A5A9-9B38F8FFC514}" destId="{DBD3B662-F9E0-4803-A91B-1468D40C0C35}" srcOrd="0" destOrd="0" parTransId="{2AF41DB8-8CB5-4FFD-B992-EBD75A2BA790}" sibTransId="{C495B726-DA2A-4792-8F81-AAE7F50DB762}"/>
    <dgm:cxn modelId="{9915CA5E-9187-4706-BAD6-9D8405814CB6}" srcId="{F3F47A51-DD84-4A20-A5A9-9B38F8FFC514}" destId="{9DDDE35B-35AE-457C-91C1-C745FD65C42D}" srcOrd="1" destOrd="0" parTransId="{16709345-783E-44D8-880A-6121D4214299}" sibTransId="{8A589210-4382-4ED5-B4A4-799A6A82FD2E}"/>
    <dgm:cxn modelId="{71584015-0A96-42C6-97DC-D404A47CAAF9}" type="presOf" srcId="{9DDDE35B-35AE-457C-91C1-C745FD65C42D}" destId="{C1675FA8-C682-4DD2-BF80-CD44D4015C82}" srcOrd="0" destOrd="0" presId="urn:microsoft.com/office/officeart/2005/8/layout/vList2"/>
    <dgm:cxn modelId="{2444F3CE-AE39-4BC3-9308-24A46FBC526C}" type="presOf" srcId="{84DC4382-7308-4184-856C-42EF7C824DB3}" destId="{356A6F2F-5304-483E-8EC5-6912FB55C77C}" srcOrd="0" destOrd="0" presId="urn:microsoft.com/office/officeart/2005/8/layout/vList2"/>
    <dgm:cxn modelId="{B17EA823-E1C0-4BAC-AA0E-24F678A3DD8F}" srcId="{F3F47A51-DD84-4A20-A5A9-9B38F8FFC514}" destId="{69DDBD92-60F1-4CCC-90E4-3CC93A6DCE3D}" srcOrd="3" destOrd="0" parTransId="{268B201B-7A3C-4D87-A3EB-53E1B7126E4D}" sibTransId="{68F64193-76AA-4070-9005-F43A00BC6EFB}"/>
    <dgm:cxn modelId="{1A6B71C7-BDFB-45C4-B434-C72E0C095A08}" type="presOf" srcId="{F3F47A51-DD84-4A20-A5A9-9B38F8FFC514}" destId="{C37ED833-920E-4A93-804A-6150B3DCAC86}" srcOrd="0" destOrd="0" presId="urn:microsoft.com/office/officeart/2005/8/layout/vList2"/>
    <dgm:cxn modelId="{E86FF2AB-DBCA-408C-91BD-954434DB9252}" type="presOf" srcId="{DBD3B662-F9E0-4803-A91B-1468D40C0C35}" destId="{FC076D99-376C-45F5-8FAD-2A2F4F9D0594}" srcOrd="0" destOrd="0" presId="urn:microsoft.com/office/officeart/2005/8/layout/vList2"/>
    <dgm:cxn modelId="{4E98D688-066E-49B5-A94C-456185284DD0}" srcId="{F3F47A51-DD84-4A20-A5A9-9B38F8FFC514}" destId="{84DC4382-7308-4184-856C-42EF7C824DB3}" srcOrd="2" destOrd="0" parTransId="{B03D0EC1-1097-44D1-A451-C8008BA6BD3D}" sibTransId="{BF37C27A-564F-4194-B3A1-9A099EDC5E26}"/>
    <dgm:cxn modelId="{7EEE4C2C-0FE6-4CD8-8213-F78898D57752}" type="presOf" srcId="{74E61326-54AF-42F5-A58F-E4FDDBC981F1}" destId="{41FBD79B-C56D-410B-B6A0-DBC95AE6612F}" srcOrd="0" destOrd="0" presId="urn:microsoft.com/office/officeart/2005/8/layout/vList2"/>
    <dgm:cxn modelId="{A11C7AFF-34A8-4A52-A68C-5F9C3C964803}" srcId="{F3F47A51-DD84-4A20-A5A9-9B38F8FFC514}" destId="{74E61326-54AF-42F5-A58F-E4FDDBC981F1}" srcOrd="4" destOrd="0" parTransId="{D074AF1C-3613-4E7D-B776-CF5370744593}" sibTransId="{876D7023-031A-4200-AEFA-189A51E6E2AE}"/>
    <dgm:cxn modelId="{8907A58C-5584-431D-A276-C012D4E545BE}" type="presParOf" srcId="{C37ED833-920E-4A93-804A-6150B3DCAC86}" destId="{FC076D99-376C-45F5-8FAD-2A2F4F9D0594}" srcOrd="0" destOrd="0" presId="urn:microsoft.com/office/officeart/2005/8/layout/vList2"/>
    <dgm:cxn modelId="{3372EEC2-4D42-4E38-B80D-6FF732FF2458}" type="presParOf" srcId="{C37ED833-920E-4A93-804A-6150B3DCAC86}" destId="{FA2FAE29-D765-4B18-9A02-40A4B9D37D82}" srcOrd="1" destOrd="0" presId="urn:microsoft.com/office/officeart/2005/8/layout/vList2"/>
    <dgm:cxn modelId="{03554836-0A1D-4891-B0D7-87875EBB6DB8}" type="presParOf" srcId="{C37ED833-920E-4A93-804A-6150B3DCAC86}" destId="{C1675FA8-C682-4DD2-BF80-CD44D4015C82}" srcOrd="2" destOrd="0" presId="urn:microsoft.com/office/officeart/2005/8/layout/vList2"/>
    <dgm:cxn modelId="{C376E99E-FDF9-495D-A6F0-0F8614EF68AF}" type="presParOf" srcId="{C37ED833-920E-4A93-804A-6150B3DCAC86}" destId="{AFA6AC91-6B77-43EB-BBBB-E86C083E285C}" srcOrd="3" destOrd="0" presId="urn:microsoft.com/office/officeart/2005/8/layout/vList2"/>
    <dgm:cxn modelId="{F607225C-E9FD-4A35-9121-E8E375969743}" type="presParOf" srcId="{C37ED833-920E-4A93-804A-6150B3DCAC86}" destId="{356A6F2F-5304-483E-8EC5-6912FB55C77C}" srcOrd="4" destOrd="0" presId="urn:microsoft.com/office/officeart/2005/8/layout/vList2"/>
    <dgm:cxn modelId="{6773247F-E5F3-4036-AA40-9BD4D717E127}" type="presParOf" srcId="{C37ED833-920E-4A93-804A-6150B3DCAC86}" destId="{CFBBEB40-4533-406E-860E-31C38CD2CD36}" srcOrd="5" destOrd="0" presId="urn:microsoft.com/office/officeart/2005/8/layout/vList2"/>
    <dgm:cxn modelId="{B88B4F95-4EBE-414C-A8A6-68FF60A9BE00}" type="presParOf" srcId="{C37ED833-920E-4A93-804A-6150B3DCAC86}" destId="{E99B5637-6596-47BA-B96A-A084720ED989}" srcOrd="6" destOrd="0" presId="urn:microsoft.com/office/officeart/2005/8/layout/vList2"/>
    <dgm:cxn modelId="{CE554BB6-4170-4812-9587-7F46330B1138}" type="presParOf" srcId="{C37ED833-920E-4A93-804A-6150B3DCAC86}" destId="{B301DFE7-7519-4363-BA7F-E49EFEF1757D}" srcOrd="7" destOrd="0" presId="urn:microsoft.com/office/officeart/2005/8/layout/vList2"/>
    <dgm:cxn modelId="{9D1D354F-A0B7-4632-AC31-01E0470AE7AA}" type="presParOf" srcId="{C37ED833-920E-4A93-804A-6150B3DCAC86}" destId="{41FBD79B-C56D-410B-B6A0-DBC95AE6612F}"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4556682-2162-44DA-9574-C4874F1F6BFB}"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7F83B387-701C-40DA-88EE-B30E012E47EF}">
      <dgm:prSet/>
      <dgm:spPr/>
      <dgm:t>
        <a:bodyPr/>
        <a:lstStyle/>
        <a:p>
          <a:pPr algn="ctr" rtl="0"/>
          <a:r>
            <a:rPr lang="en-GB" dirty="0" smtClean="0"/>
            <a:t>Once I have structured and set the activities I see my role as a “checker”. I move around the groups checking for understanding of the activities and answering any questions</a:t>
          </a:r>
          <a:endParaRPr lang="en-GB" dirty="0"/>
        </a:p>
      </dgm:t>
    </dgm:pt>
    <dgm:pt modelId="{DB11EF92-AFA9-4143-BD36-3DEC50A4E21E}" type="parTrans" cxnId="{0D7A82FA-B7B3-4561-A34B-94A1A69EB3A4}">
      <dgm:prSet/>
      <dgm:spPr/>
      <dgm:t>
        <a:bodyPr/>
        <a:lstStyle/>
        <a:p>
          <a:endParaRPr lang="en-GB"/>
        </a:p>
      </dgm:t>
    </dgm:pt>
    <dgm:pt modelId="{6B7A555D-4FEB-4A39-9E16-C9B1BBD209A5}" type="sibTrans" cxnId="{0D7A82FA-B7B3-4561-A34B-94A1A69EB3A4}">
      <dgm:prSet/>
      <dgm:spPr/>
      <dgm:t>
        <a:bodyPr/>
        <a:lstStyle/>
        <a:p>
          <a:endParaRPr lang="en-GB"/>
        </a:p>
      </dgm:t>
    </dgm:pt>
    <dgm:pt modelId="{B9EF6D44-857F-44A8-8B27-247122FF9484}">
      <dgm:prSet/>
      <dgm:spPr/>
      <dgm:t>
        <a:bodyPr/>
        <a:lstStyle/>
        <a:p>
          <a:pPr algn="ctr" rtl="0"/>
          <a:r>
            <a:rPr lang="en-GB" dirty="0" smtClean="0"/>
            <a:t>If I have a support for learning teacher/learning assistant in the class I would expect them to work with their designated pupil(s) when individual work/activities are being undertaken and then work as I do, around the rest of the class when cooperative activities are being completed</a:t>
          </a:r>
          <a:endParaRPr lang="en-GB" dirty="0"/>
        </a:p>
      </dgm:t>
    </dgm:pt>
    <dgm:pt modelId="{1451FF6B-AE6C-4FE8-9EDE-384A33FE510F}" type="parTrans" cxnId="{FB21F958-CC51-4B27-80DC-6A8906130E28}">
      <dgm:prSet/>
      <dgm:spPr/>
      <dgm:t>
        <a:bodyPr/>
        <a:lstStyle/>
        <a:p>
          <a:endParaRPr lang="en-GB"/>
        </a:p>
      </dgm:t>
    </dgm:pt>
    <dgm:pt modelId="{F1710D2E-3CF3-4280-A280-BC6928F23A91}" type="sibTrans" cxnId="{FB21F958-CC51-4B27-80DC-6A8906130E28}">
      <dgm:prSet/>
      <dgm:spPr/>
      <dgm:t>
        <a:bodyPr/>
        <a:lstStyle/>
        <a:p>
          <a:endParaRPr lang="en-GB"/>
        </a:p>
      </dgm:t>
    </dgm:pt>
    <dgm:pt modelId="{1DB1CF1C-AEA6-404C-9D50-843B57E109BA}">
      <dgm:prSet/>
      <dgm:spPr/>
      <dgm:t>
        <a:bodyPr/>
        <a:lstStyle/>
        <a:p>
          <a:pPr algn="ctr" rtl="0"/>
          <a:r>
            <a:rPr lang="en-GB" dirty="0" smtClean="0"/>
            <a:t>However, if the pupil has very demanding or profound learning needs and has difficulty communicating orally I would expect the supporter to work with their pupil within the cooperative group as an interpreter or channel for their ideas</a:t>
          </a:r>
          <a:endParaRPr lang="en-GB" dirty="0"/>
        </a:p>
      </dgm:t>
    </dgm:pt>
    <dgm:pt modelId="{588781E5-C1A4-45F7-B946-7037624A8C83}" type="parTrans" cxnId="{79C9C28E-2CF1-4EB2-9217-F8063111ABB6}">
      <dgm:prSet/>
      <dgm:spPr/>
      <dgm:t>
        <a:bodyPr/>
        <a:lstStyle/>
        <a:p>
          <a:endParaRPr lang="en-GB"/>
        </a:p>
      </dgm:t>
    </dgm:pt>
    <dgm:pt modelId="{EA072881-790C-4379-AE39-253C60E63880}" type="sibTrans" cxnId="{79C9C28E-2CF1-4EB2-9217-F8063111ABB6}">
      <dgm:prSet/>
      <dgm:spPr/>
      <dgm:t>
        <a:bodyPr/>
        <a:lstStyle/>
        <a:p>
          <a:endParaRPr lang="en-GB"/>
        </a:p>
      </dgm:t>
    </dgm:pt>
    <dgm:pt modelId="{88F6D60F-E4B0-4F5B-A9E2-0FAE9D3856C2}" type="pres">
      <dgm:prSet presAssocID="{A4556682-2162-44DA-9574-C4874F1F6BFB}" presName="linear" presStyleCnt="0">
        <dgm:presLayoutVars>
          <dgm:animLvl val="lvl"/>
          <dgm:resizeHandles val="exact"/>
        </dgm:presLayoutVars>
      </dgm:prSet>
      <dgm:spPr/>
      <dgm:t>
        <a:bodyPr/>
        <a:lstStyle/>
        <a:p>
          <a:endParaRPr lang="en-GB"/>
        </a:p>
      </dgm:t>
    </dgm:pt>
    <dgm:pt modelId="{A3315288-4D8F-4B85-9BB9-14C0E0259B35}" type="pres">
      <dgm:prSet presAssocID="{7F83B387-701C-40DA-88EE-B30E012E47EF}" presName="parentText" presStyleLbl="node1" presStyleIdx="0" presStyleCnt="3">
        <dgm:presLayoutVars>
          <dgm:chMax val="0"/>
          <dgm:bulletEnabled val="1"/>
        </dgm:presLayoutVars>
      </dgm:prSet>
      <dgm:spPr/>
      <dgm:t>
        <a:bodyPr/>
        <a:lstStyle/>
        <a:p>
          <a:endParaRPr lang="en-GB"/>
        </a:p>
      </dgm:t>
    </dgm:pt>
    <dgm:pt modelId="{E6D96BDE-5D58-458E-A391-E7797E374A08}" type="pres">
      <dgm:prSet presAssocID="{6B7A555D-4FEB-4A39-9E16-C9B1BBD209A5}" presName="spacer" presStyleCnt="0"/>
      <dgm:spPr/>
    </dgm:pt>
    <dgm:pt modelId="{4FE21454-E5CF-49DE-9150-230C1F2317B3}" type="pres">
      <dgm:prSet presAssocID="{B9EF6D44-857F-44A8-8B27-247122FF9484}" presName="parentText" presStyleLbl="node1" presStyleIdx="1" presStyleCnt="3">
        <dgm:presLayoutVars>
          <dgm:chMax val="0"/>
          <dgm:bulletEnabled val="1"/>
        </dgm:presLayoutVars>
      </dgm:prSet>
      <dgm:spPr/>
      <dgm:t>
        <a:bodyPr/>
        <a:lstStyle/>
        <a:p>
          <a:endParaRPr lang="en-GB"/>
        </a:p>
      </dgm:t>
    </dgm:pt>
    <dgm:pt modelId="{922F0D97-9F56-4775-8961-F7B7119BFAE8}" type="pres">
      <dgm:prSet presAssocID="{F1710D2E-3CF3-4280-A280-BC6928F23A91}" presName="spacer" presStyleCnt="0"/>
      <dgm:spPr/>
    </dgm:pt>
    <dgm:pt modelId="{0D948C47-1783-41A9-B69E-18FADC61641F}" type="pres">
      <dgm:prSet presAssocID="{1DB1CF1C-AEA6-404C-9D50-843B57E109BA}" presName="parentText" presStyleLbl="node1" presStyleIdx="2" presStyleCnt="3">
        <dgm:presLayoutVars>
          <dgm:chMax val="0"/>
          <dgm:bulletEnabled val="1"/>
        </dgm:presLayoutVars>
      </dgm:prSet>
      <dgm:spPr/>
      <dgm:t>
        <a:bodyPr/>
        <a:lstStyle/>
        <a:p>
          <a:endParaRPr lang="en-GB"/>
        </a:p>
      </dgm:t>
    </dgm:pt>
  </dgm:ptLst>
  <dgm:cxnLst>
    <dgm:cxn modelId="{596B7EBE-D9FE-4680-8776-FC4AF266B95B}" type="presOf" srcId="{B9EF6D44-857F-44A8-8B27-247122FF9484}" destId="{4FE21454-E5CF-49DE-9150-230C1F2317B3}" srcOrd="0" destOrd="0" presId="urn:microsoft.com/office/officeart/2005/8/layout/vList2"/>
    <dgm:cxn modelId="{51839660-4CAB-4C99-8AAF-F312F152AEF1}" type="presOf" srcId="{A4556682-2162-44DA-9574-C4874F1F6BFB}" destId="{88F6D60F-E4B0-4F5B-A9E2-0FAE9D3856C2}" srcOrd="0" destOrd="0" presId="urn:microsoft.com/office/officeart/2005/8/layout/vList2"/>
    <dgm:cxn modelId="{79C9C28E-2CF1-4EB2-9217-F8063111ABB6}" srcId="{A4556682-2162-44DA-9574-C4874F1F6BFB}" destId="{1DB1CF1C-AEA6-404C-9D50-843B57E109BA}" srcOrd="2" destOrd="0" parTransId="{588781E5-C1A4-45F7-B946-7037624A8C83}" sibTransId="{EA072881-790C-4379-AE39-253C60E63880}"/>
    <dgm:cxn modelId="{4873607A-434A-485D-94FA-230132F39222}" type="presOf" srcId="{7F83B387-701C-40DA-88EE-B30E012E47EF}" destId="{A3315288-4D8F-4B85-9BB9-14C0E0259B35}" srcOrd="0" destOrd="0" presId="urn:microsoft.com/office/officeart/2005/8/layout/vList2"/>
    <dgm:cxn modelId="{8C97392B-B7E9-49B3-AEFC-27A7481522BB}" type="presOf" srcId="{1DB1CF1C-AEA6-404C-9D50-843B57E109BA}" destId="{0D948C47-1783-41A9-B69E-18FADC61641F}" srcOrd="0" destOrd="0" presId="urn:microsoft.com/office/officeart/2005/8/layout/vList2"/>
    <dgm:cxn modelId="{0D7A82FA-B7B3-4561-A34B-94A1A69EB3A4}" srcId="{A4556682-2162-44DA-9574-C4874F1F6BFB}" destId="{7F83B387-701C-40DA-88EE-B30E012E47EF}" srcOrd="0" destOrd="0" parTransId="{DB11EF92-AFA9-4143-BD36-3DEC50A4E21E}" sibTransId="{6B7A555D-4FEB-4A39-9E16-C9B1BBD209A5}"/>
    <dgm:cxn modelId="{FB21F958-CC51-4B27-80DC-6A8906130E28}" srcId="{A4556682-2162-44DA-9574-C4874F1F6BFB}" destId="{B9EF6D44-857F-44A8-8B27-247122FF9484}" srcOrd="1" destOrd="0" parTransId="{1451FF6B-AE6C-4FE8-9EDE-384A33FE510F}" sibTransId="{F1710D2E-3CF3-4280-A280-BC6928F23A91}"/>
    <dgm:cxn modelId="{0EBD8D31-460C-41D4-8A28-DDF12362A72A}" type="presParOf" srcId="{88F6D60F-E4B0-4F5B-A9E2-0FAE9D3856C2}" destId="{A3315288-4D8F-4B85-9BB9-14C0E0259B35}" srcOrd="0" destOrd="0" presId="urn:microsoft.com/office/officeart/2005/8/layout/vList2"/>
    <dgm:cxn modelId="{CCB856AA-387D-4C2A-8B7B-D14B354AE71D}" type="presParOf" srcId="{88F6D60F-E4B0-4F5B-A9E2-0FAE9D3856C2}" destId="{E6D96BDE-5D58-458E-A391-E7797E374A08}" srcOrd="1" destOrd="0" presId="urn:microsoft.com/office/officeart/2005/8/layout/vList2"/>
    <dgm:cxn modelId="{A6A4970D-86E6-480D-A2AD-183903DD3D29}" type="presParOf" srcId="{88F6D60F-E4B0-4F5B-A9E2-0FAE9D3856C2}" destId="{4FE21454-E5CF-49DE-9150-230C1F2317B3}" srcOrd="2" destOrd="0" presId="urn:microsoft.com/office/officeart/2005/8/layout/vList2"/>
    <dgm:cxn modelId="{6E2EA0B9-89ED-4F6F-8F12-28D005FDD8AA}" type="presParOf" srcId="{88F6D60F-E4B0-4F5B-A9E2-0FAE9D3856C2}" destId="{922F0D97-9F56-4775-8961-F7B7119BFAE8}" srcOrd="3" destOrd="0" presId="urn:microsoft.com/office/officeart/2005/8/layout/vList2"/>
    <dgm:cxn modelId="{BC9882AA-4F6C-4265-9CC6-5199E3EF1ED0}" type="presParOf" srcId="{88F6D60F-E4B0-4F5B-A9E2-0FAE9D3856C2}" destId="{0D948C47-1783-41A9-B69E-18FADC61641F}"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3969F2F-C808-443B-9AE6-3ADA1DD21745}"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13D2D0AB-4D81-4C9D-988F-5D27BDC1E09B}">
      <dgm:prSet/>
      <dgm:spPr/>
      <dgm:t>
        <a:bodyPr/>
        <a:lstStyle/>
        <a:p>
          <a:pPr algn="ctr" rtl="0"/>
          <a:r>
            <a:rPr lang="en-GB" dirty="0" smtClean="0"/>
            <a:t>Provide basic physical and motivational support to pupils</a:t>
          </a:r>
          <a:endParaRPr lang="en-GB" dirty="0"/>
        </a:p>
      </dgm:t>
    </dgm:pt>
    <dgm:pt modelId="{1D59114D-CAFF-4EFF-9919-C510A96A9151}" type="parTrans" cxnId="{B7E06D96-B279-4760-8BA2-4A6861E56420}">
      <dgm:prSet/>
      <dgm:spPr/>
      <dgm:t>
        <a:bodyPr/>
        <a:lstStyle/>
        <a:p>
          <a:endParaRPr lang="en-GB"/>
        </a:p>
      </dgm:t>
    </dgm:pt>
    <dgm:pt modelId="{54FA3A24-FCD6-402F-9A08-826F4D47B3E5}" type="sibTrans" cxnId="{B7E06D96-B279-4760-8BA2-4A6861E56420}">
      <dgm:prSet/>
      <dgm:spPr/>
      <dgm:t>
        <a:bodyPr/>
        <a:lstStyle/>
        <a:p>
          <a:endParaRPr lang="en-GB"/>
        </a:p>
      </dgm:t>
    </dgm:pt>
    <dgm:pt modelId="{D14C3C45-9B5F-4584-9988-750FC5C44104}">
      <dgm:prSet/>
      <dgm:spPr/>
      <dgm:t>
        <a:bodyPr/>
        <a:lstStyle/>
        <a:p>
          <a:pPr algn="ctr" rtl="0"/>
          <a:r>
            <a:rPr lang="en-GB" dirty="0" smtClean="0"/>
            <a:t>Assist with developing positive and supportive relationships with pupils</a:t>
          </a:r>
          <a:endParaRPr lang="en-GB" dirty="0"/>
        </a:p>
      </dgm:t>
    </dgm:pt>
    <dgm:pt modelId="{23D2B150-D2B0-4555-BF16-5A23283E0171}" type="parTrans" cxnId="{C4ADF605-CEFD-45D7-8F79-9C8573AD3F60}">
      <dgm:prSet/>
      <dgm:spPr/>
      <dgm:t>
        <a:bodyPr/>
        <a:lstStyle/>
        <a:p>
          <a:endParaRPr lang="en-GB"/>
        </a:p>
      </dgm:t>
    </dgm:pt>
    <dgm:pt modelId="{3656C762-6D94-4451-A414-11BA3485F220}" type="sibTrans" cxnId="{C4ADF605-CEFD-45D7-8F79-9C8573AD3F60}">
      <dgm:prSet/>
      <dgm:spPr/>
      <dgm:t>
        <a:bodyPr/>
        <a:lstStyle/>
        <a:p>
          <a:endParaRPr lang="en-GB"/>
        </a:p>
      </dgm:t>
    </dgm:pt>
    <dgm:pt modelId="{562B01D4-E8B8-4FCF-AEC3-BA6E5EDAD30C}">
      <dgm:prSet/>
      <dgm:spPr/>
      <dgm:t>
        <a:bodyPr/>
        <a:lstStyle/>
        <a:p>
          <a:pPr algn="ctr" rtl="0"/>
          <a:r>
            <a:rPr lang="en-GB" dirty="0" smtClean="0"/>
            <a:t>Assist with promoting the pupil’s self-esteem, self-reliance, self-confidence</a:t>
          </a:r>
          <a:endParaRPr lang="en-GB" dirty="0"/>
        </a:p>
      </dgm:t>
    </dgm:pt>
    <dgm:pt modelId="{CD93F42C-3239-4B68-BBD8-188779162EA4}" type="parTrans" cxnId="{BA60E8DE-B3FE-4256-887B-645F82B1D05C}">
      <dgm:prSet/>
      <dgm:spPr/>
      <dgm:t>
        <a:bodyPr/>
        <a:lstStyle/>
        <a:p>
          <a:endParaRPr lang="en-GB"/>
        </a:p>
      </dgm:t>
    </dgm:pt>
    <dgm:pt modelId="{5135E450-DEB8-4498-B9D4-D93D249B7DB4}" type="sibTrans" cxnId="{BA60E8DE-B3FE-4256-887B-645F82B1D05C}">
      <dgm:prSet/>
      <dgm:spPr/>
      <dgm:t>
        <a:bodyPr/>
        <a:lstStyle/>
        <a:p>
          <a:endParaRPr lang="en-GB"/>
        </a:p>
      </dgm:t>
    </dgm:pt>
    <dgm:pt modelId="{3D420E1F-9721-4772-9193-F5141BE58DF5}">
      <dgm:prSet/>
      <dgm:spPr/>
      <dgm:t>
        <a:bodyPr/>
        <a:lstStyle/>
        <a:p>
          <a:pPr algn="ctr" rtl="0"/>
          <a:r>
            <a:rPr lang="en-GB" dirty="0" smtClean="0"/>
            <a:t>Assist with promoting interaction with other pupils</a:t>
          </a:r>
          <a:endParaRPr lang="en-GB" dirty="0"/>
        </a:p>
      </dgm:t>
    </dgm:pt>
    <dgm:pt modelId="{45BA5B90-8056-42B6-8147-F7FECDC800B8}" type="parTrans" cxnId="{555714F8-55C9-47BA-BD98-115FF1946987}">
      <dgm:prSet/>
      <dgm:spPr/>
      <dgm:t>
        <a:bodyPr/>
        <a:lstStyle/>
        <a:p>
          <a:endParaRPr lang="en-GB"/>
        </a:p>
      </dgm:t>
    </dgm:pt>
    <dgm:pt modelId="{A49C279E-3A22-4507-940E-6FA711AFB1F6}" type="sibTrans" cxnId="{555714F8-55C9-47BA-BD98-115FF1946987}">
      <dgm:prSet/>
      <dgm:spPr/>
      <dgm:t>
        <a:bodyPr/>
        <a:lstStyle/>
        <a:p>
          <a:endParaRPr lang="en-GB"/>
        </a:p>
      </dgm:t>
    </dgm:pt>
    <dgm:pt modelId="{1C2FA6FB-3326-4CD4-920E-1C1237E816AA}">
      <dgm:prSet/>
      <dgm:spPr/>
      <dgm:t>
        <a:bodyPr/>
        <a:lstStyle/>
        <a:p>
          <a:pPr algn="ctr" rtl="0"/>
          <a:r>
            <a:rPr lang="en-GB" dirty="0" smtClean="0"/>
            <a:t>Assist with developing communication skills</a:t>
          </a:r>
          <a:endParaRPr lang="en-GB" dirty="0"/>
        </a:p>
      </dgm:t>
    </dgm:pt>
    <dgm:pt modelId="{1C8F12FB-A587-4579-8335-58DF3D3147F5}" type="parTrans" cxnId="{5A157BD7-866B-4ABF-BC46-B15EEC8AD4D1}">
      <dgm:prSet/>
      <dgm:spPr/>
      <dgm:t>
        <a:bodyPr/>
        <a:lstStyle/>
        <a:p>
          <a:endParaRPr lang="en-GB"/>
        </a:p>
      </dgm:t>
    </dgm:pt>
    <dgm:pt modelId="{C5039B5F-1B68-4B11-9A9D-196372931505}" type="sibTrans" cxnId="{5A157BD7-866B-4ABF-BC46-B15EEC8AD4D1}">
      <dgm:prSet/>
      <dgm:spPr/>
      <dgm:t>
        <a:bodyPr/>
        <a:lstStyle/>
        <a:p>
          <a:endParaRPr lang="en-GB"/>
        </a:p>
      </dgm:t>
    </dgm:pt>
    <dgm:pt modelId="{A25C5E46-9C8F-4D0B-9C10-5E66C0DC5FFA}">
      <dgm:prSet/>
      <dgm:spPr/>
      <dgm:t>
        <a:bodyPr/>
        <a:lstStyle/>
        <a:p>
          <a:pPr algn="ctr" rtl="0"/>
          <a:r>
            <a:rPr lang="en-US" i="1" dirty="0" smtClean="0"/>
            <a:t>Where could cooperative learning support these?</a:t>
          </a:r>
          <a:endParaRPr lang="en-US" i="1" dirty="0"/>
        </a:p>
      </dgm:t>
    </dgm:pt>
    <dgm:pt modelId="{C722A639-DCED-47BA-A61F-C2BBC616CFE7}" type="parTrans" cxnId="{4B9ED963-DD79-4B7A-8AF0-758B3B00E997}">
      <dgm:prSet/>
      <dgm:spPr/>
      <dgm:t>
        <a:bodyPr/>
        <a:lstStyle/>
        <a:p>
          <a:endParaRPr lang="en-GB"/>
        </a:p>
      </dgm:t>
    </dgm:pt>
    <dgm:pt modelId="{3E051ACD-C292-4202-9B36-87AEE330DA02}" type="sibTrans" cxnId="{4B9ED963-DD79-4B7A-8AF0-758B3B00E997}">
      <dgm:prSet/>
      <dgm:spPr/>
      <dgm:t>
        <a:bodyPr/>
        <a:lstStyle/>
        <a:p>
          <a:endParaRPr lang="en-GB"/>
        </a:p>
      </dgm:t>
    </dgm:pt>
    <dgm:pt modelId="{AFD48FDA-9086-4574-B5D3-A4FA31D481CD}" type="pres">
      <dgm:prSet presAssocID="{E3969F2F-C808-443B-9AE6-3ADA1DD21745}" presName="linear" presStyleCnt="0">
        <dgm:presLayoutVars>
          <dgm:animLvl val="lvl"/>
          <dgm:resizeHandles val="exact"/>
        </dgm:presLayoutVars>
      </dgm:prSet>
      <dgm:spPr/>
      <dgm:t>
        <a:bodyPr/>
        <a:lstStyle/>
        <a:p>
          <a:endParaRPr lang="en-GB"/>
        </a:p>
      </dgm:t>
    </dgm:pt>
    <dgm:pt modelId="{398C1700-54F8-4C4B-94B2-072B800336AC}" type="pres">
      <dgm:prSet presAssocID="{13D2D0AB-4D81-4C9D-988F-5D27BDC1E09B}" presName="parentText" presStyleLbl="node1" presStyleIdx="0" presStyleCnt="6">
        <dgm:presLayoutVars>
          <dgm:chMax val="0"/>
          <dgm:bulletEnabled val="1"/>
        </dgm:presLayoutVars>
      </dgm:prSet>
      <dgm:spPr/>
      <dgm:t>
        <a:bodyPr/>
        <a:lstStyle/>
        <a:p>
          <a:endParaRPr lang="en-GB"/>
        </a:p>
      </dgm:t>
    </dgm:pt>
    <dgm:pt modelId="{5708B63F-E073-4854-9DFB-153257EAFC96}" type="pres">
      <dgm:prSet presAssocID="{54FA3A24-FCD6-402F-9A08-826F4D47B3E5}" presName="spacer" presStyleCnt="0"/>
      <dgm:spPr/>
    </dgm:pt>
    <dgm:pt modelId="{51ABB189-176C-4412-A69E-F7899B349526}" type="pres">
      <dgm:prSet presAssocID="{D14C3C45-9B5F-4584-9988-750FC5C44104}" presName="parentText" presStyleLbl="node1" presStyleIdx="1" presStyleCnt="6">
        <dgm:presLayoutVars>
          <dgm:chMax val="0"/>
          <dgm:bulletEnabled val="1"/>
        </dgm:presLayoutVars>
      </dgm:prSet>
      <dgm:spPr/>
      <dgm:t>
        <a:bodyPr/>
        <a:lstStyle/>
        <a:p>
          <a:endParaRPr lang="en-GB"/>
        </a:p>
      </dgm:t>
    </dgm:pt>
    <dgm:pt modelId="{54D41F77-8148-4637-A375-8ED4A62116E5}" type="pres">
      <dgm:prSet presAssocID="{3656C762-6D94-4451-A414-11BA3485F220}" presName="spacer" presStyleCnt="0"/>
      <dgm:spPr/>
    </dgm:pt>
    <dgm:pt modelId="{17E94CFF-927C-4CD6-9C29-79B0D191B6B1}" type="pres">
      <dgm:prSet presAssocID="{562B01D4-E8B8-4FCF-AEC3-BA6E5EDAD30C}" presName="parentText" presStyleLbl="node1" presStyleIdx="2" presStyleCnt="6">
        <dgm:presLayoutVars>
          <dgm:chMax val="0"/>
          <dgm:bulletEnabled val="1"/>
        </dgm:presLayoutVars>
      </dgm:prSet>
      <dgm:spPr/>
      <dgm:t>
        <a:bodyPr/>
        <a:lstStyle/>
        <a:p>
          <a:endParaRPr lang="en-GB"/>
        </a:p>
      </dgm:t>
    </dgm:pt>
    <dgm:pt modelId="{695436D9-B961-4165-9663-069A1D7FED38}" type="pres">
      <dgm:prSet presAssocID="{5135E450-DEB8-4498-B9D4-D93D249B7DB4}" presName="spacer" presStyleCnt="0"/>
      <dgm:spPr/>
    </dgm:pt>
    <dgm:pt modelId="{F1878155-CF8B-4BD1-B013-B341DEB8B205}" type="pres">
      <dgm:prSet presAssocID="{3D420E1F-9721-4772-9193-F5141BE58DF5}" presName="parentText" presStyleLbl="node1" presStyleIdx="3" presStyleCnt="6">
        <dgm:presLayoutVars>
          <dgm:chMax val="0"/>
          <dgm:bulletEnabled val="1"/>
        </dgm:presLayoutVars>
      </dgm:prSet>
      <dgm:spPr/>
      <dgm:t>
        <a:bodyPr/>
        <a:lstStyle/>
        <a:p>
          <a:endParaRPr lang="en-GB"/>
        </a:p>
      </dgm:t>
    </dgm:pt>
    <dgm:pt modelId="{4B2E4D7C-A285-4BC3-AABC-B5223801F1B1}" type="pres">
      <dgm:prSet presAssocID="{A49C279E-3A22-4507-940E-6FA711AFB1F6}" presName="spacer" presStyleCnt="0"/>
      <dgm:spPr/>
    </dgm:pt>
    <dgm:pt modelId="{B6647189-14D9-4C20-A62B-5C505CA50A31}" type="pres">
      <dgm:prSet presAssocID="{1C2FA6FB-3326-4CD4-920E-1C1237E816AA}" presName="parentText" presStyleLbl="node1" presStyleIdx="4" presStyleCnt="6">
        <dgm:presLayoutVars>
          <dgm:chMax val="0"/>
          <dgm:bulletEnabled val="1"/>
        </dgm:presLayoutVars>
      </dgm:prSet>
      <dgm:spPr/>
      <dgm:t>
        <a:bodyPr/>
        <a:lstStyle/>
        <a:p>
          <a:endParaRPr lang="en-GB"/>
        </a:p>
      </dgm:t>
    </dgm:pt>
    <dgm:pt modelId="{D50B3985-BB38-4586-B058-391B459AD231}" type="pres">
      <dgm:prSet presAssocID="{C5039B5F-1B68-4B11-9A9D-196372931505}" presName="spacer" presStyleCnt="0"/>
      <dgm:spPr/>
    </dgm:pt>
    <dgm:pt modelId="{3D9CA63A-17B0-4F35-B38B-1CE64242A045}" type="pres">
      <dgm:prSet presAssocID="{A25C5E46-9C8F-4D0B-9C10-5E66C0DC5FFA}" presName="parentText" presStyleLbl="node1" presStyleIdx="5" presStyleCnt="6">
        <dgm:presLayoutVars>
          <dgm:chMax val="0"/>
          <dgm:bulletEnabled val="1"/>
        </dgm:presLayoutVars>
      </dgm:prSet>
      <dgm:spPr/>
      <dgm:t>
        <a:bodyPr/>
        <a:lstStyle/>
        <a:p>
          <a:endParaRPr lang="en-GB"/>
        </a:p>
      </dgm:t>
    </dgm:pt>
  </dgm:ptLst>
  <dgm:cxnLst>
    <dgm:cxn modelId="{A47F0F2B-683D-4B62-A872-40D9AC5BCC62}" type="presOf" srcId="{A25C5E46-9C8F-4D0B-9C10-5E66C0DC5FFA}" destId="{3D9CA63A-17B0-4F35-B38B-1CE64242A045}" srcOrd="0" destOrd="0" presId="urn:microsoft.com/office/officeart/2005/8/layout/vList2"/>
    <dgm:cxn modelId="{7D8CA00F-4357-4AA0-ABAC-111398CB68F7}" type="presOf" srcId="{562B01D4-E8B8-4FCF-AEC3-BA6E5EDAD30C}" destId="{17E94CFF-927C-4CD6-9C29-79B0D191B6B1}" srcOrd="0" destOrd="0" presId="urn:microsoft.com/office/officeart/2005/8/layout/vList2"/>
    <dgm:cxn modelId="{C4ADF605-CEFD-45D7-8F79-9C8573AD3F60}" srcId="{E3969F2F-C808-443B-9AE6-3ADA1DD21745}" destId="{D14C3C45-9B5F-4584-9988-750FC5C44104}" srcOrd="1" destOrd="0" parTransId="{23D2B150-D2B0-4555-BF16-5A23283E0171}" sibTransId="{3656C762-6D94-4451-A414-11BA3485F220}"/>
    <dgm:cxn modelId="{01D02BE4-7950-4689-8094-22006E768C08}" type="presOf" srcId="{13D2D0AB-4D81-4C9D-988F-5D27BDC1E09B}" destId="{398C1700-54F8-4C4B-94B2-072B800336AC}" srcOrd="0" destOrd="0" presId="urn:microsoft.com/office/officeart/2005/8/layout/vList2"/>
    <dgm:cxn modelId="{E92FDC98-F2A4-4DFF-9A87-B8B72B4E3660}" type="presOf" srcId="{1C2FA6FB-3326-4CD4-920E-1C1237E816AA}" destId="{B6647189-14D9-4C20-A62B-5C505CA50A31}" srcOrd="0" destOrd="0" presId="urn:microsoft.com/office/officeart/2005/8/layout/vList2"/>
    <dgm:cxn modelId="{555714F8-55C9-47BA-BD98-115FF1946987}" srcId="{E3969F2F-C808-443B-9AE6-3ADA1DD21745}" destId="{3D420E1F-9721-4772-9193-F5141BE58DF5}" srcOrd="3" destOrd="0" parTransId="{45BA5B90-8056-42B6-8147-F7FECDC800B8}" sibTransId="{A49C279E-3A22-4507-940E-6FA711AFB1F6}"/>
    <dgm:cxn modelId="{B7E06D96-B279-4760-8BA2-4A6861E56420}" srcId="{E3969F2F-C808-443B-9AE6-3ADA1DD21745}" destId="{13D2D0AB-4D81-4C9D-988F-5D27BDC1E09B}" srcOrd="0" destOrd="0" parTransId="{1D59114D-CAFF-4EFF-9919-C510A96A9151}" sibTransId="{54FA3A24-FCD6-402F-9A08-826F4D47B3E5}"/>
    <dgm:cxn modelId="{5A157BD7-866B-4ABF-BC46-B15EEC8AD4D1}" srcId="{E3969F2F-C808-443B-9AE6-3ADA1DD21745}" destId="{1C2FA6FB-3326-4CD4-920E-1C1237E816AA}" srcOrd="4" destOrd="0" parTransId="{1C8F12FB-A587-4579-8335-58DF3D3147F5}" sibTransId="{C5039B5F-1B68-4B11-9A9D-196372931505}"/>
    <dgm:cxn modelId="{4B9ED963-DD79-4B7A-8AF0-758B3B00E997}" srcId="{E3969F2F-C808-443B-9AE6-3ADA1DD21745}" destId="{A25C5E46-9C8F-4D0B-9C10-5E66C0DC5FFA}" srcOrd="5" destOrd="0" parTransId="{C722A639-DCED-47BA-A61F-C2BBC616CFE7}" sibTransId="{3E051ACD-C292-4202-9B36-87AEE330DA02}"/>
    <dgm:cxn modelId="{6B6B25BE-1611-4EFD-9471-F4609D83D8B9}" type="presOf" srcId="{E3969F2F-C808-443B-9AE6-3ADA1DD21745}" destId="{AFD48FDA-9086-4574-B5D3-A4FA31D481CD}" srcOrd="0" destOrd="0" presId="urn:microsoft.com/office/officeart/2005/8/layout/vList2"/>
    <dgm:cxn modelId="{49BD2774-402E-4F61-BE5F-FDBA18E09132}" type="presOf" srcId="{D14C3C45-9B5F-4584-9988-750FC5C44104}" destId="{51ABB189-176C-4412-A69E-F7899B349526}" srcOrd="0" destOrd="0" presId="urn:microsoft.com/office/officeart/2005/8/layout/vList2"/>
    <dgm:cxn modelId="{BA60E8DE-B3FE-4256-887B-645F82B1D05C}" srcId="{E3969F2F-C808-443B-9AE6-3ADA1DD21745}" destId="{562B01D4-E8B8-4FCF-AEC3-BA6E5EDAD30C}" srcOrd="2" destOrd="0" parTransId="{CD93F42C-3239-4B68-BBD8-188779162EA4}" sibTransId="{5135E450-DEB8-4498-B9D4-D93D249B7DB4}"/>
    <dgm:cxn modelId="{B3CABB7C-D565-49FC-9BF5-609D3DF9677B}" type="presOf" srcId="{3D420E1F-9721-4772-9193-F5141BE58DF5}" destId="{F1878155-CF8B-4BD1-B013-B341DEB8B205}" srcOrd="0" destOrd="0" presId="urn:microsoft.com/office/officeart/2005/8/layout/vList2"/>
    <dgm:cxn modelId="{407E18BD-931A-47E6-A854-BA17C78D7499}" type="presParOf" srcId="{AFD48FDA-9086-4574-B5D3-A4FA31D481CD}" destId="{398C1700-54F8-4C4B-94B2-072B800336AC}" srcOrd="0" destOrd="0" presId="urn:microsoft.com/office/officeart/2005/8/layout/vList2"/>
    <dgm:cxn modelId="{CC4EE2A7-80D6-49DA-843F-281F2EB96D94}" type="presParOf" srcId="{AFD48FDA-9086-4574-B5D3-A4FA31D481CD}" destId="{5708B63F-E073-4854-9DFB-153257EAFC96}" srcOrd="1" destOrd="0" presId="urn:microsoft.com/office/officeart/2005/8/layout/vList2"/>
    <dgm:cxn modelId="{E3615736-2DBF-4D82-A6B1-2F95B2F0A7F2}" type="presParOf" srcId="{AFD48FDA-9086-4574-B5D3-A4FA31D481CD}" destId="{51ABB189-176C-4412-A69E-F7899B349526}" srcOrd="2" destOrd="0" presId="urn:microsoft.com/office/officeart/2005/8/layout/vList2"/>
    <dgm:cxn modelId="{63FEAC2B-6CAC-4D68-92F9-5FFE6515732C}" type="presParOf" srcId="{AFD48FDA-9086-4574-B5D3-A4FA31D481CD}" destId="{54D41F77-8148-4637-A375-8ED4A62116E5}" srcOrd="3" destOrd="0" presId="urn:microsoft.com/office/officeart/2005/8/layout/vList2"/>
    <dgm:cxn modelId="{F2609D96-20B9-4472-AA19-CDFDAE50FBFC}" type="presParOf" srcId="{AFD48FDA-9086-4574-B5D3-A4FA31D481CD}" destId="{17E94CFF-927C-4CD6-9C29-79B0D191B6B1}" srcOrd="4" destOrd="0" presId="urn:microsoft.com/office/officeart/2005/8/layout/vList2"/>
    <dgm:cxn modelId="{5A24FE48-312A-4CD6-8D15-AA22523E5455}" type="presParOf" srcId="{AFD48FDA-9086-4574-B5D3-A4FA31D481CD}" destId="{695436D9-B961-4165-9663-069A1D7FED38}" srcOrd="5" destOrd="0" presId="urn:microsoft.com/office/officeart/2005/8/layout/vList2"/>
    <dgm:cxn modelId="{93DA8F4A-2507-4FAF-85A6-0EF32000251F}" type="presParOf" srcId="{AFD48FDA-9086-4574-B5D3-A4FA31D481CD}" destId="{F1878155-CF8B-4BD1-B013-B341DEB8B205}" srcOrd="6" destOrd="0" presId="urn:microsoft.com/office/officeart/2005/8/layout/vList2"/>
    <dgm:cxn modelId="{FEE10177-F7A3-478D-873A-CE81AAD9A750}" type="presParOf" srcId="{AFD48FDA-9086-4574-B5D3-A4FA31D481CD}" destId="{4B2E4D7C-A285-4BC3-AABC-B5223801F1B1}" srcOrd="7" destOrd="0" presId="urn:microsoft.com/office/officeart/2005/8/layout/vList2"/>
    <dgm:cxn modelId="{7C832660-9FA3-45CC-89A1-389B6984A454}" type="presParOf" srcId="{AFD48FDA-9086-4574-B5D3-A4FA31D481CD}" destId="{B6647189-14D9-4C20-A62B-5C505CA50A31}" srcOrd="8" destOrd="0" presId="urn:microsoft.com/office/officeart/2005/8/layout/vList2"/>
    <dgm:cxn modelId="{0BF052BE-BF90-48D0-8FDE-422890E86E2D}" type="presParOf" srcId="{AFD48FDA-9086-4574-B5D3-A4FA31D481CD}" destId="{D50B3985-BB38-4586-B058-391B459AD231}" srcOrd="9" destOrd="0" presId="urn:microsoft.com/office/officeart/2005/8/layout/vList2"/>
    <dgm:cxn modelId="{446150AF-A275-4BFE-8BC3-9B28C7239588}" type="presParOf" srcId="{AFD48FDA-9086-4574-B5D3-A4FA31D481CD}" destId="{3D9CA63A-17B0-4F35-B38B-1CE64242A045}"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128854-75A2-42B0-9ECC-AFE04093381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7D5B5930-BD50-472B-BBA1-70E7452AAAB4}">
      <dgm:prSet/>
      <dgm:spPr/>
      <dgm:t>
        <a:bodyPr/>
        <a:lstStyle/>
        <a:p>
          <a:pPr algn="ctr" rtl="0"/>
          <a:r>
            <a:rPr lang="en-GB" dirty="0" smtClean="0"/>
            <a:t>Provide an introduction to co-operative learning</a:t>
          </a:r>
          <a:endParaRPr lang="en-GB" dirty="0"/>
        </a:p>
      </dgm:t>
    </dgm:pt>
    <dgm:pt modelId="{572AA12F-2912-4893-938A-66D4BE18A7EA}" type="parTrans" cxnId="{AA4B6A0B-D681-4052-BAFC-65CCFEC8E686}">
      <dgm:prSet/>
      <dgm:spPr/>
      <dgm:t>
        <a:bodyPr/>
        <a:lstStyle/>
        <a:p>
          <a:endParaRPr lang="en-GB"/>
        </a:p>
      </dgm:t>
    </dgm:pt>
    <dgm:pt modelId="{D9065CBA-3661-484A-8F73-995BDE9BA3FF}" type="sibTrans" cxnId="{AA4B6A0B-D681-4052-BAFC-65CCFEC8E686}">
      <dgm:prSet/>
      <dgm:spPr/>
      <dgm:t>
        <a:bodyPr/>
        <a:lstStyle/>
        <a:p>
          <a:endParaRPr lang="en-GB"/>
        </a:p>
      </dgm:t>
    </dgm:pt>
    <dgm:pt modelId="{591651F5-B674-4939-9469-E272506CAC12}">
      <dgm:prSet/>
      <dgm:spPr/>
      <dgm:t>
        <a:bodyPr/>
        <a:lstStyle/>
        <a:p>
          <a:pPr algn="ctr" rtl="0"/>
          <a:r>
            <a:rPr lang="en-GB" dirty="0" smtClean="0"/>
            <a:t>Increase skills and knowledge of co-operative learning to support teachers and pupils in the classroom</a:t>
          </a:r>
          <a:endParaRPr lang="en-GB" dirty="0"/>
        </a:p>
      </dgm:t>
    </dgm:pt>
    <dgm:pt modelId="{97D9A585-269C-4AEB-A593-31BC045917EF}" type="parTrans" cxnId="{36F2FFD2-B708-414B-BEF1-C2B1913281FD}">
      <dgm:prSet/>
      <dgm:spPr/>
      <dgm:t>
        <a:bodyPr/>
        <a:lstStyle/>
        <a:p>
          <a:endParaRPr lang="en-GB"/>
        </a:p>
      </dgm:t>
    </dgm:pt>
    <dgm:pt modelId="{B36C035B-EB98-496D-82B1-38B683B9E2E2}" type="sibTrans" cxnId="{36F2FFD2-B708-414B-BEF1-C2B1913281FD}">
      <dgm:prSet/>
      <dgm:spPr/>
      <dgm:t>
        <a:bodyPr/>
        <a:lstStyle/>
        <a:p>
          <a:endParaRPr lang="en-GB"/>
        </a:p>
      </dgm:t>
    </dgm:pt>
    <dgm:pt modelId="{51E54BC0-F6AD-43CA-AEC3-CAD379AAD520}">
      <dgm:prSet/>
      <dgm:spPr/>
      <dgm:t>
        <a:bodyPr/>
        <a:lstStyle/>
        <a:p>
          <a:pPr algn="ctr" rtl="0"/>
          <a:r>
            <a:rPr lang="en-GB" dirty="0" smtClean="0"/>
            <a:t>Increase skills and knowledge of co-operative learning to lead learning in small groups</a:t>
          </a:r>
          <a:endParaRPr lang="en-GB" dirty="0"/>
        </a:p>
      </dgm:t>
    </dgm:pt>
    <dgm:pt modelId="{39E19F2E-7001-437D-8BB9-D5A458EA9415}" type="parTrans" cxnId="{FB7CD59B-057B-406F-A525-3587DFD33323}">
      <dgm:prSet/>
      <dgm:spPr/>
      <dgm:t>
        <a:bodyPr/>
        <a:lstStyle/>
        <a:p>
          <a:endParaRPr lang="en-GB"/>
        </a:p>
      </dgm:t>
    </dgm:pt>
    <dgm:pt modelId="{133AF9DF-974A-4BC8-B246-F42196908653}" type="sibTrans" cxnId="{FB7CD59B-057B-406F-A525-3587DFD33323}">
      <dgm:prSet/>
      <dgm:spPr/>
      <dgm:t>
        <a:bodyPr/>
        <a:lstStyle/>
        <a:p>
          <a:endParaRPr lang="en-GB"/>
        </a:p>
      </dgm:t>
    </dgm:pt>
    <dgm:pt modelId="{75D4722C-EE11-4027-ACC9-8D9602920E63}">
      <dgm:prSet/>
      <dgm:spPr/>
      <dgm:t>
        <a:bodyPr/>
        <a:lstStyle/>
        <a:p>
          <a:pPr algn="ctr" rtl="0"/>
          <a:r>
            <a:rPr lang="en-GB" dirty="0" smtClean="0"/>
            <a:t>Develop a greater understanding of co-operative learning activities</a:t>
          </a:r>
          <a:endParaRPr lang="en-GB" dirty="0"/>
        </a:p>
      </dgm:t>
    </dgm:pt>
    <dgm:pt modelId="{F39C2DE1-407A-4362-9851-0239E33FD478}" type="sibTrans" cxnId="{7D170BB3-C864-46EF-A7CB-9A552438E561}">
      <dgm:prSet/>
      <dgm:spPr/>
      <dgm:t>
        <a:bodyPr/>
        <a:lstStyle/>
        <a:p>
          <a:endParaRPr lang="en-GB"/>
        </a:p>
      </dgm:t>
    </dgm:pt>
    <dgm:pt modelId="{DC607626-EFE5-469D-802F-57AAED20C2B5}" type="parTrans" cxnId="{7D170BB3-C864-46EF-A7CB-9A552438E561}">
      <dgm:prSet/>
      <dgm:spPr/>
      <dgm:t>
        <a:bodyPr/>
        <a:lstStyle/>
        <a:p>
          <a:endParaRPr lang="en-GB"/>
        </a:p>
      </dgm:t>
    </dgm:pt>
    <dgm:pt modelId="{61647F08-427B-4F81-813F-E4379F522ED8}" type="pres">
      <dgm:prSet presAssocID="{F2128854-75A2-42B0-9ECC-AFE04093381D}" presName="linear" presStyleCnt="0">
        <dgm:presLayoutVars>
          <dgm:animLvl val="lvl"/>
          <dgm:resizeHandles val="exact"/>
        </dgm:presLayoutVars>
      </dgm:prSet>
      <dgm:spPr/>
      <dgm:t>
        <a:bodyPr/>
        <a:lstStyle/>
        <a:p>
          <a:endParaRPr lang="en-GB"/>
        </a:p>
      </dgm:t>
    </dgm:pt>
    <dgm:pt modelId="{CEFDC95F-7E37-4528-B4DC-47E6165EF22B}" type="pres">
      <dgm:prSet presAssocID="{7D5B5930-BD50-472B-BBA1-70E7452AAAB4}" presName="parentText" presStyleLbl="node1" presStyleIdx="0" presStyleCnt="4">
        <dgm:presLayoutVars>
          <dgm:chMax val="0"/>
          <dgm:bulletEnabled val="1"/>
        </dgm:presLayoutVars>
      </dgm:prSet>
      <dgm:spPr/>
      <dgm:t>
        <a:bodyPr/>
        <a:lstStyle/>
        <a:p>
          <a:endParaRPr lang="en-GB"/>
        </a:p>
      </dgm:t>
    </dgm:pt>
    <dgm:pt modelId="{E34199D6-AE37-4953-ACE2-6E19723D91F4}" type="pres">
      <dgm:prSet presAssocID="{D9065CBA-3661-484A-8F73-995BDE9BA3FF}" presName="spacer" presStyleCnt="0"/>
      <dgm:spPr/>
    </dgm:pt>
    <dgm:pt modelId="{F8120A90-82D6-4C40-BB12-814BB857DCA9}" type="pres">
      <dgm:prSet presAssocID="{75D4722C-EE11-4027-ACC9-8D9602920E63}" presName="parentText" presStyleLbl="node1" presStyleIdx="1" presStyleCnt="4">
        <dgm:presLayoutVars>
          <dgm:chMax val="0"/>
          <dgm:bulletEnabled val="1"/>
        </dgm:presLayoutVars>
      </dgm:prSet>
      <dgm:spPr/>
      <dgm:t>
        <a:bodyPr/>
        <a:lstStyle/>
        <a:p>
          <a:endParaRPr lang="en-GB"/>
        </a:p>
      </dgm:t>
    </dgm:pt>
    <dgm:pt modelId="{8CDE7378-F5EE-41C3-B3D5-5A4A18260999}" type="pres">
      <dgm:prSet presAssocID="{F39C2DE1-407A-4362-9851-0239E33FD478}" presName="spacer" presStyleCnt="0"/>
      <dgm:spPr/>
    </dgm:pt>
    <dgm:pt modelId="{D4A78C2D-CED2-4E60-A226-788363B8DFFB}" type="pres">
      <dgm:prSet presAssocID="{591651F5-B674-4939-9469-E272506CAC12}" presName="parentText" presStyleLbl="node1" presStyleIdx="2" presStyleCnt="4">
        <dgm:presLayoutVars>
          <dgm:chMax val="0"/>
          <dgm:bulletEnabled val="1"/>
        </dgm:presLayoutVars>
      </dgm:prSet>
      <dgm:spPr/>
      <dgm:t>
        <a:bodyPr/>
        <a:lstStyle/>
        <a:p>
          <a:endParaRPr lang="en-GB"/>
        </a:p>
      </dgm:t>
    </dgm:pt>
    <dgm:pt modelId="{A9718D11-0AC1-449D-A0D7-FECDF00E6B4B}" type="pres">
      <dgm:prSet presAssocID="{B36C035B-EB98-496D-82B1-38B683B9E2E2}" presName="spacer" presStyleCnt="0"/>
      <dgm:spPr/>
    </dgm:pt>
    <dgm:pt modelId="{EDC56B36-7B41-4D68-AE23-11779296CA56}" type="pres">
      <dgm:prSet presAssocID="{51E54BC0-F6AD-43CA-AEC3-CAD379AAD520}" presName="parentText" presStyleLbl="node1" presStyleIdx="3" presStyleCnt="4">
        <dgm:presLayoutVars>
          <dgm:chMax val="0"/>
          <dgm:bulletEnabled val="1"/>
        </dgm:presLayoutVars>
      </dgm:prSet>
      <dgm:spPr/>
      <dgm:t>
        <a:bodyPr/>
        <a:lstStyle/>
        <a:p>
          <a:endParaRPr lang="en-GB"/>
        </a:p>
      </dgm:t>
    </dgm:pt>
  </dgm:ptLst>
  <dgm:cxnLst>
    <dgm:cxn modelId="{AA4B6A0B-D681-4052-BAFC-65CCFEC8E686}" srcId="{F2128854-75A2-42B0-9ECC-AFE04093381D}" destId="{7D5B5930-BD50-472B-BBA1-70E7452AAAB4}" srcOrd="0" destOrd="0" parTransId="{572AA12F-2912-4893-938A-66D4BE18A7EA}" sibTransId="{D9065CBA-3661-484A-8F73-995BDE9BA3FF}"/>
    <dgm:cxn modelId="{F05A1960-CE0A-4944-B4AF-D3919CD3A427}" type="presOf" srcId="{F2128854-75A2-42B0-9ECC-AFE04093381D}" destId="{61647F08-427B-4F81-813F-E4379F522ED8}" srcOrd="0" destOrd="0" presId="urn:microsoft.com/office/officeart/2005/8/layout/vList2"/>
    <dgm:cxn modelId="{36F2FFD2-B708-414B-BEF1-C2B1913281FD}" srcId="{F2128854-75A2-42B0-9ECC-AFE04093381D}" destId="{591651F5-B674-4939-9469-E272506CAC12}" srcOrd="2" destOrd="0" parTransId="{97D9A585-269C-4AEB-A593-31BC045917EF}" sibTransId="{B36C035B-EB98-496D-82B1-38B683B9E2E2}"/>
    <dgm:cxn modelId="{C204C387-D68B-4350-9C6F-D4491D70F0B3}" type="presOf" srcId="{591651F5-B674-4939-9469-E272506CAC12}" destId="{D4A78C2D-CED2-4E60-A226-788363B8DFFB}" srcOrd="0" destOrd="0" presId="urn:microsoft.com/office/officeart/2005/8/layout/vList2"/>
    <dgm:cxn modelId="{561D0DF5-EBDD-46B0-BC69-1B9ABE4D5F66}" type="presOf" srcId="{51E54BC0-F6AD-43CA-AEC3-CAD379AAD520}" destId="{EDC56B36-7B41-4D68-AE23-11779296CA56}" srcOrd="0" destOrd="0" presId="urn:microsoft.com/office/officeart/2005/8/layout/vList2"/>
    <dgm:cxn modelId="{FB7CD59B-057B-406F-A525-3587DFD33323}" srcId="{F2128854-75A2-42B0-9ECC-AFE04093381D}" destId="{51E54BC0-F6AD-43CA-AEC3-CAD379AAD520}" srcOrd="3" destOrd="0" parTransId="{39E19F2E-7001-437D-8BB9-D5A458EA9415}" sibTransId="{133AF9DF-974A-4BC8-B246-F42196908653}"/>
    <dgm:cxn modelId="{6BD3DBD0-8093-430F-9B5C-E09F121CEFF9}" type="presOf" srcId="{7D5B5930-BD50-472B-BBA1-70E7452AAAB4}" destId="{CEFDC95F-7E37-4528-B4DC-47E6165EF22B}" srcOrd="0" destOrd="0" presId="urn:microsoft.com/office/officeart/2005/8/layout/vList2"/>
    <dgm:cxn modelId="{D94034D7-0F80-4C2B-9290-A3727F6BF0DC}" type="presOf" srcId="{75D4722C-EE11-4027-ACC9-8D9602920E63}" destId="{F8120A90-82D6-4C40-BB12-814BB857DCA9}" srcOrd="0" destOrd="0" presId="urn:microsoft.com/office/officeart/2005/8/layout/vList2"/>
    <dgm:cxn modelId="{7D170BB3-C864-46EF-A7CB-9A552438E561}" srcId="{F2128854-75A2-42B0-9ECC-AFE04093381D}" destId="{75D4722C-EE11-4027-ACC9-8D9602920E63}" srcOrd="1" destOrd="0" parTransId="{DC607626-EFE5-469D-802F-57AAED20C2B5}" sibTransId="{F39C2DE1-407A-4362-9851-0239E33FD478}"/>
    <dgm:cxn modelId="{E3850CD6-0A78-4CEA-A06D-208C7A19FC52}" type="presParOf" srcId="{61647F08-427B-4F81-813F-E4379F522ED8}" destId="{CEFDC95F-7E37-4528-B4DC-47E6165EF22B}" srcOrd="0" destOrd="0" presId="urn:microsoft.com/office/officeart/2005/8/layout/vList2"/>
    <dgm:cxn modelId="{81ACBC65-6216-43B8-88AA-8EB783125855}" type="presParOf" srcId="{61647F08-427B-4F81-813F-E4379F522ED8}" destId="{E34199D6-AE37-4953-ACE2-6E19723D91F4}" srcOrd="1" destOrd="0" presId="urn:microsoft.com/office/officeart/2005/8/layout/vList2"/>
    <dgm:cxn modelId="{5D0AA4EB-6DF0-4D7C-8D0C-54B425883DC4}" type="presParOf" srcId="{61647F08-427B-4F81-813F-E4379F522ED8}" destId="{F8120A90-82D6-4C40-BB12-814BB857DCA9}" srcOrd="2" destOrd="0" presId="urn:microsoft.com/office/officeart/2005/8/layout/vList2"/>
    <dgm:cxn modelId="{7D28819D-6AF6-4F1E-A852-3E25FC9618A2}" type="presParOf" srcId="{61647F08-427B-4F81-813F-E4379F522ED8}" destId="{8CDE7378-F5EE-41C3-B3D5-5A4A18260999}" srcOrd="3" destOrd="0" presId="urn:microsoft.com/office/officeart/2005/8/layout/vList2"/>
    <dgm:cxn modelId="{533CF2D4-F21E-4FE2-9F1E-904EDAC19C8C}" type="presParOf" srcId="{61647F08-427B-4F81-813F-E4379F522ED8}" destId="{D4A78C2D-CED2-4E60-A226-788363B8DFFB}" srcOrd="4" destOrd="0" presId="urn:microsoft.com/office/officeart/2005/8/layout/vList2"/>
    <dgm:cxn modelId="{2DD8FFD1-33C6-4BE3-82DA-35899B3C1CB3}" type="presParOf" srcId="{61647F08-427B-4F81-813F-E4379F522ED8}" destId="{A9718D11-0AC1-449D-A0D7-FECDF00E6B4B}" srcOrd="5" destOrd="0" presId="urn:microsoft.com/office/officeart/2005/8/layout/vList2"/>
    <dgm:cxn modelId="{49C2B3AC-B484-457C-843F-E3121A4B1EAD}" type="presParOf" srcId="{61647F08-427B-4F81-813F-E4379F522ED8}" destId="{EDC56B36-7B41-4D68-AE23-11779296CA56}"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574DEB0-19A8-4DBA-9A95-9D6C684E10D5}"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56313D2D-FC51-4AA0-80DC-3CF7F194F850}">
      <dgm:prSet/>
      <dgm:spPr/>
      <dgm:t>
        <a:bodyPr/>
        <a:lstStyle/>
        <a:p>
          <a:pPr algn="ctr" rtl="0"/>
          <a:r>
            <a:rPr lang="en-GB" dirty="0" smtClean="0"/>
            <a:t>Think- How are you feeling about your role within co-operative learning?</a:t>
          </a:r>
          <a:endParaRPr lang="en-GB" dirty="0"/>
        </a:p>
      </dgm:t>
    </dgm:pt>
    <dgm:pt modelId="{9F05DE9D-5327-48E0-A8D6-8869C2FA7789}" type="parTrans" cxnId="{6C8E1E76-1F87-4B8B-ABC0-D8CBDC4038A2}">
      <dgm:prSet/>
      <dgm:spPr/>
      <dgm:t>
        <a:bodyPr/>
        <a:lstStyle/>
        <a:p>
          <a:endParaRPr lang="en-GB"/>
        </a:p>
      </dgm:t>
    </dgm:pt>
    <dgm:pt modelId="{3BFB078C-1B75-4833-AAD4-17ABE806E784}" type="sibTrans" cxnId="{6C8E1E76-1F87-4B8B-ABC0-D8CBDC4038A2}">
      <dgm:prSet/>
      <dgm:spPr/>
      <dgm:t>
        <a:bodyPr/>
        <a:lstStyle/>
        <a:p>
          <a:endParaRPr lang="en-GB"/>
        </a:p>
      </dgm:t>
    </dgm:pt>
    <dgm:pt modelId="{21DB5DB2-D367-4FEB-85F2-92DB76277C09}">
      <dgm:prSet/>
      <dgm:spPr/>
      <dgm:t>
        <a:bodyPr/>
        <a:lstStyle/>
        <a:p>
          <a:pPr algn="ctr" rtl="0"/>
          <a:r>
            <a:rPr lang="en-GB" dirty="0" smtClean="0"/>
            <a:t>Go to your corner and pair </a:t>
          </a:r>
          <a:endParaRPr lang="en-GB" dirty="0"/>
        </a:p>
      </dgm:t>
    </dgm:pt>
    <dgm:pt modelId="{A5413CD7-0212-4FE8-A629-6F067DACDCC2}" type="parTrans" cxnId="{A304910F-EC2D-4F99-99E3-448D8CF9C2E2}">
      <dgm:prSet/>
      <dgm:spPr/>
      <dgm:t>
        <a:bodyPr/>
        <a:lstStyle/>
        <a:p>
          <a:endParaRPr lang="en-GB"/>
        </a:p>
      </dgm:t>
    </dgm:pt>
    <dgm:pt modelId="{C86990C3-00AB-4D89-A9F1-F0F3E40E052E}" type="sibTrans" cxnId="{A304910F-EC2D-4F99-99E3-448D8CF9C2E2}">
      <dgm:prSet/>
      <dgm:spPr/>
      <dgm:t>
        <a:bodyPr/>
        <a:lstStyle/>
        <a:p>
          <a:endParaRPr lang="en-GB"/>
        </a:p>
      </dgm:t>
    </dgm:pt>
    <dgm:pt modelId="{24FD907E-0437-4F71-A7E7-E15C76C7C4D1}">
      <dgm:prSet/>
      <dgm:spPr/>
      <dgm:t>
        <a:bodyPr/>
        <a:lstStyle/>
        <a:p>
          <a:pPr algn="ctr" rtl="0"/>
          <a:r>
            <a:rPr lang="en-GB" dirty="0" smtClean="0"/>
            <a:t>Person with the next upcoming birthday share  first</a:t>
          </a:r>
          <a:endParaRPr lang="en-GB" dirty="0"/>
        </a:p>
      </dgm:t>
    </dgm:pt>
    <dgm:pt modelId="{7E99360E-12C1-4BFF-B05C-AF8AB383FB32}" type="parTrans" cxnId="{DB21492D-EAFE-4251-BEEF-96000BA93D17}">
      <dgm:prSet/>
      <dgm:spPr/>
      <dgm:t>
        <a:bodyPr/>
        <a:lstStyle/>
        <a:p>
          <a:endParaRPr lang="en-GB"/>
        </a:p>
      </dgm:t>
    </dgm:pt>
    <dgm:pt modelId="{3DCCFFCE-AA69-4A68-9F73-8CAC21801F53}" type="sibTrans" cxnId="{DB21492D-EAFE-4251-BEEF-96000BA93D17}">
      <dgm:prSet/>
      <dgm:spPr/>
      <dgm:t>
        <a:bodyPr/>
        <a:lstStyle/>
        <a:p>
          <a:endParaRPr lang="en-GB"/>
        </a:p>
      </dgm:t>
    </dgm:pt>
    <dgm:pt modelId="{16FAB14B-0C45-4F03-ADA8-9A7E14B3E6D0}">
      <dgm:prSet/>
      <dgm:spPr/>
      <dgm:t>
        <a:bodyPr/>
        <a:lstStyle/>
        <a:p>
          <a:pPr algn="ctr" rtl="0"/>
          <a:r>
            <a:rPr lang="en-GB" dirty="0" smtClean="0"/>
            <a:t>Social intention: taking turns</a:t>
          </a:r>
          <a:endParaRPr lang="en-US" dirty="0"/>
        </a:p>
      </dgm:t>
    </dgm:pt>
    <dgm:pt modelId="{9DA40BFA-0705-47F0-99ED-D47E8DA2694F}" type="parTrans" cxnId="{4B8C4343-A0D7-439F-B2DA-20F2D32949EE}">
      <dgm:prSet/>
      <dgm:spPr/>
      <dgm:t>
        <a:bodyPr/>
        <a:lstStyle/>
        <a:p>
          <a:endParaRPr lang="en-GB"/>
        </a:p>
      </dgm:t>
    </dgm:pt>
    <dgm:pt modelId="{C8C8A70B-E989-4F27-BD61-1982508F39F1}" type="sibTrans" cxnId="{4B8C4343-A0D7-439F-B2DA-20F2D32949EE}">
      <dgm:prSet/>
      <dgm:spPr/>
      <dgm:t>
        <a:bodyPr/>
        <a:lstStyle/>
        <a:p>
          <a:endParaRPr lang="en-GB"/>
        </a:p>
      </dgm:t>
    </dgm:pt>
    <dgm:pt modelId="{A37020D5-CE9A-48B6-B377-17F80ACF1DEB}" type="pres">
      <dgm:prSet presAssocID="{D574DEB0-19A8-4DBA-9A95-9D6C684E10D5}" presName="linear" presStyleCnt="0">
        <dgm:presLayoutVars>
          <dgm:animLvl val="lvl"/>
          <dgm:resizeHandles val="exact"/>
        </dgm:presLayoutVars>
      </dgm:prSet>
      <dgm:spPr/>
      <dgm:t>
        <a:bodyPr/>
        <a:lstStyle/>
        <a:p>
          <a:endParaRPr lang="en-GB"/>
        </a:p>
      </dgm:t>
    </dgm:pt>
    <dgm:pt modelId="{5C854A8C-C1D3-41CF-900A-4231773D0629}" type="pres">
      <dgm:prSet presAssocID="{56313D2D-FC51-4AA0-80DC-3CF7F194F850}" presName="parentText" presStyleLbl="node1" presStyleIdx="0" presStyleCnt="4">
        <dgm:presLayoutVars>
          <dgm:chMax val="0"/>
          <dgm:bulletEnabled val="1"/>
        </dgm:presLayoutVars>
      </dgm:prSet>
      <dgm:spPr/>
      <dgm:t>
        <a:bodyPr/>
        <a:lstStyle/>
        <a:p>
          <a:endParaRPr lang="en-GB"/>
        </a:p>
      </dgm:t>
    </dgm:pt>
    <dgm:pt modelId="{46D4FA3A-D0CB-4B38-AC6D-D194C4281EE1}" type="pres">
      <dgm:prSet presAssocID="{3BFB078C-1B75-4833-AAD4-17ABE806E784}" presName="spacer" presStyleCnt="0"/>
      <dgm:spPr/>
    </dgm:pt>
    <dgm:pt modelId="{340F28A2-D986-4D78-B073-C1F5F2917ACF}" type="pres">
      <dgm:prSet presAssocID="{21DB5DB2-D367-4FEB-85F2-92DB76277C09}" presName="parentText" presStyleLbl="node1" presStyleIdx="1" presStyleCnt="4">
        <dgm:presLayoutVars>
          <dgm:chMax val="0"/>
          <dgm:bulletEnabled val="1"/>
        </dgm:presLayoutVars>
      </dgm:prSet>
      <dgm:spPr/>
      <dgm:t>
        <a:bodyPr/>
        <a:lstStyle/>
        <a:p>
          <a:endParaRPr lang="en-GB"/>
        </a:p>
      </dgm:t>
    </dgm:pt>
    <dgm:pt modelId="{8983966C-4D0F-4037-A8E6-E6A61F6EDA0C}" type="pres">
      <dgm:prSet presAssocID="{C86990C3-00AB-4D89-A9F1-F0F3E40E052E}" presName="spacer" presStyleCnt="0"/>
      <dgm:spPr/>
    </dgm:pt>
    <dgm:pt modelId="{507CEACF-65B2-4FF2-ADD1-F1130C2215E6}" type="pres">
      <dgm:prSet presAssocID="{24FD907E-0437-4F71-A7E7-E15C76C7C4D1}" presName="parentText" presStyleLbl="node1" presStyleIdx="2" presStyleCnt="4">
        <dgm:presLayoutVars>
          <dgm:chMax val="0"/>
          <dgm:bulletEnabled val="1"/>
        </dgm:presLayoutVars>
      </dgm:prSet>
      <dgm:spPr/>
      <dgm:t>
        <a:bodyPr/>
        <a:lstStyle/>
        <a:p>
          <a:endParaRPr lang="en-GB"/>
        </a:p>
      </dgm:t>
    </dgm:pt>
    <dgm:pt modelId="{77CCBBA6-AB36-4B98-B306-00A9B12E137E}" type="pres">
      <dgm:prSet presAssocID="{3DCCFFCE-AA69-4A68-9F73-8CAC21801F53}" presName="spacer" presStyleCnt="0"/>
      <dgm:spPr/>
    </dgm:pt>
    <dgm:pt modelId="{A8ACE0A2-551F-4948-B3A7-5D61C12B4F11}" type="pres">
      <dgm:prSet presAssocID="{16FAB14B-0C45-4F03-ADA8-9A7E14B3E6D0}" presName="parentText" presStyleLbl="node1" presStyleIdx="3" presStyleCnt="4">
        <dgm:presLayoutVars>
          <dgm:chMax val="0"/>
          <dgm:bulletEnabled val="1"/>
        </dgm:presLayoutVars>
      </dgm:prSet>
      <dgm:spPr/>
      <dgm:t>
        <a:bodyPr/>
        <a:lstStyle/>
        <a:p>
          <a:endParaRPr lang="en-GB"/>
        </a:p>
      </dgm:t>
    </dgm:pt>
  </dgm:ptLst>
  <dgm:cxnLst>
    <dgm:cxn modelId="{68E0A750-4C77-485F-9E6A-04E1273AF038}" type="presOf" srcId="{21DB5DB2-D367-4FEB-85F2-92DB76277C09}" destId="{340F28A2-D986-4D78-B073-C1F5F2917ACF}" srcOrd="0" destOrd="0" presId="urn:microsoft.com/office/officeart/2005/8/layout/vList2"/>
    <dgm:cxn modelId="{6C8E1E76-1F87-4B8B-ABC0-D8CBDC4038A2}" srcId="{D574DEB0-19A8-4DBA-9A95-9D6C684E10D5}" destId="{56313D2D-FC51-4AA0-80DC-3CF7F194F850}" srcOrd="0" destOrd="0" parTransId="{9F05DE9D-5327-48E0-A8D6-8869C2FA7789}" sibTransId="{3BFB078C-1B75-4833-AAD4-17ABE806E784}"/>
    <dgm:cxn modelId="{4FD909C5-50A7-4437-B4DF-483E8205CC06}" type="presOf" srcId="{24FD907E-0437-4F71-A7E7-E15C76C7C4D1}" destId="{507CEACF-65B2-4FF2-ADD1-F1130C2215E6}" srcOrd="0" destOrd="0" presId="urn:microsoft.com/office/officeart/2005/8/layout/vList2"/>
    <dgm:cxn modelId="{A304910F-EC2D-4F99-99E3-448D8CF9C2E2}" srcId="{D574DEB0-19A8-4DBA-9A95-9D6C684E10D5}" destId="{21DB5DB2-D367-4FEB-85F2-92DB76277C09}" srcOrd="1" destOrd="0" parTransId="{A5413CD7-0212-4FE8-A629-6F067DACDCC2}" sibTransId="{C86990C3-00AB-4D89-A9F1-F0F3E40E052E}"/>
    <dgm:cxn modelId="{DB21492D-EAFE-4251-BEEF-96000BA93D17}" srcId="{D574DEB0-19A8-4DBA-9A95-9D6C684E10D5}" destId="{24FD907E-0437-4F71-A7E7-E15C76C7C4D1}" srcOrd="2" destOrd="0" parTransId="{7E99360E-12C1-4BFF-B05C-AF8AB383FB32}" sibTransId="{3DCCFFCE-AA69-4A68-9F73-8CAC21801F53}"/>
    <dgm:cxn modelId="{4B8C4343-A0D7-439F-B2DA-20F2D32949EE}" srcId="{D574DEB0-19A8-4DBA-9A95-9D6C684E10D5}" destId="{16FAB14B-0C45-4F03-ADA8-9A7E14B3E6D0}" srcOrd="3" destOrd="0" parTransId="{9DA40BFA-0705-47F0-99ED-D47E8DA2694F}" sibTransId="{C8C8A70B-E989-4F27-BD61-1982508F39F1}"/>
    <dgm:cxn modelId="{7C7335BB-48B6-4554-BF73-E0193487DB04}" type="presOf" srcId="{D574DEB0-19A8-4DBA-9A95-9D6C684E10D5}" destId="{A37020D5-CE9A-48B6-B377-17F80ACF1DEB}" srcOrd="0" destOrd="0" presId="urn:microsoft.com/office/officeart/2005/8/layout/vList2"/>
    <dgm:cxn modelId="{B7D1A3B3-DFBC-4297-AE56-274BAE2C2949}" type="presOf" srcId="{16FAB14B-0C45-4F03-ADA8-9A7E14B3E6D0}" destId="{A8ACE0A2-551F-4948-B3A7-5D61C12B4F11}" srcOrd="0" destOrd="0" presId="urn:microsoft.com/office/officeart/2005/8/layout/vList2"/>
    <dgm:cxn modelId="{9039E989-DF32-4D51-97E0-7CA9D5D4AB10}" type="presOf" srcId="{56313D2D-FC51-4AA0-80DC-3CF7F194F850}" destId="{5C854A8C-C1D3-41CF-900A-4231773D0629}" srcOrd="0" destOrd="0" presId="urn:microsoft.com/office/officeart/2005/8/layout/vList2"/>
    <dgm:cxn modelId="{788002A1-55E6-4CC7-ACDE-D136ECEAE286}" type="presParOf" srcId="{A37020D5-CE9A-48B6-B377-17F80ACF1DEB}" destId="{5C854A8C-C1D3-41CF-900A-4231773D0629}" srcOrd="0" destOrd="0" presId="urn:microsoft.com/office/officeart/2005/8/layout/vList2"/>
    <dgm:cxn modelId="{AC05E14F-4C62-4F70-AB8C-BF7078221DC6}" type="presParOf" srcId="{A37020D5-CE9A-48B6-B377-17F80ACF1DEB}" destId="{46D4FA3A-D0CB-4B38-AC6D-D194C4281EE1}" srcOrd="1" destOrd="0" presId="urn:microsoft.com/office/officeart/2005/8/layout/vList2"/>
    <dgm:cxn modelId="{7B0536E5-85EF-4B3A-BDD2-54FC954D272E}" type="presParOf" srcId="{A37020D5-CE9A-48B6-B377-17F80ACF1DEB}" destId="{340F28A2-D986-4D78-B073-C1F5F2917ACF}" srcOrd="2" destOrd="0" presId="urn:microsoft.com/office/officeart/2005/8/layout/vList2"/>
    <dgm:cxn modelId="{DBF53C53-EC11-46B8-9C10-35448D88896E}" type="presParOf" srcId="{A37020D5-CE9A-48B6-B377-17F80ACF1DEB}" destId="{8983966C-4D0F-4037-A8E6-E6A61F6EDA0C}" srcOrd="3" destOrd="0" presId="urn:microsoft.com/office/officeart/2005/8/layout/vList2"/>
    <dgm:cxn modelId="{0A4C0922-5485-489F-8684-504EC901829C}" type="presParOf" srcId="{A37020D5-CE9A-48B6-B377-17F80ACF1DEB}" destId="{507CEACF-65B2-4FF2-ADD1-F1130C2215E6}" srcOrd="4" destOrd="0" presId="urn:microsoft.com/office/officeart/2005/8/layout/vList2"/>
    <dgm:cxn modelId="{D2E6EE6B-9868-4AED-981E-030A9B219CCC}" type="presParOf" srcId="{A37020D5-CE9A-48B6-B377-17F80ACF1DEB}" destId="{77CCBBA6-AB36-4B98-B306-00A9B12E137E}" srcOrd="5" destOrd="0" presId="urn:microsoft.com/office/officeart/2005/8/layout/vList2"/>
    <dgm:cxn modelId="{9071DF5E-77D5-4CAF-A5C5-C00EA17E8194}" type="presParOf" srcId="{A37020D5-CE9A-48B6-B377-17F80ACF1DEB}" destId="{A8ACE0A2-551F-4948-B3A7-5D61C12B4F11}"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DD97282-4080-40DB-B036-B46793A20000}"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GB"/>
        </a:p>
      </dgm:t>
    </dgm:pt>
    <dgm:pt modelId="{2AE7309F-B3ED-448F-859E-3194E4CF252A}">
      <dgm:prSet/>
      <dgm:spPr/>
      <dgm:t>
        <a:bodyPr/>
        <a:lstStyle/>
        <a:p>
          <a:pPr algn="ctr" rtl="0"/>
          <a:r>
            <a:rPr lang="en-GB" dirty="0" smtClean="0"/>
            <a:t>You have one hour for lunch</a:t>
          </a:r>
          <a:endParaRPr lang="en-GB" dirty="0"/>
        </a:p>
      </dgm:t>
    </dgm:pt>
    <dgm:pt modelId="{948845B8-7D7C-4DD9-9D76-C222198BBDC7}" type="parTrans" cxnId="{D0F039D3-90F3-4A72-8072-3962AD3D4375}">
      <dgm:prSet/>
      <dgm:spPr/>
      <dgm:t>
        <a:bodyPr/>
        <a:lstStyle/>
        <a:p>
          <a:endParaRPr lang="en-GB"/>
        </a:p>
      </dgm:t>
    </dgm:pt>
    <dgm:pt modelId="{EB96D562-5EFD-40EE-844B-1A914633E821}" type="sibTrans" cxnId="{D0F039D3-90F3-4A72-8072-3962AD3D4375}">
      <dgm:prSet/>
      <dgm:spPr/>
      <dgm:t>
        <a:bodyPr/>
        <a:lstStyle/>
        <a:p>
          <a:endParaRPr lang="en-GB"/>
        </a:p>
      </dgm:t>
    </dgm:pt>
    <dgm:pt modelId="{8745C432-2268-4971-B8F0-3777CB9A41DE}">
      <dgm:prSet/>
      <dgm:spPr/>
      <dgm:t>
        <a:bodyPr/>
        <a:lstStyle/>
        <a:p>
          <a:pPr algn="ctr" rtl="0"/>
          <a:r>
            <a:rPr lang="en-GB" dirty="0" smtClean="0"/>
            <a:t>Meet back ready to start at 1.30 p.m.</a:t>
          </a:r>
          <a:endParaRPr lang="en-US" dirty="0"/>
        </a:p>
      </dgm:t>
    </dgm:pt>
    <dgm:pt modelId="{F4056CC1-FF63-4DA3-84BE-D0EE7C9A05B1}" type="parTrans" cxnId="{3F33B4BE-50C8-4673-BB5F-58252CA43199}">
      <dgm:prSet/>
      <dgm:spPr/>
      <dgm:t>
        <a:bodyPr/>
        <a:lstStyle/>
        <a:p>
          <a:endParaRPr lang="en-GB"/>
        </a:p>
      </dgm:t>
    </dgm:pt>
    <dgm:pt modelId="{9F935E5C-CC66-4E03-BB13-C73C720839CD}" type="sibTrans" cxnId="{3F33B4BE-50C8-4673-BB5F-58252CA43199}">
      <dgm:prSet/>
      <dgm:spPr/>
      <dgm:t>
        <a:bodyPr/>
        <a:lstStyle/>
        <a:p>
          <a:endParaRPr lang="en-GB"/>
        </a:p>
      </dgm:t>
    </dgm:pt>
    <dgm:pt modelId="{891DECD2-45E4-40B3-9A02-8A71EF54D1F1}" type="pres">
      <dgm:prSet presAssocID="{7DD97282-4080-40DB-B036-B46793A20000}" presName="linear" presStyleCnt="0">
        <dgm:presLayoutVars>
          <dgm:animLvl val="lvl"/>
          <dgm:resizeHandles val="exact"/>
        </dgm:presLayoutVars>
      </dgm:prSet>
      <dgm:spPr/>
      <dgm:t>
        <a:bodyPr/>
        <a:lstStyle/>
        <a:p>
          <a:endParaRPr lang="en-GB"/>
        </a:p>
      </dgm:t>
    </dgm:pt>
    <dgm:pt modelId="{47E9EC0F-8D65-4BDE-AC8F-3E7253262C8A}" type="pres">
      <dgm:prSet presAssocID="{2AE7309F-B3ED-448F-859E-3194E4CF252A}" presName="parentText" presStyleLbl="node1" presStyleIdx="0" presStyleCnt="2">
        <dgm:presLayoutVars>
          <dgm:chMax val="0"/>
          <dgm:bulletEnabled val="1"/>
        </dgm:presLayoutVars>
      </dgm:prSet>
      <dgm:spPr/>
      <dgm:t>
        <a:bodyPr/>
        <a:lstStyle/>
        <a:p>
          <a:endParaRPr lang="en-GB"/>
        </a:p>
      </dgm:t>
    </dgm:pt>
    <dgm:pt modelId="{974CD16F-AE76-40F5-AACC-622F47D17E58}" type="pres">
      <dgm:prSet presAssocID="{EB96D562-5EFD-40EE-844B-1A914633E821}" presName="spacer" presStyleCnt="0"/>
      <dgm:spPr/>
    </dgm:pt>
    <dgm:pt modelId="{CA82C3DC-B074-4C9B-A69A-E0780CA3578F}" type="pres">
      <dgm:prSet presAssocID="{8745C432-2268-4971-B8F0-3777CB9A41DE}" presName="parentText" presStyleLbl="node1" presStyleIdx="1" presStyleCnt="2">
        <dgm:presLayoutVars>
          <dgm:chMax val="0"/>
          <dgm:bulletEnabled val="1"/>
        </dgm:presLayoutVars>
      </dgm:prSet>
      <dgm:spPr/>
      <dgm:t>
        <a:bodyPr/>
        <a:lstStyle/>
        <a:p>
          <a:endParaRPr lang="en-GB"/>
        </a:p>
      </dgm:t>
    </dgm:pt>
  </dgm:ptLst>
  <dgm:cxnLst>
    <dgm:cxn modelId="{53D127E1-8D1C-4B23-8D45-BB058C37F094}" type="presOf" srcId="{2AE7309F-B3ED-448F-859E-3194E4CF252A}" destId="{47E9EC0F-8D65-4BDE-AC8F-3E7253262C8A}" srcOrd="0" destOrd="0" presId="urn:microsoft.com/office/officeart/2005/8/layout/vList2"/>
    <dgm:cxn modelId="{3F33B4BE-50C8-4673-BB5F-58252CA43199}" srcId="{7DD97282-4080-40DB-B036-B46793A20000}" destId="{8745C432-2268-4971-B8F0-3777CB9A41DE}" srcOrd="1" destOrd="0" parTransId="{F4056CC1-FF63-4DA3-84BE-D0EE7C9A05B1}" sibTransId="{9F935E5C-CC66-4E03-BB13-C73C720839CD}"/>
    <dgm:cxn modelId="{62379F08-FF77-42E9-A4AC-DF469AE7E301}" type="presOf" srcId="{7DD97282-4080-40DB-B036-B46793A20000}" destId="{891DECD2-45E4-40B3-9A02-8A71EF54D1F1}" srcOrd="0" destOrd="0" presId="urn:microsoft.com/office/officeart/2005/8/layout/vList2"/>
    <dgm:cxn modelId="{D0F039D3-90F3-4A72-8072-3962AD3D4375}" srcId="{7DD97282-4080-40DB-B036-B46793A20000}" destId="{2AE7309F-B3ED-448F-859E-3194E4CF252A}" srcOrd="0" destOrd="0" parTransId="{948845B8-7D7C-4DD9-9D76-C222198BBDC7}" sibTransId="{EB96D562-5EFD-40EE-844B-1A914633E821}"/>
    <dgm:cxn modelId="{E793E000-2C35-4873-AE43-BE2C0587259E}" type="presOf" srcId="{8745C432-2268-4971-B8F0-3777CB9A41DE}" destId="{CA82C3DC-B074-4C9B-A69A-E0780CA3578F}" srcOrd="0" destOrd="0" presId="urn:microsoft.com/office/officeart/2005/8/layout/vList2"/>
    <dgm:cxn modelId="{6500BC4B-2D97-4158-B965-A97C38D2AF6A}" type="presParOf" srcId="{891DECD2-45E4-40B3-9A02-8A71EF54D1F1}" destId="{47E9EC0F-8D65-4BDE-AC8F-3E7253262C8A}" srcOrd="0" destOrd="0" presId="urn:microsoft.com/office/officeart/2005/8/layout/vList2"/>
    <dgm:cxn modelId="{AC87294B-8CE0-405C-9B30-009E46ED106B}" type="presParOf" srcId="{891DECD2-45E4-40B3-9A02-8A71EF54D1F1}" destId="{974CD16F-AE76-40F5-AACC-622F47D17E58}" srcOrd="1" destOrd="0" presId="urn:microsoft.com/office/officeart/2005/8/layout/vList2"/>
    <dgm:cxn modelId="{87007A35-5DCE-4D9E-8514-A6C0FFF2CD9F}" type="presParOf" srcId="{891DECD2-45E4-40B3-9A02-8A71EF54D1F1}" destId="{CA82C3DC-B074-4C9B-A69A-E0780CA3578F}"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099E221-CF83-4551-B23B-181537375FA7}"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GB"/>
        </a:p>
      </dgm:t>
    </dgm:pt>
    <dgm:pt modelId="{6840E0B2-CA71-4EAB-B27B-A2E942A4FB90}">
      <dgm:prSet/>
      <dgm:spPr/>
      <dgm:t>
        <a:bodyPr/>
        <a:lstStyle/>
        <a:p>
          <a:pPr algn="ctr" rtl="0"/>
          <a:r>
            <a:rPr lang="en-GB" dirty="0" smtClean="0"/>
            <a:t>Two facts and a fib </a:t>
          </a:r>
          <a:endParaRPr lang="en-GB" dirty="0"/>
        </a:p>
      </dgm:t>
    </dgm:pt>
    <dgm:pt modelId="{4DDA0542-1993-498E-84F7-E43F5C53EE7E}" type="parTrans" cxnId="{0D5BAF48-65AA-4A9D-8CA5-099708F77AE9}">
      <dgm:prSet/>
      <dgm:spPr/>
      <dgm:t>
        <a:bodyPr/>
        <a:lstStyle/>
        <a:p>
          <a:endParaRPr lang="en-GB"/>
        </a:p>
      </dgm:t>
    </dgm:pt>
    <dgm:pt modelId="{F36D6D72-371B-45AC-A675-56E38B8AB2D5}" type="sibTrans" cxnId="{0D5BAF48-65AA-4A9D-8CA5-099708F77AE9}">
      <dgm:prSet/>
      <dgm:spPr/>
      <dgm:t>
        <a:bodyPr/>
        <a:lstStyle/>
        <a:p>
          <a:endParaRPr lang="en-GB"/>
        </a:p>
      </dgm:t>
    </dgm:pt>
    <dgm:pt modelId="{EF9C82DD-FC4E-4FBB-9FEE-36635572C504}">
      <dgm:prSet/>
      <dgm:spPr/>
      <dgm:t>
        <a:bodyPr/>
        <a:lstStyle/>
        <a:p>
          <a:pPr algn="ctr" rtl="0"/>
          <a:r>
            <a:rPr lang="en-GB" dirty="0" smtClean="0"/>
            <a:t>Can you devise two facts and one fib about yourself?</a:t>
          </a:r>
          <a:endParaRPr lang="en-GB" dirty="0"/>
        </a:p>
      </dgm:t>
    </dgm:pt>
    <dgm:pt modelId="{8F97C1A8-4473-4653-8A88-CB1FFE3658AC}" type="parTrans" cxnId="{7C2C1B90-9818-4260-8351-52E002471D4B}">
      <dgm:prSet/>
      <dgm:spPr/>
      <dgm:t>
        <a:bodyPr/>
        <a:lstStyle/>
        <a:p>
          <a:endParaRPr lang="en-GB"/>
        </a:p>
      </dgm:t>
    </dgm:pt>
    <dgm:pt modelId="{FDFF5DA8-0CF9-42AD-A5A4-21B9E56C41EA}" type="sibTrans" cxnId="{7C2C1B90-9818-4260-8351-52E002471D4B}">
      <dgm:prSet/>
      <dgm:spPr/>
      <dgm:t>
        <a:bodyPr/>
        <a:lstStyle/>
        <a:p>
          <a:endParaRPr lang="en-GB"/>
        </a:p>
      </dgm:t>
    </dgm:pt>
    <dgm:pt modelId="{4FAB33B0-EB13-49CD-B902-1E346558C627}">
      <dgm:prSet/>
      <dgm:spPr/>
      <dgm:t>
        <a:bodyPr/>
        <a:lstStyle/>
        <a:p>
          <a:pPr algn="ctr" rtl="0"/>
          <a:r>
            <a:rPr lang="en-GB" dirty="0" smtClean="0"/>
            <a:t>Can your team correctly identify the fib?</a:t>
          </a:r>
          <a:endParaRPr lang="en-GB" dirty="0"/>
        </a:p>
      </dgm:t>
    </dgm:pt>
    <dgm:pt modelId="{5FC0F41D-1C3F-4D48-BEC6-25E702150836}" type="parTrans" cxnId="{DD6C324C-F1C7-4ED2-9D78-EA8E9BDAB9F4}">
      <dgm:prSet/>
      <dgm:spPr/>
      <dgm:t>
        <a:bodyPr/>
        <a:lstStyle/>
        <a:p>
          <a:endParaRPr lang="en-GB"/>
        </a:p>
      </dgm:t>
    </dgm:pt>
    <dgm:pt modelId="{04D423E8-7EE2-4BE8-BA82-D85723EBFFF3}" type="sibTrans" cxnId="{DD6C324C-F1C7-4ED2-9D78-EA8E9BDAB9F4}">
      <dgm:prSet/>
      <dgm:spPr/>
      <dgm:t>
        <a:bodyPr/>
        <a:lstStyle/>
        <a:p>
          <a:endParaRPr lang="en-GB"/>
        </a:p>
      </dgm:t>
    </dgm:pt>
    <dgm:pt modelId="{FDD31462-36F3-4ED6-820C-E2BB31ABDDC5}">
      <dgm:prSet/>
      <dgm:spPr/>
      <dgm:t>
        <a:bodyPr/>
        <a:lstStyle/>
        <a:p>
          <a:pPr algn="ctr" rtl="0"/>
          <a:r>
            <a:rPr lang="en-GB" i="1" dirty="0" smtClean="0"/>
            <a:t>How could you use this with the pupils you support?</a:t>
          </a:r>
          <a:endParaRPr lang="en-GB" i="1" dirty="0"/>
        </a:p>
      </dgm:t>
    </dgm:pt>
    <dgm:pt modelId="{5ACA6776-4433-4E1D-BDE3-97304C1CA43C}" type="parTrans" cxnId="{12A4B939-0905-4E35-A0C3-54D2FBCB07DE}">
      <dgm:prSet/>
      <dgm:spPr/>
      <dgm:t>
        <a:bodyPr/>
        <a:lstStyle/>
        <a:p>
          <a:endParaRPr lang="en-GB"/>
        </a:p>
      </dgm:t>
    </dgm:pt>
    <dgm:pt modelId="{EAE819D2-D6A8-4283-82C6-5B911CE9BFD7}" type="sibTrans" cxnId="{12A4B939-0905-4E35-A0C3-54D2FBCB07DE}">
      <dgm:prSet/>
      <dgm:spPr/>
      <dgm:t>
        <a:bodyPr/>
        <a:lstStyle/>
        <a:p>
          <a:endParaRPr lang="en-GB"/>
        </a:p>
      </dgm:t>
    </dgm:pt>
    <dgm:pt modelId="{1C82671E-1F4F-445C-B0F2-266F4890AE6F}" type="pres">
      <dgm:prSet presAssocID="{F099E221-CF83-4551-B23B-181537375FA7}" presName="linear" presStyleCnt="0">
        <dgm:presLayoutVars>
          <dgm:animLvl val="lvl"/>
          <dgm:resizeHandles val="exact"/>
        </dgm:presLayoutVars>
      </dgm:prSet>
      <dgm:spPr/>
      <dgm:t>
        <a:bodyPr/>
        <a:lstStyle/>
        <a:p>
          <a:endParaRPr lang="en-GB"/>
        </a:p>
      </dgm:t>
    </dgm:pt>
    <dgm:pt modelId="{D538832C-F508-4520-B61F-283BDD1426CF}" type="pres">
      <dgm:prSet presAssocID="{6840E0B2-CA71-4EAB-B27B-A2E942A4FB90}" presName="parentText" presStyleLbl="node1" presStyleIdx="0" presStyleCnt="4">
        <dgm:presLayoutVars>
          <dgm:chMax val="0"/>
          <dgm:bulletEnabled val="1"/>
        </dgm:presLayoutVars>
      </dgm:prSet>
      <dgm:spPr/>
      <dgm:t>
        <a:bodyPr/>
        <a:lstStyle/>
        <a:p>
          <a:endParaRPr lang="en-GB"/>
        </a:p>
      </dgm:t>
    </dgm:pt>
    <dgm:pt modelId="{6DEB04D1-0123-47B0-9A3E-AD0EA1D18D14}" type="pres">
      <dgm:prSet presAssocID="{F36D6D72-371B-45AC-A675-56E38B8AB2D5}" presName="spacer" presStyleCnt="0"/>
      <dgm:spPr/>
    </dgm:pt>
    <dgm:pt modelId="{274DAE32-0952-4835-B550-5FA3E56CA073}" type="pres">
      <dgm:prSet presAssocID="{EF9C82DD-FC4E-4FBB-9FEE-36635572C504}" presName="parentText" presStyleLbl="node1" presStyleIdx="1" presStyleCnt="4">
        <dgm:presLayoutVars>
          <dgm:chMax val="0"/>
          <dgm:bulletEnabled val="1"/>
        </dgm:presLayoutVars>
      </dgm:prSet>
      <dgm:spPr/>
      <dgm:t>
        <a:bodyPr/>
        <a:lstStyle/>
        <a:p>
          <a:endParaRPr lang="en-GB"/>
        </a:p>
      </dgm:t>
    </dgm:pt>
    <dgm:pt modelId="{6F363E73-CC9E-4D30-A1E0-651437EAF8AB}" type="pres">
      <dgm:prSet presAssocID="{FDFF5DA8-0CF9-42AD-A5A4-21B9E56C41EA}" presName="spacer" presStyleCnt="0"/>
      <dgm:spPr/>
    </dgm:pt>
    <dgm:pt modelId="{E20DFD6F-C418-406E-BB8E-D8F0C26465A7}" type="pres">
      <dgm:prSet presAssocID="{4FAB33B0-EB13-49CD-B902-1E346558C627}" presName="parentText" presStyleLbl="node1" presStyleIdx="2" presStyleCnt="4">
        <dgm:presLayoutVars>
          <dgm:chMax val="0"/>
          <dgm:bulletEnabled val="1"/>
        </dgm:presLayoutVars>
      </dgm:prSet>
      <dgm:spPr/>
      <dgm:t>
        <a:bodyPr/>
        <a:lstStyle/>
        <a:p>
          <a:endParaRPr lang="en-GB"/>
        </a:p>
      </dgm:t>
    </dgm:pt>
    <dgm:pt modelId="{C0324334-E0E5-41B9-B91C-8E28A9229B5B}" type="pres">
      <dgm:prSet presAssocID="{04D423E8-7EE2-4BE8-BA82-D85723EBFFF3}" presName="spacer" presStyleCnt="0"/>
      <dgm:spPr/>
    </dgm:pt>
    <dgm:pt modelId="{9E134751-4D93-4D89-B36B-552FD26EE0A6}" type="pres">
      <dgm:prSet presAssocID="{FDD31462-36F3-4ED6-820C-E2BB31ABDDC5}" presName="parentText" presStyleLbl="node1" presStyleIdx="3" presStyleCnt="4">
        <dgm:presLayoutVars>
          <dgm:chMax val="0"/>
          <dgm:bulletEnabled val="1"/>
        </dgm:presLayoutVars>
      </dgm:prSet>
      <dgm:spPr/>
      <dgm:t>
        <a:bodyPr/>
        <a:lstStyle/>
        <a:p>
          <a:endParaRPr lang="en-GB"/>
        </a:p>
      </dgm:t>
    </dgm:pt>
  </dgm:ptLst>
  <dgm:cxnLst>
    <dgm:cxn modelId="{DCF505F5-A1C0-4323-A6D5-49B06B45A4B6}" type="presOf" srcId="{F099E221-CF83-4551-B23B-181537375FA7}" destId="{1C82671E-1F4F-445C-B0F2-266F4890AE6F}" srcOrd="0" destOrd="0" presId="urn:microsoft.com/office/officeart/2005/8/layout/vList2"/>
    <dgm:cxn modelId="{949D3FE8-A796-4634-B590-9CC6FAD0F03E}" type="presOf" srcId="{6840E0B2-CA71-4EAB-B27B-A2E942A4FB90}" destId="{D538832C-F508-4520-B61F-283BDD1426CF}" srcOrd="0" destOrd="0" presId="urn:microsoft.com/office/officeart/2005/8/layout/vList2"/>
    <dgm:cxn modelId="{839CD024-D05B-4A14-B83B-C4985999015B}" type="presOf" srcId="{FDD31462-36F3-4ED6-820C-E2BB31ABDDC5}" destId="{9E134751-4D93-4D89-B36B-552FD26EE0A6}" srcOrd="0" destOrd="0" presId="urn:microsoft.com/office/officeart/2005/8/layout/vList2"/>
    <dgm:cxn modelId="{DD6C324C-F1C7-4ED2-9D78-EA8E9BDAB9F4}" srcId="{F099E221-CF83-4551-B23B-181537375FA7}" destId="{4FAB33B0-EB13-49CD-B902-1E346558C627}" srcOrd="2" destOrd="0" parTransId="{5FC0F41D-1C3F-4D48-BEC6-25E702150836}" sibTransId="{04D423E8-7EE2-4BE8-BA82-D85723EBFFF3}"/>
    <dgm:cxn modelId="{7C2C1B90-9818-4260-8351-52E002471D4B}" srcId="{F099E221-CF83-4551-B23B-181537375FA7}" destId="{EF9C82DD-FC4E-4FBB-9FEE-36635572C504}" srcOrd="1" destOrd="0" parTransId="{8F97C1A8-4473-4653-8A88-CB1FFE3658AC}" sibTransId="{FDFF5DA8-0CF9-42AD-A5A4-21B9E56C41EA}"/>
    <dgm:cxn modelId="{B13EAA22-C0A3-477A-B887-AFA09B75D52B}" type="presOf" srcId="{EF9C82DD-FC4E-4FBB-9FEE-36635572C504}" destId="{274DAE32-0952-4835-B550-5FA3E56CA073}" srcOrd="0" destOrd="0" presId="urn:microsoft.com/office/officeart/2005/8/layout/vList2"/>
    <dgm:cxn modelId="{60482672-2980-49C9-BA51-92EA81F53ACD}" type="presOf" srcId="{4FAB33B0-EB13-49CD-B902-1E346558C627}" destId="{E20DFD6F-C418-406E-BB8E-D8F0C26465A7}" srcOrd="0" destOrd="0" presId="urn:microsoft.com/office/officeart/2005/8/layout/vList2"/>
    <dgm:cxn modelId="{0D5BAF48-65AA-4A9D-8CA5-099708F77AE9}" srcId="{F099E221-CF83-4551-B23B-181537375FA7}" destId="{6840E0B2-CA71-4EAB-B27B-A2E942A4FB90}" srcOrd="0" destOrd="0" parTransId="{4DDA0542-1993-498E-84F7-E43F5C53EE7E}" sibTransId="{F36D6D72-371B-45AC-A675-56E38B8AB2D5}"/>
    <dgm:cxn modelId="{12A4B939-0905-4E35-A0C3-54D2FBCB07DE}" srcId="{F099E221-CF83-4551-B23B-181537375FA7}" destId="{FDD31462-36F3-4ED6-820C-E2BB31ABDDC5}" srcOrd="3" destOrd="0" parTransId="{5ACA6776-4433-4E1D-BDE3-97304C1CA43C}" sibTransId="{EAE819D2-D6A8-4283-82C6-5B911CE9BFD7}"/>
    <dgm:cxn modelId="{6F93BAF0-1A97-4671-9483-9AEC0C422F98}" type="presParOf" srcId="{1C82671E-1F4F-445C-B0F2-266F4890AE6F}" destId="{D538832C-F508-4520-B61F-283BDD1426CF}" srcOrd="0" destOrd="0" presId="urn:microsoft.com/office/officeart/2005/8/layout/vList2"/>
    <dgm:cxn modelId="{A4E4D413-14AA-400B-AEC1-E1357144694E}" type="presParOf" srcId="{1C82671E-1F4F-445C-B0F2-266F4890AE6F}" destId="{6DEB04D1-0123-47B0-9A3E-AD0EA1D18D14}" srcOrd="1" destOrd="0" presId="urn:microsoft.com/office/officeart/2005/8/layout/vList2"/>
    <dgm:cxn modelId="{A116EA5F-E084-4553-BAB8-131DA556DE6B}" type="presParOf" srcId="{1C82671E-1F4F-445C-B0F2-266F4890AE6F}" destId="{274DAE32-0952-4835-B550-5FA3E56CA073}" srcOrd="2" destOrd="0" presId="urn:microsoft.com/office/officeart/2005/8/layout/vList2"/>
    <dgm:cxn modelId="{BF3B00C0-F87C-49A8-959D-6A46CC323383}" type="presParOf" srcId="{1C82671E-1F4F-445C-B0F2-266F4890AE6F}" destId="{6F363E73-CC9E-4D30-A1E0-651437EAF8AB}" srcOrd="3" destOrd="0" presId="urn:microsoft.com/office/officeart/2005/8/layout/vList2"/>
    <dgm:cxn modelId="{3725EC5B-C1B3-41B8-8392-F7B09100B7A2}" type="presParOf" srcId="{1C82671E-1F4F-445C-B0F2-266F4890AE6F}" destId="{E20DFD6F-C418-406E-BB8E-D8F0C26465A7}" srcOrd="4" destOrd="0" presId="urn:microsoft.com/office/officeart/2005/8/layout/vList2"/>
    <dgm:cxn modelId="{7CDD7FF6-0931-4038-98A5-342EC1D3665C}" type="presParOf" srcId="{1C82671E-1F4F-445C-B0F2-266F4890AE6F}" destId="{C0324334-E0E5-41B9-B91C-8E28A9229B5B}" srcOrd="5" destOrd="0" presId="urn:microsoft.com/office/officeart/2005/8/layout/vList2"/>
    <dgm:cxn modelId="{C33A2FC5-2D35-41DD-A4EA-65DD0378A226}" type="presParOf" srcId="{1C82671E-1F4F-445C-B0F2-266F4890AE6F}" destId="{9E134751-4D93-4D89-B36B-552FD26EE0A6}"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1434287-6726-4336-88AF-8F68086389F5}"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2115EBAA-BAC4-41BE-98AB-7C05447B230A}">
      <dgm:prSet/>
      <dgm:spPr/>
      <dgm:t>
        <a:bodyPr/>
        <a:lstStyle/>
        <a:p>
          <a:pPr algn="ctr" rtl="0"/>
          <a:r>
            <a:rPr lang="en-GB" b="1" i="1" u="sng" dirty="0" smtClean="0"/>
            <a:t>Think</a:t>
          </a:r>
          <a:r>
            <a:rPr lang="en-GB" dirty="0" smtClean="0"/>
            <a:t>… what was the best thing about lunch today?</a:t>
          </a:r>
          <a:endParaRPr lang="en-GB" dirty="0"/>
        </a:p>
      </dgm:t>
    </dgm:pt>
    <dgm:pt modelId="{219B038E-F1F0-4FFF-AC76-17B1A30CEE67}" type="parTrans" cxnId="{BB713838-3367-4C98-86C5-7DE3AF775375}">
      <dgm:prSet/>
      <dgm:spPr/>
      <dgm:t>
        <a:bodyPr/>
        <a:lstStyle/>
        <a:p>
          <a:endParaRPr lang="en-GB"/>
        </a:p>
      </dgm:t>
    </dgm:pt>
    <dgm:pt modelId="{CC758854-86A9-4556-9267-46C5EDC11F76}" type="sibTrans" cxnId="{BB713838-3367-4C98-86C5-7DE3AF775375}">
      <dgm:prSet/>
      <dgm:spPr/>
      <dgm:t>
        <a:bodyPr/>
        <a:lstStyle/>
        <a:p>
          <a:endParaRPr lang="en-GB"/>
        </a:p>
      </dgm:t>
    </dgm:pt>
    <dgm:pt modelId="{746CD2A5-D294-44D0-998D-AE3CF65FFA72}">
      <dgm:prSet/>
      <dgm:spPr/>
      <dgm:t>
        <a:bodyPr/>
        <a:lstStyle/>
        <a:p>
          <a:pPr algn="ctr" rtl="0"/>
          <a:r>
            <a:rPr lang="en-GB" b="1" i="1" u="sng" dirty="0" smtClean="0"/>
            <a:t>Pair</a:t>
          </a:r>
          <a:r>
            <a:rPr lang="en-GB" dirty="0" smtClean="0"/>
            <a:t>… tell your face partner</a:t>
          </a:r>
          <a:endParaRPr lang="en-GB" dirty="0"/>
        </a:p>
      </dgm:t>
    </dgm:pt>
    <dgm:pt modelId="{6CA5F5F2-620D-4F1B-9449-FD81ECF5DC03}" type="parTrans" cxnId="{CD6D64C2-DB98-4F72-8401-120428210A0E}">
      <dgm:prSet/>
      <dgm:spPr/>
      <dgm:t>
        <a:bodyPr/>
        <a:lstStyle/>
        <a:p>
          <a:endParaRPr lang="en-GB"/>
        </a:p>
      </dgm:t>
    </dgm:pt>
    <dgm:pt modelId="{CC9131CB-D914-457D-8236-CEF592552983}" type="sibTrans" cxnId="{CD6D64C2-DB98-4F72-8401-120428210A0E}">
      <dgm:prSet/>
      <dgm:spPr/>
      <dgm:t>
        <a:bodyPr/>
        <a:lstStyle/>
        <a:p>
          <a:endParaRPr lang="en-GB"/>
        </a:p>
      </dgm:t>
    </dgm:pt>
    <dgm:pt modelId="{7CABB410-F58E-4882-8CFD-A8A56BC8C740}">
      <dgm:prSet/>
      <dgm:spPr/>
      <dgm:t>
        <a:bodyPr/>
        <a:lstStyle/>
        <a:p>
          <a:pPr algn="ctr" rtl="0"/>
          <a:r>
            <a:rPr lang="en-GB" b="1" i="1" u="sng" dirty="0" smtClean="0"/>
            <a:t>Share</a:t>
          </a:r>
          <a:r>
            <a:rPr lang="en-GB" dirty="0" smtClean="0"/>
            <a:t> … out with the group</a:t>
          </a:r>
          <a:endParaRPr lang="en-GB" dirty="0"/>
        </a:p>
      </dgm:t>
    </dgm:pt>
    <dgm:pt modelId="{44D2B141-6506-4C25-88DE-D579170C8117}" type="parTrans" cxnId="{F6CD1DF6-C1AE-4251-9D49-FF3F10FC93DB}">
      <dgm:prSet/>
      <dgm:spPr/>
      <dgm:t>
        <a:bodyPr/>
        <a:lstStyle/>
        <a:p>
          <a:endParaRPr lang="en-GB"/>
        </a:p>
      </dgm:t>
    </dgm:pt>
    <dgm:pt modelId="{A54FAB6D-FF4E-4975-9BA5-11E50E7A4F16}" type="sibTrans" cxnId="{F6CD1DF6-C1AE-4251-9D49-FF3F10FC93DB}">
      <dgm:prSet/>
      <dgm:spPr/>
      <dgm:t>
        <a:bodyPr/>
        <a:lstStyle/>
        <a:p>
          <a:endParaRPr lang="en-GB"/>
        </a:p>
      </dgm:t>
    </dgm:pt>
    <dgm:pt modelId="{795BC962-1517-455E-B951-8E885CC4DA6F}">
      <dgm:prSet/>
      <dgm:spPr/>
      <dgm:t>
        <a:bodyPr/>
        <a:lstStyle/>
        <a:p>
          <a:pPr algn="ctr" rtl="0"/>
          <a:r>
            <a:rPr lang="en-GB" dirty="0" smtClean="0"/>
            <a:t>Social intention: good welcoming </a:t>
          </a:r>
          <a:endParaRPr lang="en-GB" dirty="0"/>
        </a:p>
      </dgm:t>
    </dgm:pt>
    <dgm:pt modelId="{41031179-FFD4-4286-A85A-952302AEB45A}" type="parTrans" cxnId="{050924D3-CABC-46EE-B60E-2610526E90B9}">
      <dgm:prSet/>
      <dgm:spPr/>
      <dgm:t>
        <a:bodyPr/>
        <a:lstStyle/>
        <a:p>
          <a:endParaRPr lang="en-GB"/>
        </a:p>
      </dgm:t>
    </dgm:pt>
    <dgm:pt modelId="{3EABD16B-8985-43E2-A459-4B0D59C8B5D5}" type="sibTrans" cxnId="{050924D3-CABC-46EE-B60E-2610526E90B9}">
      <dgm:prSet/>
      <dgm:spPr/>
      <dgm:t>
        <a:bodyPr/>
        <a:lstStyle/>
        <a:p>
          <a:endParaRPr lang="en-GB"/>
        </a:p>
      </dgm:t>
    </dgm:pt>
    <dgm:pt modelId="{930E9873-F3A2-4DD2-A117-407016793C30}">
      <dgm:prSet/>
      <dgm:spPr/>
      <dgm:t>
        <a:bodyPr/>
        <a:lstStyle/>
        <a:p>
          <a:pPr algn="ctr" rtl="0"/>
          <a:r>
            <a:rPr lang="en-GB" dirty="0" smtClean="0"/>
            <a:t>Role of the SLA – what would you do here to support?</a:t>
          </a:r>
          <a:endParaRPr lang="en-US" dirty="0"/>
        </a:p>
      </dgm:t>
    </dgm:pt>
    <dgm:pt modelId="{436671E2-CA1B-4553-ACBF-0F8FD55D5BA8}" type="parTrans" cxnId="{23697788-8A9D-442C-A8CC-A6AB6E637915}">
      <dgm:prSet/>
      <dgm:spPr/>
      <dgm:t>
        <a:bodyPr/>
        <a:lstStyle/>
        <a:p>
          <a:endParaRPr lang="en-GB"/>
        </a:p>
      </dgm:t>
    </dgm:pt>
    <dgm:pt modelId="{0DFA1E43-474D-4E37-86DD-8D8113F17CF3}" type="sibTrans" cxnId="{23697788-8A9D-442C-A8CC-A6AB6E637915}">
      <dgm:prSet/>
      <dgm:spPr/>
      <dgm:t>
        <a:bodyPr/>
        <a:lstStyle/>
        <a:p>
          <a:endParaRPr lang="en-GB"/>
        </a:p>
      </dgm:t>
    </dgm:pt>
    <dgm:pt modelId="{5695B383-B71E-4084-8C3B-2F5AD01C86E4}" type="pres">
      <dgm:prSet presAssocID="{81434287-6726-4336-88AF-8F68086389F5}" presName="linear" presStyleCnt="0">
        <dgm:presLayoutVars>
          <dgm:animLvl val="lvl"/>
          <dgm:resizeHandles val="exact"/>
        </dgm:presLayoutVars>
      </dgm:prSet>
      <dgm:spPr/>
      <dgm:t>
        <a:bodyPr/>
        <a:lstStyle/>
        <a:p>
          <a:endParaRPr lang="en-GB"/>
        </a:p>
      </dgm:t>
    </dgm:pt>
    <dgm:pt modelId="{D5E7E6D4-BEA8-48C5-AABD-1BF2F6D07AEB}" type="pres">
      <dgm:prSet presAssocID="{2115EBAA-BAC4-41BE-98AB-7C05447B230A}" presName="parentText" presStyleLbl="node1" presStyleIdx="0" presStyleCnt="5">
        <dgm:presLayoutVars>
          <dgm:chMax val="0"/>
          <dgm:bulletEnabled val="1"/>
        </dgm:presLayoutVars>
      </dgm:prSet>
      <dgm:spPr/>
      <dgm:t>
        <a:bodyPr/>
        <a:lstStyle/>
        <a:p>
          <a:endParaRPr lang="en-GB"/>
        </a:p>
      </dgm:t>
    </dgm:pt>
    <dgm:pt modelId="{5B4EA965-8183-4A9D-A800-2F5BF03422D4}" type="pres">
      <dgm:prSet presAssocID="{CC758854-86A9-4556-9267-46C5EDC11F76}" presName="spacer" presStyleCnt="0"/>
      <dgm:spPr/>
    </dgm:pt>
    <dgm:pt modelId="{583760DC-8847-434C-9EC2-0EF14ADAF0CF}" type="pres">
      <dgm:prSet presAssocID="{746CD2A5-D294-44D0-998D-AE3CF65FFA72}" presName="parentText" presStyleLbl="node1" presStyleIdx="1" presStyleCnt="5">
        <dgm:presLayoutVars>
          <dgm:chMax val="0"/>
          <dgm:bulletEnabled val="1"/>
        </dgm:presLayoutVars>
      </dgm:prSet>
      <dgm:spPr/>
      <dgm:t>
        <a:bodyPr/>
        <a:lstStyle/>
        <a:p>
          <a:endParaRPr lang="en-GB"/>
        </a:p>
      </dgm:t>
    </dgm:pt>
    <dgm:pt modelId="{F1042E04-8985-4C3D-A1F7-B829FA069671}" type="pres">
      <dgm:prSet presAssocID="{CC9131CB-D914-457D-8236-CEF592552983}" presName="spacer" presStyleCnt="0"/>
      <dgm:spPr/>
    </dgm:pt>
    <dgm:pt modelId="{9ED12B35-67A8-4C7A-AA98-49D912848FAC}" type="pres">
      <dgm:prSet presAssocID="{7CABB410-F58E-4882-8CFD-A8A56BC8C740}" presName="parentText" presStyleLbl="node1" presStyleIdx="2" presStyleCnt="5">
        <dgm:presLayoutVars>
          <dgm:chMax val="0"/>
          <dgm:bulletEnabled val="1"/>
        </dgm:presLayoutVars>
      </dgm:prSet>
      <dgm:spPr/>
      <dgm:t>
        <a:bodyPr/>
        <a:lstStyle/>
        <a:p>
          <a:endParaRPr lang="en-GB"/>
        </a:p>
      </dgm:t>
    </dgm:pt>
    <dgm:pt modelId="{327E1D58-4E49-46E0-A055-9260EF6518F6}" type="pres">
      <dgm:prSet presAssocID="{A54FAB6D-FF4E-4975-9BA5-11E50E7A4F16}" presName="spacer" presStyleCnt="0"/>
      <dgm:spPr/>
    </dgm:pt>
    <dgm:pt modelId="{6FDBE086-502F-4672-9484-6556DD52D20C}" type="pres">
      <dgm:prSet presAssocID="{795BC962-1517-455E-B951-8E885CC4DA6F}" presName="parentText" presStyleLbl="node1" presStyleIdx="3" presStyleCnt="5">
        <dgm:presLayoutVars>
          <dgm:chMax val="0"/>
          <dgm:bulletEnabled val="1"/>
        </dgm:presLayoutVars>
      </dgm:prSet>
      <dgm:spPr/>
      <dgm:t>
        <a:bodyPr/>
        <a:lstStyle/>
        <a:p>
          <a:endParaRPr lang="en-GB"/>
        </a:p>
      </dgm:t>
    </dgm:pt>
    <dgm:pt modelId="{EDA5EF45-BC7F-4091-A4C5-81054B65A875}" type="pres">
      <dgm:prSet presAssocID="{3EABD16B-8985-43E2-A459-4B0D59C8B5D5}" presName="spacer" presStyleCnt="0"/>
      <dgm:spPr/>
    </dgm:pt>
    <dgm:pt modelId="{EC43CA75-781B-45E5-A870-B31C71CC254F}" type="pres">
      <dgm:prSet presAssocID="{930E9873-F3A2-4DD2-A117-407016793C30}" presName="parentText" presStyleLbl="node1" presStyleIdx="4" presStyleCnt="5">
        <dgm:presLayoutVars>
          <dgm:chMax val="0"/>
          <dgm:bulletEnabled val="1"/>
        </dgm:presLayoutVars>
      </dgm:prSet>
      <dgm:spPr/>
      <dgm:t>
        <a:bodyPr/>
        <a:lstStyle/>
        <a:p>
          <a:endParaRPr lang="en-GB"/>
        </a:p>
      </dgm:t>
    </dgm:pt>
  </dgm:ptLst>
  <dgm:cxnLst>
    <dgm:cxn modelId="{BB1915E9-9B1B-4C85-BFBA-73F0A136955C}" type="presOf" srcId="{930E9873-F3A2-4DD2-A117-407016793C30}" destId="{EC43CA75-781B-45E5-A870-B31C71CC254F}" srcOrd="0" destOrd="0" presId="urn:microsoft.com/office/officeart/2005/8/layout/vList2"/>
    <dgm:cxn modelId="{050924D3-CABC-46EE-B60E-2610526E90B9}" srcId="{81434287-6726-4336-88AF-8F68086389F5}" destId="{795BC962-1517-455E-B951-8E885CC4DA6F}" srcOrd="3" destOrd="0" parTransId="{41031179-FFD4-4286-A85A-952302AEB45A}" sibTransId="{3EABD16B-8985-43E2-A459-4B0D59C8B5D5}"/>
    <dgm:cxn modelId="{37BAE68A-6416-4A06-B3FF-D1BDDC715C20}" type="presOf" srcId="{795BC962-1517-455E-B951-8E885CC4DA6F}" destId="{6FDBE086-502F-4672-9484-6556DD52D20C}" srcOrd="0" destOrd="0" presId="urn:microsoft.com/office/officeart/2005/8/layout/vList2"/>
    <dgm:cxn modelId="{BB713838-3367-4C98-86C5-7DE3AF775375}" srcId="{81434287-6726-4336-88AF-8F68086389F5}" destId="{2115EBAA-BAC4-41BE-98AB-7C05447B230A}" srcOrd="0" destOrd="0" parTransId="{219B038E-F1F0-4FFF-AC76-17B1A30CEE67}" sibTransId="{CC758854-86A9-4556-9267-46C5EDC11F76}"/>
    <dgm:cxn modelId="{F6CD1DF6-C1AE-4251-9D49-FF3F10FC93DB}" srcId="{81434287-6726-4336-88AF-8F68086389F5}" destId="{7CABB410-F58E-4882-8CFD-A8A56BC8C740}" srcOrd="2" destOrd="0" parTransId="{44D2B141-6506-4C25-88DE-D579170C8117}" sibTransId="{A54FAB6D-FF4E-4975-9BA5-11E50E7A4F16}"/>
    <dgm:cxn modelId="{EE7E7454-50FD-44DF-A6A2-449A28674599}" type="presOf" srcId="{2115EBAA-BAC4-41BE-98AB-7C05447B230A}" destId="{D5E7E6D4-BEA8-48C5-AABD-1BF2F6D07AEB}" srcOrd="0" destOrd="0" presId="urn:microsoft.com/office/officeart/2005/8/layout/vList2"/>
    <dgm:cxn modelId="{6FA65E8A-5BE1-469B-B005-6542761A82B8}" type="presOf" srcId="{7CABB410-F58E-4882-8CFD-A8A56BC8C740}" destId="{9ED12B35-67A8-4C7A-AA98-49D912848FAC}" srcOrd="0" destOrd="0" presId="urn:microsoft.com/office/officeart/2005/8/layout/vList2"/>
    <dgm:cxn modelId="{23697788-8A9D-442C-A8CC-A6AB6E637915}" srcId="{81434287-6726-4336-88AF-8F68086389F5}" destId="{930E9873-F3A2-4DD2-A117-407016793C30}" srcOrd="4" destOrd="0" parTransId="{436671E2-CA1B-4553-ACBF-0F8FD55D5BA8}" sibTransId="{0DFA1E43-474D-4E37-86DD-8D8113F17CF3}"/>
    <dgm:cxn modelId="{CD6D64C2-DB98-4F72-8401-120428210A0E}" srcId="{81434287-6726-4336-88AF-8F68086389F5}" destId="{746CD2A5-D294-44D0-998D-AE3CF65FFA72}" srcOrd="1" destOrd="0" parTransId="{6CA5F5F2-620D-4F1B-9449-FD81ECF5DC03}" sibTransId="{CC9131CB-D914-457D-8236-CEF592552983}"/>
    <dgm:cxn modelId="{33C81DB9-C3CC-45F9-8F08-DDF6A0C338AF}" type="presOf" srcId="{746CD2A5-D294-44D0-998D-AE3CF65FFA72}" destId="{583760DC-8847-434C-9EC2-0EF14ADAF0CF}" srcOrd="0" destOrd="0" presId="urn:microsoft.com/office/officeart/2005/8/layout/vList2"/>
    <dgm:cxn modelId="{D66A9C71-3076-4CF4-ABD6-AB4861285311}" type="presOf" srcId="{81434287-6726-4336-88AF-8F68086389F5}" destId="{5695B383-B71E-4084-8C3B-2F5AD01C86E4}" srcOrd="0" destOrd="0" presId="urn:microsoft.com/office/officeart/2005/8/layout/vList2"/>
    <dgm:cxn modelId="{FCFBC518-4715-4119-9F86-2CF6B8D158EC}" type="presParOf" srcId="{5695B383-B71E-4084-8C3B-2F5AD01C86E4}" destId="{D5E7E6D4-BEA8-48C5-AABD-1BF2F6D07AEB}" srcOrd="0" destOrd="0" presId="urn:microsoft.com/office/officeart/2005/8/layout/vList2"/>
    <dgm:cxn modelId="{53C8E4DB-787C-4F3C-ABA7-4A51DB953739}" type="presParOf" srcId="{5695B383-B71E-4084-8C3B-2F5AD01C86E4}" destId="{5B4EA965-8183-4A9D-A800-2F5BF03422D4}" srcOrd="1" destOrd="0" presId="urn:microsoft.com/office/officeart/2005/8/layout/vList2"/>
    <dgm:cxn modelId="{3AF3A2E9-7E6B-4A64-8B60-DD8B95ED746B}" type="presParOf" srcId="{5695B383-B71E-4084-8C3B-2F5AD01C86E4}" destId="{583760DC-8847-434C-9EC2-0EF14ADAF0CF}" srcOrd="2" destOrd="0" presId="urn:microsoft.com/office/officeart/2005/8/layout/vList2"/>
    <dgm:cxn modelId="{91E9BDDB-12AA-446E-B8FF-D0601A642A71}" type="presParOf" srcId="{5695B383-B71E-4084-8C3B-2F5AD01C86E4}" destId="{F1042E04-8985-4C3D-A1F7-B829FA069671}" srcOrd="3" destOrd="0" presId="urn:microsoft.com/office/officeart/2005/8/layout/vList2"/>
    <dgm:cxn modelId="{51703774-9B50-495B-A1A7-916FBD535575}" type="presParOf" srcId="{5695B383-B71E-4084-8C3B-2F5AD01C86E4}" destId="{9ED12B35-67A8-4C7A-AA98-49D912848FAC}" srcOrd="4" destOrd="0" presId="urn:microsoft.com/office/officeart/2005/8/layout/vList2"/>
    <dgm:cxn modelId="{26581AA3-8E00-4AC0-ADEB-08AAB40575A3}" type="presParOf" srcId="{5695B383-B71E-4084-8C3B-2F5AD01C86E4}" destId="{327E1D58-4E49-46E0-A055-9260EF6518F6}" srcOrd="5" destOrd="0" presId="urn:microsoft.com/office/officeart/2005/8/layout/vList2"/>
    <dgm:cxn modelId="{4AA3AFAC-80B6-42A2-8B63-AFF0E0E290EE}" type="presParOf" srcId="{5695B383-B71E-4084-8C3B-2F5AD01C86E4}" destId="{6FDBE086-502F-4672-9484-6556DD52D20C}" srcOrd="6" destOrd="0" presId="urn:microsoft.com/office/officeart/2005/8/layout/vList2"/>
    <dgm:cxn modelId="{088B6FDE-B568-4C1E-93F2-F98558409F3D}" type="presParOf" srcId="{5695B383-B71E-4084-8C3B-2F5AD01C86E4}" destId="{EDA5EF45-BC7F-4091-A4C5-81054B65A875}" srcOrd="7" destOrd="0" presId="urn:microsoft.com/office/officeart/2005/8/layout/vList2"/>
    <dgm:cxn modelId="{AA1CAD2F-C308-4387-9C50-80010227A4D6}" type="presParOf" srcId="{5695B383-B71E-4084-8C3B-2F5AD01C86E4}" destId="{EC43CA75-781B-45E5-A870-B31C71CC254F}"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C3127AF-1D60-4275-A258-B2108D49048B}"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GB"/>
        </a:p>
      </dgm:t>
    </dgm:pt>
    <dgm:pt modelId="{7613A49D-7CCA-4FA8-96D1-380CC617967B}">
      <dgm:prSet/>
      <dgm:spPr/>
      <dgm:t>
        <a:bodyPr/>
        <a:lstStyle/>
        <a:p>
          <a:pPr algn="ctr" rtl="0"/>
          <a:r>
            <a:rPr lang="en-GB" dirty="0" smtClean="0"/>
            <a:t>Turn to page 8 in your booklets</a:t>
          </a:r>
          <a:endParaRPr lang="en-GB" dirty="0"/>
        </a:p>
      </dgm:t>
    </dgm:pt>
    <dgm:pt modelId="{D3B70A7D-A92E-4195-A773-2B27C9EBE360}" type="parTrans" cxnId="{821B30DA-A3A5-4AB8-A203-3641BDB1BAA5}">
      <dgm:prSet/>
      <dgm:spPr/>
      <dgm:t>
        <a:bodyPr/>
        <a:lstStyle/>
        <a:p>
          <a:endParaRPr lang="en-GB"/>
        </a:p>
      </dgm:t>
    </dgm:pt>
    <dgm:pt modelId="{16129EE4-3903-4026-B008-CE4D1B1D878D}" type="sibTrans" cxnId="{821B30DA-A3A5-4AB8-A203-3641BDB1BAA5}">
      <dgm:prSet/>
      <dgm:spPr/>
      <dgm:t>
        <a:bodyPr/>
        <a:lstStyle/>
        <a:p>
          <a:endParaRPr lang="en-GB"/>
        </a:p>
      </dgm:t>
    </dgm:pt>
    <dgm:pt modelId="{7DF87EA9-A1E4-48F2-9FE3-8B5B5FC49E8E}">
      <dgm:prSet/>
      <dgm:spPr/>
      <dgm:t>
        <a:bodyPr/>
        <a:lstStyle/>
        <a:p>
          <a:pPr algn="ctr" rtl="0"/>
          <a:r>
            <a:rPr lang="en-GB" dirty="0" smtClean="0"/>
            <a:t>Think about a pupil you currently support</a:t>
          </a:r>
          <a:endParaRPr lang="en-GB" dirty="0"/>
        </a:p>
      </dgm:t>
    </dgm:pt>
    <dgm:pt modelId="{A3A3814B-AA8A-440D-AF63-50FED6A857CA}" type="parTrans" cxnId="{A922F01A-D473-43B3-86CE-8FAC914F6B47}">
      <dgm:prSet/>
      <dgm:spPr/>
      <dgm:t>
        <a:bodyPr/>
        <a:lstStyle/>
        <a:p>
          <a:endParaRPr lang="en-GB"/>
        </a:p>
      </dgm:t>
    </dgm:pt>
    <dgm:pt modelId="{CB00ED4A-8ACE-47D4-8B8A-C3463AA754C5}" type="sibTrans" cxnId="{A922F01A-D473-43B3-86CE-8FAC914F6B47}">
      <dgm:prSet/>
      <dgm:spPr/>
      <dgm:t>
        <a:bodyPr/>
        <a:lstStyle/>
        <a:p>
          <a:endParaRPr lang="en-GB"/>
        </a:p>
      </dgm:t>
    </dgm:pt>
    <dgm:pt modelId="{93728A33-5617-49E3-95E5-A11199A8DC8D}">
      <dgm:prSet/>
      <dgm:spPr/>
      <dgm:t>
        <a:bodyPr/>
        <a:lstStyle/>
        <a:p>
          <a:pPr algn="ctr" rtl="0"/>
          <a:r>
            <a:rPr lang="en-GB" dirty="0" smtClean="0"/>
            <a:t>What are their specific learning needs?</a:t>
          </a:r>
          <a:endParaRPr lang="en-GB" dirty="0"/>
        </a:p>
      </dgm:t>
    </dgm:pt>
    <dgm:pt modelId="{9D644A52-9CA3-469A-88A4-A947FD55F35C}" type="parTrans" cxnId="{C9D557F0-CBAD-499C-88DC-354B89DE54EC}">
      <dgm:prSet/>
      <dgm:spPr/>
      <dgm:t>
        <a:bodyPr/>
        <a:lstStyle/>
        <a:p>
          <a:endParaRPr lang="en-GB"/>
        </a:p>
      </dgm:t>
    </dgm:pt>
    <dgm:pt modelId="{1F15DB94-EF71-435A-BF9C-B58BB186EAB3}" type="sibTrans" cxnId="{C9D557F0-CBAD-499C-88DC-354B89DE54EC}">
      <dgm:prSet/>
      <dgm:spPr/>
      <dgm:t>
        <a:bodyPr/>
        <a:lstStyle/>
        <a:p>
          <a:endParaRPr lang="en-GB"/>
        </a:p>
      </dgm:t>
    </dgm:pt>
    <dgm:pt modelId="{7ED64041-A68F-4A79-88FB-E2866428251B}">
      <dgm:prSet/>
      <dgm:spPr/>
      <dgm:t>
        <a:bodyPr/>
        <a:lstStyle/>
        <a:p>
          <a:pPr algn="ctr" rtl="0"/>
          <a:r>
            <a:rPr lang="en-GB" dirty="0" smtClean="0"/>
            <a:t>What challenges are there for this pupil in accessing the curriculum?</a:t>
          </a:r>
          <a:endParaRPr lang="en-GB" dirty="0"/>
        </a:p>
      </dgm:t>
    </dgm:pt>
    <dgm:pt modelId="{E3E390CA-1FCB-41AE-8792-E6E0030522D1}" type="parTrans" cxnId="{0429C282-5D92-4342-B64F-C4C8239F2679}">
      <dgm:prSet/>
      <dgm:spPr/>
      <dgm:t>
        <a:bodyPr/>
        <a:lstStyle/>
        <a:p>
          <a:endParaRPr lang="en-GB"/>
        </a:p>
      </dgm:t>
    </dgm:pt>
    <dgm:pt modelId="{B3658CC8-CA65-4E00-8E86-DC4F92CB80DA}" type="sibTrans" cxnId="{0429C282-5D92-4342-B64F-C4C8239F2679}">
      <dgm:prSet/>
      <dgm:spPr/>
      <dgm:t>
        <a:bodyPr/>
        <a:lstStyle/>
        <a:p>
          <a:endParaRPr lang="en-GB"/>
        </a:p>
      </dgm:t>
    </dgm:pt>
    <dgm:pt modelId="{4EE1D514-C75A-4963-BB66-58F00B60E3BB}">
      <dgm:prSet/>
      <dgm:spPr/>
      <dgm:t>
        <a:bodyPr/>
        <a:lstStyle/>
        <a:p>
          <a:pPr algn="ctr" rtl="0"/>
          <a:r>
            <a:rPr lang="en-GB" dirty="0" smtClean="0"/>
            <a:t>How can co-operative learning support this pupil?</a:t>
          </a:r>
          <a:endParaRPr lang="en-GB" dirty="0"/>
        </a:p>
      </dgm:t>
    </dgm:pt>
    <dgm:pt modelId="{88200B25-7756-42CE-A665-67B0C98BE3A5}" type="parTrans" cxnId="{5901B079-0AE4-4FFF-A596-02C3E7957AC5}">
      <dgm:prSet/>
      <dgm:spPr/>
      <dgm:t>
        <a:bodyPr/>
        <a:lstStyle/>
        <a:p>
          <a:endParaRPr lang="en-GB"/>
        </a:p>
      </dgm:t>
    </dgm:pt>
    <dgm:pt modelId="{DA393D16-2710-4C62-9AB2-B69F1E605F25}" type="sibTrans" cxnId="{5901B079-0AE4-4FFF-A596-02C3E7957AC5}">
      <dgm:prSet/>
      <dgm:spPr/>
      <dgm:t>
        <a:bodyPr/>
        <a:lstStyle/>
        <a:p>
          <a:endParaRPr lang="en-GB"/>
        </a:p>
      </dgm:t>
    </dgm:pt>
    <dgm:pt modelId="{F6F75A72-8A9B-4D7C-8862-34CD91006782}">
      <dgm:prSet/>
      <dgm:spPr/>
      <dgm:t>
        <a:bodyPr/>
        <a:lstStyle/>
        <a:p>
          <a:pPr algn="ctr" rtl="0"/>
          <a:r>
            <a:rPr lang="en-GB" b="1" i="1" u="sng" dirty="0" smtClean="0"/>
            <a:t>Think</a:t>
          </a:r>
          <a:r>
            <a:rPr lang="en-GB" dirty="0" smtClean="0"/>
            <a:t> – make notes in your journal (2 minutes)</a:t>
          </a:r>
          <a:endParaRPr lang="en-GB" dirty="0"/>
        </a:p>
      </dgm:t>
    </dgm:pt>
    <dgm:pt modelId="{ACEC5275-4AC5-4458-83CB-42101895DBD3}" type="parTrans" cxnId="{62DBBB0C-2007-43CA-9B96-F3021AA5FB90}">
      <dgm:prSet/>
      <dgm:spPr/>
      <dgm:t>
        <a:bodyPr/>
        <a:lstStyle/>
        <a:p>
          <a:endParaRPr lang="en-GB"/>
        </a:p>
      </dgm:t>
    </dgm:pt>
    <dgm:pt modelId="{B342CC34-78EE-4BE3-B271-20B19860F792}" type="sibTrans" cxnId="{62DBBB0C-2007-43CA-9B96-F3021AA5FB90}">
      <dgm:prSet/>
      <dgm:spPr/>
      <dgm:t>
        <a:bodyPr/>
        <a:lstStyle/>
        <a:p>
          <a:endParaRPr lang="en-GB"/>
        </a:p>
      </dgm:t>
    </dgm:pt>
    <dgm:pt modelId="{758994F4-2B80-4801-B3B3-6119500FC1F8}" type="pres">
      <dgm:prSet presAssocID="{AC3127AF-1D60-4275-A258-B2108D49048B}" presName="linear" presStyleCnt="0">
        <dgm:presLayoutVars>
          <dgm:animLvl val="lvl"/>
          <dgm:resizeHandles val="exact"/>
        </dgm:presLayoutVars>
      </dgm:prSet>
      <dgm:spPr/>
      <dgm:t>
        <a:bodyPr/>
        <a:lstStyle/>
        <a:p>
          <a:endParaRPr lang="en-GB"/>
        </a:p>
      </dgm:t>
    </dgm:pt>
    <dgm:pt modelId="{40726B0C-0549-43AD-92BD-DCAD24589E64}" type="pres">
      <dgm:prSet presAssocID="{7613A49D-7CCA-4FA8-96D1-380CC617967B}" presName="parentText" presStyleLbl="node1" presStyleIdx="0" presStyleCnt="6">
        <dgm:presLayoutVars>
          <dgm:chMax val="0"/>
          <dgm:bulletEnabled val="1"/>
        </dgm:presLayoutVars>
      </dgm:prSet>
      <dgm:spPr/>
      <dgm:t>
        <a:bodyPr/>
        <a:lstStyle/>
        <a:p>
          <a:endParaRPr lang="en-GB"/>
        </a:p>
      </dgm:t>
    </dgm:pt>
    <dgm:pt modelId="{B38D2734-79B8-4DD2-B3E7-BB2AC5F04158}" type="pres">
      <dgm:prSet presAssocID="{16129EE4-3903-4026-B008-CE4D1B1D878D}" presName="spacer" presStyleCnt="0"/>
      <dgm:spPr/>
    </dgm:pt>
    <dgm:pt modelId="{3C37148E-894A-4503-90D9-1EAE82E61319}" type="pres">
      <dgm:prSet presAssocID="{7DF87EA9-A1E4-48F2-9FE3-8B5B5FC49E8E}" presName="parentText" presStyleLbl="node1" presStyleIdx="1" presStyleCnt="6">
        <dgm:presLayoutVars>
          <dgm:chMax val="0"/>
          <dgm:bulletEnabled val="1"/>
        </dgm:presLayoutVars>
      </dgm:prSet>
      <dgm:spPr/>
      <dgm:t>
        <a:bodyPr/>
        <a:lstStyle/>
        <a:p>
          <a:endParaRPr lang="en-GB"/>
        </a:p>
      </dgm:t>
    </dgm:pt>
    <dgm:pt modelId="{6156510D-9814-4892-A26B-37BB44A74DD7}" type="pres">
      <dgm:prSet presAssocID="{CB00ED4A-8ACE-47D4-8B8A-C3463AA754C5}" presName="spacer" presStyleCnt="0"/>
      <dgm:spPr/>
    </dgm:pt>
    <dgm:pt modelId="{B479AD07-F552-4D57-9B45-278FA1A30BD4}" type="pres">
      <dgm:prSet presAssocID="{93728A33-5617-49E3-95E5-A11199A8DC8D}" presName="parentText" presStyleLbl="node1" presStyleIdx="2" presStyleCnt="6">
        <dgm:presLayoutVars>
          <dgm:chMax val="0"/>
          <dgm:bulletEnabled val="1"/>
        </dgm:presLayoutVars>
      </dgm:prSet>
      <dgm:spPr/>
      <dgm:t>
        <a:bodyPr/>
        <a:lstStyle/>
        <a:p>
          <a:endParaRPr lang="en-GB"/>
        </a:p>
      </dgm:t>
    </dgm:pt>
    <dgm:pt modelId="{9FE1113E-2C93-4FD7-8CC8-66D38E79D5F2}" type="pres">
      <dgm:prSet presAssocID="{1F15DB94-EF71-435A-BF9C-B58BB186EAB3}" presName="spacer" presStyleCnt="0"/>
      <dgm:spPr/>
    </dgm:pt>
    <dgm:pt modelId="{052B4AE8-8C30-4A39-A6FC-4CC2419EA099}" type="pres">
      <dgm:prSet presAssocID="{7ED64041-A68F-4A79-88FB-E2866428251B}" presName="parentText" presStyleLbl="node1" presStyleIdx="3" presStyleCnt="6">
        <dgm:presLayoutVars>
          <dgm:chMax val="0"/>
          <dgm:bulletEnabled val="1"/>
        </dgm:presLayoutVars>
      </dgm:prSet>
      <dgm:spPr/>
      <dgm:t>
        <a:bodyPr/>
        <a:lstStyle/>
        <a:p>
          <a:endParaRPr lang="en-GB"/>
        </a:p>
      </dgm:t>
    </dgm:pt>
    <dgm:pt modelId="{A6F46171-9D25-486F-850A-D3E77BD4A2D5}" type="pres">
      <dgm:prSet presAssocID="{B3658CC8-CA65-4E00-8E86-DC4F92CB80DA}" presName="spacer" presStyleCnt="0"/>
      <dgm:spPr/>
    </dgm:pt>
    <dgm:pt modelId="{45FD4395-EC41-45F3-942B-6EE314DE8982}" type="pres">
      <dgm:prSet presAssocID="{4EE1D514-C75A-4963-BB66-58F00B60E3BB}" presName="parentText" presStyleLbl="node1" presStyleIdx="4" presStyleCnt="6">
        <dgm:presLayoutVars>
          <dgm:chMax val="0"/>
          <dgm:bulletEnabled val="1"/>
        </dgm:presLayoutVars>
      </dgm:prSet>
      <dgm:spPr/>
      <dgm:t>
        <a:bodyPr/>
        <a:lstStyle/>
        <a:p>
          <a:endParaRPr lang="en-GB"/>
        </a:p>
      </dgm:t>
    </dgm:pt>
    <dgm:pt modelId="{11D8A07C-2EE7-4808-B7A8-3658A9C8BEFD}" type="pres">
      <dgm:prSet presAssocID="{DA393D16-2710-4C62-9AB2-B69F1E605F25}" presName="spacer" presStyleCnt="0"/>
      <dgm:spPr/>
    </dgm:pt>
    <dgm:pt modelId="{9427DAFA-CBDA-48D0-8C9E-403EDDA4A3C9}" type="pres">
      <dgm:prSet presAssocID="{F6F75A72-8A9B-4D7C-8862-34CD91006782}" presName="parentText" presStyleLbl="node1" presStyleIdx="5" presStyleCnt="6">
        <dgm:presLayoutVars>
          <dgm:chMax val="0"/>
          <dgm:bulletEnabled val="1"/>
        </dgm:presLayoutVars>
      </dgm:prSet>
      <dgm:spPr/>
      <dgm:t>
        <a:bodyPr/>
        <a:lstStyle/>
        <a:p>
          <a:endParaRPr lang="en-GB"/>
        </a:p>
      </dgm:t>
    </dgm:pt>
  </dgm:ptLst>
  <dgm:cxnLst>
    <dgm:cxn modelId="{5901B079-0AE4-4FFF-A596-02C3E7957AC5}" srcId="{AC3127AF-1D60-4275-A258-B2108D49048B}" destId="{4EE1D514-C75A-4963-BB66-58F00B60E3BB}" srcOrd="4" destOrd="0" parTransId="{88200B25-7756-42CE-A665-67B0C98BE3A5}" sibTransId="{DA393D16-2710-4C62-9AB2-B69F1E605F25}"/>
    <dgm:cxn modelId="{708F740C-533C-43E2-A027-FE3CD4A7C627}" type="presOf" srcId="{AC3127AF-1D60-4275-A258-B2108D49048B}" destId="{758994F4-2B80-4801-B3B3-6119500FC1F8}" srcOrd="0" destOrd="0" presId="urn:microsoft.com/office/officeart/2005/8/layout/vList2"/>
    <dgm:cxn modelId="{C9D557F0-CBAD-499C-88DC-354B89DE54EC}" srcId="{AC3127AF-1D60-4275-A258-B2108D49048B}" destId="{93728A33-5617-49E3-95E5-A11199A8DC8D}" srcOrd="2" destOrd="0" parTransId="{9D644A52-9CA3-469A-88A4-A947FD55F35C}" sibTransId="{1F15DB94-EF71-435A-BF9C-B58BB186EAB3}"/>
    <dgm:cxn modelId="{A922F01A-D473-43B3-86CE-8FAC914F6B47}" srcId="{AC3127AF-1D60-4275-A258-B2108D49048B}" destId="{7DF87EA9-A1E4-48F2-9FE3-8B5B5FC49E8E}" srcOrd="1" destOrd="0" parTransId="{A3A3814B-AA8A-440D-AF63-50FED6A857CA}" sibTransId="{CB00ED4A-8ACE-47D4-8B8A-C3463AA754C5}"/>
    <dgm:cxn modelId="{9ADC97B3-FE01-44E3-9BB1-BE5ACFE0643D}" type="presOf" srcId="{7ED64041-A68F-4A79-88FB-E2866428251B}" destId="{052B4AE8-8C30-4A39-A6FC-4CC2419EA099}" srcOrd="0" destOrd="0" presId="urn:microsoft.com/office/officeart/2005/8/layout/vList2"/>
    <dgm:cxn modelId="{31122AC0-1CD8-42E6-A529-9082A4F7716B}" type="presOf" srcId="{4EE1D514-C75A-4963-BB66-58F00B60E3BB}" destId="{45FD4395-EC41-45F3-942B-6EE314DE8982}" srcOrd="0" destOrd="0" presId="urn:microsoft.com/office/officeart/2005/8/layout/vList2"/>
    <dgm:cxn modelId="{0D7CD726-7ABD-4CE0-B664-1FBE96B487E5}" type="presOf" srcId="{7613A49D-7CCA-4FA8-96D1-380CC617967B}" destId="{40726B0C-0549-43AD-92BD-DCAD24589E64}" srcOrd="0" destOrd="0" presId="urn:microsoft.com/office/officeart/2005/8/layout/vList2"/>
    <dgm:cxn modelId="{62DBBB0C-2007-43CA-9B96-F3021AA5FB90}" srcId="{AC3127AF-1D60-4275-A258-B2108D49048B}" destId="{F6F75A72-8A9B-4D7C-8862-34CD91006782}" srcOrd="5" destOrd="0" parTransId="{ACEC5275-4AC5-4458-83CB-42101895DBD3}" sibTransId="{B342CC34-78EE-4BE3-B271-20B19860F792}"/>
    <dgm:cxn modelId="{0429C282-5D92-4342-B64F-C4C8239F2679}" srcId="{AC3127AF-1D60-4275-A258-B2108D49048B}" destId="{7ED64041-A68F-4A79-88FB-E2866428251B}" srcOrd="3" destOrd="0" parTransId="{E3E390CA-1FCB-41AE-8792-E6E0030522D1}" sibTransId="{B3658CC8-CA65-4E00-8E86-DC4F92CB80DA}"/>
    <dgm:cxn modelId="{71190315-CA90-4B3A-926E-338E582D7752}" type="presOf" srcId="{93728A33-5617-49E3-95E5-A11199A8DC8D}" destId="{B479AD07-F552-4D57-9B45-278FA1A30BD4}" srcOrd="0" destOrd="0" presId="urn:microsoft.com/office/officeart/2005/8/layout/vList2"/>
    <dgm:cxn modelId="{5F0262F5-2423-4F17-8EC4-56DBEAA980D4}" type="presOf" srcId="{F6F75A72-8A9B-4D7C-8862-34CD91006782}" destId="{9427DAFA-CBDA-48D0-8C9E-403EDDA4A3C9}" srcOrd="0" destOrd="0" presId="urn:microsoft.com/office/officeart/2005/8/layout/vList2"/>
    <dgm:cxn modelId="{821B30DA-A3A5-4AB8-A203-3641BDB1BAA5}" srcId="{AC3127AF-1D60-4275-A258-B2108D49048B}" destId="{7613A49D-7CCA-4FA8-96D1-380CC617967B}" srcOrd="0" destOrd="0" parTransId="{D3B70A7D-A92E-4195-A773-2B27C9EBE360}" sibTransId="{16129EE4-3903-4026-B008-CE4D1B1D878D}"/>
    <dgm:cxn modelId="{90E4F680-62FE-4539-9613-B78DEADE1E98}" type="presOf" srcId="{7DF87EA9-A1E4-48F2-9FE3-8B5B5FC49E8E}" destId="{3C37148E-894A-4503-90D9-1EAE82E61319}" srcOrd="0" destOrd="0" presId="urn:microsoft.com/office/officeart/2005/8/layout/vList2"/>
    <dgm:cxn modelId="{0656A12E-7511-4EDA-8B76-6D9D91E2BD26}" type="presParOf" srcId="{758994F4-2B80-4801-B3B3-6119500FC1F8}" destId="{40726B0C-0549-43AD-92BD-DCAD24589E64}" srcOrd="0" destOrd="0" presId="urn:microsoft.com/office/officeart/2005/8/layout/vList2"/>
    <dgm:cxn modelId="{491F54B6-7336-41C1-851A-1EA768D50754}" type="presParOf" srcId="{758994F4-2B80-4801-B3B3-6119500FC1F8}" destId="{B38D2734-79B8-4DD2-B3E7-BB2AC5F04158}" srcOrd="1" destOrd="0" presId="urn:microsoft.com/office/officeart/2005/8/layout/vList2"/>
    <dgm:cxn modelId="{C508FDFB-2CC2-4986-9997-EE5E9E78450E}" type="presParOf" srcId="{758994F4-2B80-4801-B3B3-6119500FC1F8}" destId="{3C37148E-894A-4503-90D9-1EAE82E61319}" srcOrd="2" destOrd="0" presId="urn:microsoft.com/office/officeart/2005/8/layout/vList2"/>
    <dgm:cxn modelId="{EFF0645D-C31F-448B-A643-A0F116ACD23C}" type="presParOf" srcId="{758994F4-2B80-4801-B3B3-6119500FC1F8}" destId="{6156510D-9814-4892-A26B-37BB44A74DD7}" srcOrd="3" destOrd="0" presId="urn:microsoft.com/office/officeart/2005/8/layout/vList2"/>
    <dgm:cxn modelId="{BB6003DB-A008-40FF-A235-3482C2D8F4CC}" type="presParOf" srcId="{758994F4-2B80-4801-B3B3-6119500FC1F8}" destId="{B479AD07-F552-4D57-9B45-278FA1A30BD4}" srcOrd="4" destOrd="0" presId="urn:microsoft.com/office/officeart/2005/8/layout/vList2"/>
    <dgm:cxn modelId="{DCEAB4E8-DB7E-4130-BC26-BCEDF3349014}" type="presParOf" srcId="{758994F4-2B80-4801-B3B3-6119500FC1F8}" destId="{9FE1113E-2C93-4FD7-8CC8-66D38E79D5F2}" srcOrd="5" destOrd="0" presId="urn:microsoft.com/office/officeart/2005/8/layout/vList2"/>
    <dgm:cxn modelId="{0D8A4C7A-6D33-4C8C-AAB4-F8B6BB55FEBF}" type="presParOf" srcId="{758994F4-2B80-4801-B3B3-6119500FC1F8}" destId="{052B4AE8-8C30-4A39-A6FC-4CC2419EA099}" srcOrd="6" destOrd="0" presId="urn:microsoft.com/office/officeart/2005/8/layout/vList2"/>
    <dgm:cxn modelId="{649A36B2-0698-45D3-B5D2-457B6B964BDE}" type="presParOf" srcId="{758994F4-2B80-4801-B3B3-6119500FC1F8}" destId="{A6F46171-9D25-486F-850A-D3E77BD4A2D5}" srcOrd="7" destOrd="0" presId="urn:microsoft.com/office/officeart/2005/8/layout/vList2"/>
    <dgm:cxn modelId="{73CDA62D-4506-4273-B0EC-DC12065167A5}" type="presParOf" srcId="{758994F4-2B80-4801-B3B3-6119500FC1F8}" destId="{45FD4395-EC41-45F3-942B-6EE314DE8982}" srcOrd="8" destOrd="0" presId="urn:microsoft.com/office/officeart/2005/8/layout/vList2"/>
    <dgm:cxn modelId="{F49C7ECE-2DFF-4F49-A427-EF3FA052D93F}" type="presParOf" srcId="{758994F4-2B80-4801-B3B3-6119500FC1F8}" destId="{11D8A07C-2EE7-4808-B7A8-3658A9C8BEFD}" srcOrd="9" destOrd="0" presId="urn:microsoft.com/office/officeart/2005/8/layout/vList2"/>
    <dgm:cxn modelId="{0DC9D878-9BBD-46F5-A398-E8A353CD9C30}" type="presParOf" srcId="{758994F4-2B80-4801-B3B3-6119500FC1F8}" destId="{9427DAFA-CBDA-48D0-8C9E-403EDDA4A3C9}"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A263820-1F67-4E43-BF8D-AA532B926535}"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GB"/>
        </a:p>
      </dgm:t>
    </dgm:pt>
    <dgm:pt modelId="{06DFB4DD-331E-41DD-AD41-D0293A1E9E17}">
      <dgm:prSet/>
      <dgm:spPr/>
      <dgm:t>
        <a:bodyPr/>
        <a:lstStyle/>
        <a:p>
          <a:pPr algn="ctr" rtl="0"/>
          <a:r>
            <a:rPr lang="en-GB" dirty="0" smtClean="0"/>
            <a:t>Starting with person number 1 and rotating clockwise, please take 1 minute to present your pupil and their needs</a:t>
          </a:r>
          <a:endParaRPr lang="en-GB" dirty="0"/>
        </a:p>
      </dgm:t>
    </dgm:pt>
    <dgm:pt modelId="{861FEC54-4879-46BF-A341-12A59D4033FC}" type="parTrans" cxnId="{1CD4ED38-5DB8-4109-86F5-136C5B8DA7ED}">
      <dgm:prSet/>
      <dgm:spPr/>
      <dgm:t>
        <a:bodyPr/>
        <a:lstStyle/>
        <a:p>
          <a:endParaRPr lang="en-GB"/>
        </a:p>
      </dgm:t>
    </dgm:pt>
    <dgm:pt modelId="{69ACB050-4F64-4646-B6B3-2D5AD71E765B}" type="sibTrans" cxnId="{1CD4ED38-5DB8-4109-86F5-136C5B8DA7ED}">
      <dgm:prSet/>
      <dgm:spPr/>
      <dgm:t>
        <a:bodyPr/>
        <a:lstStyle/>
        <a:p>
          <a:endParaRPr lang="en-GB"/>
        </a:p>
      </dgm:t>
    </dgm:pt>
    <dgm:pt modelId="{2A97CFD3-3CE8-4A5D-9CA8-40562C432057}">
      <dgm:prSet/>
      <dgm:spPr/>
      <dgm:t>
        <a:bodyPr/>
        <a:lstStyle/>
        <a:p>
          <a:pPr algn="ctr" rtl="0"/>
          <a:r>
            <a:rPr lang="en-GB" dirty="0" smtClean="0"/>
            <a:t>Numbers 2,3 and 4 – please listen and offer your solutions to number 1(2 minutes)</a:t>
          </a:r>
          <a:endParaRPr lang="en-GB" dirty="0"/>
        </a:p>
      </dgm:t>
    </dgm:pt>
    <dgm:pt modelId="{5480F967-1E59-4325-A871-7E1133F53466}" type="parTrans" cxnId="{106B6C45-30BF-4FEA-8BB1-E68F3CB7D9DB}">
      <dgm:prSet/>
      <dgm:spPr/>
      <dgm:t>
        <a:bodyPr/>
        <a:lstStyle/>
        <a:p>
          <a:endParaRPr lang="en-GB"/>
        </a:p>
      </dgm:t>
    </dgm:pt>
    <dgm:pt modelId="{6C268434-1853-406E-A5A5-9DAE1367B510}" type="sibTrans" cxnId="{106B6C45-30BF-4FEA-8BB1-E68F3CB7D9DB}">
      <dgm:prSet/>
      <dgm:spPr/>
      <dgm:t>
        <a:bodyPr/>
        <a:lstStyle/>
        <a:p>
          <a:endParaRPr lang="en-GB"/>
        </a:p>
      </dgm:t>
    </dgm:pt>
    <dgm:pt modelId="{49705D3D-9473-4A9B-820D-C693D2090CE8}">
      <dgm:prSet/>
      <dgm:spPr/>
      <dgm:t>
        <a:bodyPr/>
        <a:lstStyle/>
        <a:p>
          <a:pPr algn="ctr" rtl="0"/>
          <a:r>
            <a:rPr lang="en-GB" dirty="0" smtClean="0"/>
            <a:t>Number 1 – record responses on your sheet</a:t>
          </a:r>
          <a:endParaRPr lang="en-GB" dirty="0"/>
        </a:p>
      </dgm:t>
    </dgm:pt>
    <dgm:pt modelId="{95D31AB5-C049-4960-BFE9-02500DFA2623}" type="parTrans" cxnId="{9650D12A-E9B5-403B-8CAA-AB5B91E6BBA8}">
      <dgm:prSet/>
      <dgm:spPr/>
      <dgm:t>
        <a:bodyPr/>
        <a:lstStyle/>
        <a:p>
          <a:endParaRPr lang="en-GB"/>
        </a:p>
      </dgm:t>
    </dgm:pt>
    <dgm:pt modelId="{6DA77876-B514-4670-B861-18E9E03A6A17}" type="sibTrans" cxnId="{9650D12A-E9B5-403B-8CAA-AB5B91E6BBA8}">
      <dgm:prSet/>
      <dgm:spPr/>
      <dgm:t>
        <a:bodyPr/>
        <a:lstStyle/>
        <a:p>
          <a:endParaRPr lang="en-GB"/>
        </a:p>
      </dgm:t>
    </dgm:pt>
    <dgm:pt modelId="{E2688182-38E1-4DDC-9EFB-0226FA58B118}">
      <dgm:prSet/>
      <dgm:spPr/>
      <dgm:t>
        <a:bodyPr/>
        <a:lstStyle/>
        <a:p>
          <a:pPr algn="ctr" rtl="0"/>
          <a:r>
            <a:rPr lang="en-GB" dirty="0" smtClean="0"/>
            <a:t>Repeat until everyone has shared</a:t>
          </a:r>
          <a:endParaRPr lang="en-GB" dirty="0"/>
        </a:p>
      </dgm:t>
    </dgm:pt>
    <dgm:pt modelId="{DAAABC9A-3D85-44E4-A3DA-74124D9A6185}" type="parTrans" cxnId="{2CE9A6D4-9769-4AE5-9D60-AEBEED2E1ADF}">
      <dgm:prSet/>
      <dgm:spPr/>
      <dgm:t>
        <a:bodyPr/>
        <a:lstStyle/>
        <a:p>
          <a:endParaRPr lang="en-GB"/>
        </a:p>
      </dgm:t>
    </dgm:pt>
    <dgm:pt modelId="{8D9B9EF6-01DA-4835-8E14-F56A342946F7}" type="sibTrans" cxnId="{2CE9A6D4-9769-4AE5-9D60-AEBEED2E1ADF}">
      <dgm:prSet/>
      <dgm:spPr/>
      <dgm:t>
        <a:bodyPr/>
        <a:lstStyle/>
        <a:p>
          <a:endParaRPr lang="en-GB"/>
        </a:p>
      </dgm:t>
    </dgm:pt>
    <dgm:pt modelId="{FDD109BE-A2CC-4579-9008-363A6AB79A74}">
      <dgm:prSet/>
      <dgm:spPr/>
      <dgm:t>
        <a:bodyPr/>
        <a:lstStyle/>
        <a:p>
          <a:pPr algn="ctr" rtl="0"/>
          <a:r>
            <a:rPr lang="en-GB" dirty="0" smtClean="0"/>
            <a:t>Social Intention: listening attentively</a:t>
          </a:r>
          <a:endParaRPr lang="en-GB" dirty="0"/>
        </a:p>
      </dgm:t>
    </dgm:pt>
    <dgm:pt modelId="{F49EDE04-8293-4A32-B953-88FB3DA247DB}" type="parTrans" cxnId="{D68C1858-7C62-45FB-AD35-5319EE7FC138}">
      <dgm:prSet/>
      <dgm:spPr/>
      <dgm:t>
        <a:bodyPr/>
        <a:lstStyle/>
        <a:p>
          <a:endParaRPr lang="en-GB"/>
        </a:p>
      </dgm:t>
    </dgm:pt>
    <dgm:pt modelId="{03DEFDFB-6618-442C-9CA1-84951C698F02}" type="sibTrans" cxnId="{D68C1858-7C62-45FB-AD35-5319EE7FC138}">
      <dgm:prSet/>
      <dgm:spPr/>
      <dgm:t>
        <a:bodyPr/>
        <a:lstStyle/>
        <a:p>
          <a:endParaRPr lang="en-GB"/>
        </a:p>
      </dgm:t>
    </dgm:pt>
    <dgm:pt modelId="{91364B49-F0DC-483E-A98A-CE191E26FC0F}" type="pres">
      <dgm:prSet presAssocID="{4A263820-1F67-4E43-BF8D-AA532B926535}" presName="linear" presStyleCnt="0">
        <dgm:presLayoutVars>
          <dgm:animLvl val="lvl"/>
          <dgm:resizeHandles val="exact"/>
        </dgm:presLayoutVars>
      </dgm:prSet>
      <dgm:spPr/>
      <dgm:t>
        <a:bodyPr/>
        <a:lstStyle/>
        <a:p>
          <a:endParaRPr lang="en-GB"/>
        </a:p>
      </dgm:t>
    </dgm:pt>
    <dgm:pt modelId="{DDDC5E08-7770-4228-926C-B5831607167F}" type="pres">
      <dgm:prSet presAssocID="{06DFB4DD-331E-41DD-AD41-D0293A1E9E17}" presName="parentText" presStyleLbl="node1" presStyleIdx="0" presStyleCnt="5">
        <dgm:presLayoutVars>
          <dgm:chMax val="0"/>
          <dgm:bulletEnabled val="1"/>
        </dgm:presLayoutVars>
      </dgm:prSet>
      <dgm:spPr/>
      <dgm:t>
        <a:bodyPr/>
        <a:lstStyle/>
        <a:p>
          <a:endParaRPr lang="en-GB"/>
        </a:p>
      </dgm:t>
    </dgm:pt>
    <dgm:pt modelId="{914E6EB7-BD78-4EA5-A510-2932AD1111E3}" type="pres">
      <dgm:prSet presAssocID="{69ACB050-4F64-4646-B6B3-2D5AD71E765B}" presName="spacer" presStyleCnt="0"/>
      <dgm:spPr/>
    </dgm:pt>
    <dgm:pt modelId="{8DB1F4FF-7FCA-46CB-BB20-5B5BF75526A0}" type="pres">
      <dgm:prSet presAssocID="{2A97CFD3-3CE8-4A5D-9CA8-40562C432057}" presName="parentText" presStyleLbl="node1" presStyleIdx="1" presStyleCnt="5">
        <dgm:presLayoutVars>
          <dgm:chMax val="0"/>
          <dgm:bulletEnabled val="1"/>
        </dgm:presLayoutVars>
      </dgm:prSet>
      <dgm:spPr/>
      <dgm:t>
        <a:bodyPr/>
        <a:lstStyle/>
        <a:p>
          <a:endParaRPr lang="en-GB"/>
        </a:p>
      </dgm:t>
    </dgm:pt>
    <dgm:pt modelId="{3CCFA27F-12A4-42AE-AF99-FEE8DCED9774}" type="pres">
      <dgm:prSet presAssocID="{6C268434-1853-406E-A5A5-9DAE1367B510}" presName="spacer" presStyleCnt="0"/>
      <dgm:spPr/>
    </dgm:pt>
    <dgm:pt modelId="{18C10F33-8BDB-4822-8239-B2C1A0FA51F1}" type="pres">
      <dgm:prSet presAssocID="{49705D3D-9473-4A9B-820D-C693D2090CE8}" presName="parentText" presStyleLbl="node1" presStyleIdx="2" presStyleCnt="5">
        <dgm:presLayoutVars>
          <dgm:chMax val="0"/>
          <dgm:bulletEnabled val="1"/>
        </dgm:presLayoutVars>
      </dgm:prSet>
      <dgm:spPr/>
      <dgm:t>
        <a:bodyPr/>
        <a:lstStyle/>
        <a:p>
          <a:endParaRPr lang="en-GB"/>
        </a:p>
      </dgm:t>
    </dgm:pt>
    <dgm:pt modelId="{987097EC-7273-4BE3-A1C2-863B9909E56A}" type="pres">
      <dgm:prSet presAssocID="{6DA77876-B514-4670-B861-18E9E03A6A17}" presName="spacer" presStyleCnt="0"/>
      <dgm:spPr/>
    </dgm:pt>
    <dgm:pt modelId="{300BD957-42A9-4F65-9873-4A64CDBF4ACB}" type="pres">
      <dgm:prSet presAssocID="{E2688182-38E1-4DDC-9EFB-0226FA58B118}" presName="parentText" presStyleLbl="node1" presStyleIdx="3" presStyleCnt="5">
        <dgm:presLayoutVars>
          <dgm:chMax val="0"/>
          <dgm:bulletEnabled val="1"/>
        </dgm:presLayoutVars>
      </dgm:prSet>
      <dgm:spPr/>
      <dgm:t>
        <a:bodyPr/>
        <a:lstStyle/>
        <a:p>
          <a:endParaRPr lang="en-GB"/>
        </a:p>
      </dgm:t>
    </dgm:pt>
    <dgm:pt modelId="{37BEDF26-EBC6-4027-B4D1-D739F12B1794}" type="pres">
      <dgm:prSet presAssocID="{8D9B9EF6-01DA-4835-8E14-F56A342946F7}" presName="spacer" presStyleCnt="0"/>
      <dgm:spPr/>
    </dgm:pt>
    <dgm:pt modelId="{CC50C404-01DD-4E2C-8149-7ED74458A632}" type="pres">
      <dgm:prSet presAssocID="{FDD109BE-A2CC-4579-9008-363A6AB79A74}" presName="parentText" presStyleLbl="node1" presStyleIdx="4" presStyleCnt="5">
        <dgm:presLayoutVars>
          <dgm:chMax val="0"/>
          <dgm:bulletEnabled val="1"/>
        </dgm:presLayoutVars>
      </dgm:prSet>
      <dgm:spPr/>
      <dgm:t>
        <a:bodyPr/>
        <a:lstStyle/>
        <a:p>
          <a:endParaRPr lang="en-GB"/>
        </a:p>
      </dgm:t>
    </dgm:pt>
  </dgm:ptLst>
  <dgm:cxnLst>
    <dgm:cxn modelId="{D40C41E8-00A2-4B8C-8B25-93F52B1FDCB7}" type="presOf" srcId="{06DFB4DD-331E-41DD-AD41-D0293A1E9E17}" destId="{DDDC5E08-7770-4228-926C-B5831607167F}" srcOrd="0" destOrd="0" presId="urn:microsoft.com/office/officeart/2005/8/layout/vList2"/>
    <dgm:cxn modelId="{1CD4ED38-5DB8-4109-86F5-136C5B8DA7ED}" srcId="{4A263820-1F67-4E43-BF8D-AA532B926535}" destId="{06DFB4DD-331E-41DD-AD41-D0293A1E9E17}" srcOrd="0" destOrd="0" parTransId="{861FEC54-4879-46BF-A341-12A59D4033FC}" sibTransId="{69ACB050-4F64-4646-B6B3-2D5AD71E765B}"/>
    <dgm:cxn modelId="{F652D4B3-AADB-4804-8AF1-740A4DD3C0F4}" type="presOf" srcId="{49705D3D-9473-4A9B-820D-C693D2090CE8}" destId="{18C10F33-8BDB-4822-8239-B2C1A0FA51F1}" srcOrd="0" destOrd="0" presId="urn:microsoft.com/office/officeart/2005/8/layout/vList2"/>
    <dgm:cxn modelId="{41B740A4-ABE8-4ED4-964C-E445D1D9EA54}" type="presOf" srcId="{FDD109BE-A2CC-4579-9008-363A6AB79A74}" destId="{CC50C404-01DD-4E2C-8149-7ED74458A632}" srcOrd="0" destOrd="0" presId="urn:microsoft.com/office/officeart/2005/8/layout/vList2"/>
    <dgm:cxn modelId="{A52E1122-2E81-4FCF-8797-A2ABB222313F}" type="presOf" srcId="{4A263820-1F67-4E43-BF8D-AA532B926535}" destId="{91364B49-F0DC-483E-A98A-CE191E26FC0F}" srcOrd="0" destOrd="0" presId="urn:microsoft.com/office/officeart/2005/8/layout/vList2"/>
    <dgm:cxn modelId="{9650D12A-E9B5-403B-8CAA-AB5B91E6BBA8}" srcId="{4A263820-1F67-4E43-BF8D-AA532B926535}" destId="{49705D3D-9473-4A9B-820D-C693D2090CE8}" srcOrd="2" destOrd="0" parTransId="{95D31AB5-C049-4960-BFE9-02500DFA2623}" sibTransId="{6DA77876-B514-4670-B861-18E9E03A6A17}"/>
    <dgm:cxn modelId="{13E3720F-BD24-45A6-A408-CA1194075E8C}" type="presOf" srcId="{E2688182-38E1-4DDC-9EFB-0226FA58B118}" destId="{300BD957-42A9-4F65-9873-4A64CDBF4ACB}" srcOrd="0" destOrd="0" presId="urn:microsoft.com/office/officeart/2005/8/layout/vList2"/>
    <dgm:cxn modelId="{2CE9A6D4-9769-4AE5-9D60-AEBEED2E1ADF}" srcId="{4A263820-1F67-4E43-BF8D-AA532B926535}" destId="{E2688182-38E1-4DDC-9EFB-0226FA58B118}" srcOrd="3" destOrd="0" parTransId="{DAAABC9A-3D85-44E4-A3DA-74124D9A6185}" sibTransId="{8D9B9EF6-01DA-4835-8E14-F56A342946F7}"/>
    <dgm:cxn modelId="{106B6C45-30BF-4FEA-8BB1-E68F3CB7D9DB}" srcId="{4A263820-1F67-4E43-BF8D-AA532B926535}" destId="{2A97CFD3-3CE8-4A5D-9CA8-40562C432057}" srcOrd="1" destOrd="0" parTransId="{5480F967-1E59-4325-A871-7E1133F53466}" sibTransId="{6C268434-1853-406E-A5A5-9DAE1367B510}"/>
    <dgm:cxn modelId="{554773BF-CEE8-4258-935F-F10A9C4ECF1A}" type="presOf" srcId="{2A97CFD3-3CE8-4A5D-9CA8-40562C432057}" destId="{8DB1F4FF-7FCA-46CB-BB20-5B5BF75526A0}" srcOrd="0" destOrd="0" presId="urn:microsoft.com/office/officeart/2005/8/layout/vList2"/>
    <dgm:cxn modelId="{D68C1858-7C62-45FB-AD35-5319EE7FC138}" srcId="{4A263820-1F67-4E43-BF8D-AA532B926535}" destId="{FDD109BE-A2CC-4579-9008-363A6AB79A74}" srcOrd="4" destOrd="0" parTransId="{F49EDE04-8293-4A32-B953-88FB3DA247DB}" sibTransId="{03DEFDFB-6618-442C-9CA1-84951C698F02}"/>
    <dgm:cxn modelId="{21BAA8A1-3D9C-4692-8047-D77712C2CC02}" type="presParOf" srcId="{91364B49-F0DC-483E-A98A-CE191E26FC0F}" destId="{DDDC5E08-7770-4228-926C-B5831607167F}" srcOrd="0" destOrd="0" presId="urn:microsoft.com/office/officeart/2005/8/layout/vList2"/>
    <dgm:cxn modelId="{C35450E1-616F-407F-9074-D301A060CE4D}" type="presParOf" srcId="{91364B49-F0DC-483E-A98A-CE191E26FC0F}" destId="{914E6EB7-BD78-4EA5-A510-2932AD1111E3}" srcOrd="1" destOrd="0" presId="urn:microsoft.com/office/officeart/2005/8/layout/vList2"/>
    <dgm:cxn modelId="{6B772FFF-A563-4058-A5CE-59E7B87055E5}" type="presParOf" srcId="{91364B49-F0DC-483E-A98A-CE191E26FC0F}" destId="{8DB1F4FF-7FCA-46CB-BB20-5B5BF75526A0}" srcOrd="2" destOrd="0" presId="urn:microsoft.com/office/officeart/2005/8/layout/vList2"/>
    <dgm:cxn modelId="{9DFBFF40-8FB4-414E-AD63-9F428393AA5E}" type="presParOf" srcId="{91364B49-F0DC-483E-A98A-CE191E26FC0F}" destId="{3CCFA27F-12A4-42AE-AF99-FEE8DCED9774}" srcOrd="3" destOrd="0" presId="urn:microsoft.com/office/officeart/2005/8/layout/vList2"/>
    <dgm:cxn modelId="{A0F64978-E217-4C2F-B457-C474F37CDA00}" type="presParOf" srcId="{91364B49-F0DC-483E-A98A-CE191E26FC0F}" destId="{18C10F33-8BDB-4822-8239-B2C1A0FA51F1}" srcOrd="4" destOrd="0" presId="urn:microsoft.com/office/officeart/2005/8/layout/vList2"/>
    <dgm:cxn modelId="{FDB1286C-6548-4F2D-9272-A2F3AFCCE6EE}" type="presParOf" srcId="{91364B49-F0DC-483E-A98A-CE191E26FC0F}" destId="{987097EC-7273-4BE3-A1C2-863B9909E56A}" srcOrd="5" destOrd="0" presId="urn:microsoft.com/office/officeart/2005/8/layout/vList2"/>
    <dgm:cxn modelId="{655FB77A-13A9-4D97-81D8-E66693861EF0}" type="presParOf" srcId="{91364B49-F0DC-483E-A98A-CE191E26FC0F}" destId="{300BD957-42A9-4F65-9873-4A64CDBF4ACB}" srcOrd="6" destOrd="0" presId="urn:microsoft.com/office/officeart/2005/8/layout/vList2"/>
    <dgm:cxn modelId="{28CE61DB-AD08-430E-9A0B-5062D80B9708}" type="presParOf" srcId="{91364B49-F0DC-483E-A98A-CE191E26FC0F}" destId="{37BEDF26-EBC6-4027-B4D1-D739F12B1794}" srcOrd="7" destOrd="0" presId="urn:microsoft.com/office/officeart/2005/8/layout/vList2"/>
    <dgm:cxn modelId="{F08DA339-99EC-48C3-9476-623C0D29E681}" type="presParOf" srcId="{91364B49-F0DC-483E-A98A-CE191E26FC0F}" destId="{CC50C404-01DD-4E2C-8149-7ED74458A632}"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D9F8F37F-7D71-4891-A2AE-F260AE199D9E}"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GB"/>
        </a:p>
      </dgm:t>
    </dgm:pt>
    <dgm:pt modelId="{D0CFA75C-9278-4870-88B8-ACB504CA6EF2}">
      <dgm:prSet/>
      <dgm:spPr/>
      <dgm:t>
        <a:bodyPr/>
        <a:lstStyle/>
        <a:p>
          <a:pPr algn="ctr" rtl="0"/>
          <a:r>
            <a:rPr lang="en-GB" dirty="0" smtClean="0"/>
            <a:t>Learning Intention: to write a short poem/ limerick about co-operative learning</a:t>
          </a:r>
          <a:endParaRPr lang="en-GB" dirty="0"/>
        </a:p>
      </dgm:t>
    </dgm:pt>
    <dgm:pt modelId="{081BE324-8256-4EFC-9608-1FBDD4AC73E3}" type="parTrans" cxnId="{061B47A3-86C8-4F8E-9479-54118D3629DC}">
      <dgm:prSet/>
      <dgm:spPr/>
      <dgm:t>
        <a:bodyPr/>
        <a:lstStyle/>
        <a:p>
          <a:endParaRPr lang="en-GB"/>
        </a:p>
      </dgm:t>
    </dgm:pt>
    <dgm:pt modelId="{423E3958-9691-4F6F-A4FF-2D1D2910E0FC}" type="sibTrans" cxnId="{061B47A3-86C8-4F8E-9479-54118D3629DC}">
      <dgm:prSet/>
      <dgm:spPr/>
      <dgm:t>
        <a:bodyPr/>
        <a:lstStyle/>
        <a:p>
          <a:endParaRPr lang="en-GB"/>
        </a:p>
      </dgm:t>
    </dgm:pt>
    <dgm:pt modelId="{695BB833-C037-444D-B7A2-176816C92576}">
      <dgm:prSet/>
      <dgm:spPr/>
      <dgm:t>
        <a:bodyPr/>
        <a:lstStyle/>
        <a:p>
          <a:pPr algn="ctr" rtl="0"/>
          <a:r>
            <a:rPr lang="en-GB" dirty="0" smtClean="0"/>
            <a:t>Social Intention: equal participation</a:t>
          </a:r>
          <a:endParaRPr lang="en-GB" dirty="0"/>
        </a:p>
      </dgm:t>
    </dgm:pt>
    <dgm:pt modelId="{B93EC164-7581-4BCB-BEF8-4DC52F937EBF}" type="parTrans" cxnId="{DBE37C5A-A355-4CBD-84BF-AED138667EAC}">
      <dgm:prSet/>
      <dgm:spPr/>
      <dgm:t>
        <a:bodyPr/>
        <a:lstStyle/>
        <a:p>
          <a:endParaRPr lang="en-GB"/>
        </a:p>
      </dgm:t>
    </dgm:pt>
    <dgm:pt modelId="{B80813A0-3154-4DD7-8D47-7214FC7C1A96}" type="sibTrans" cxnId="{DBE37C5A-A355-4CBD-84BF-AED138667EAC}">
      <dgm:prSet/>
      <dgm:spPr/>
      <dgm:t>
        <a:bodyPr/>
        <a:lstStyle/>
        <a:p>
          <a:endParaRPr lang="en-GB"/>
        </a:p>
      </dgm:t>
    </dgm:pt>
    <dgm:pt modelId="{9DB86902-8231-4382-91EB-E517F15223FE}">
      <dgm:prSet/>
      <dgm:spPr/>
      <dgm:t>
        <a:bodyPr/>
        <a:lstStyle/>
        <a:p>
          <a:pPr algn="ctr" rtl="0"/>
          <a:r>
            <a:rPr lang="en-GB" dirty="0" smtClean="0"/>
            <a:t>You have 8 minutes to plan, write, and prepare to present to another team</a:t>
          </a:r>
          <a:endParaRPr lang="en-GB" dirty="0"/>
        </a:p>
      </dgm:t>
    </dgm:pt>
    <dgm:pt modelId="{2A013DE1-8D51-4DD1-B7C2-706890EBFE84}" type="parTrans" cxnId="{52C3FB49-C8B6-4F0C-A8B6-C3D07EDBBF93}">
      <dgm:prSet/>
      <dgm:spPr/>
      <dgm:t>
        <a:bodyPr/>
        <a:lstStyle/>
        <a:p>
          <a:endParaRPr lang="en-GB"/>
        </a:p>
      </dgm:t>
    </dgm:pt>
    <dgm:pt modelId="{4EDC6B17-EF03-4679-86A6-F5F67BFD3D8D}" type="sibTrans" cxnId="{52C3FB49-C8B6-4F0C-A8B6-C3D07EDBBF93}">
      <dgm:prSet/>
      <dgm:spPr/>
      <dgm:t>
        <a:bodyPr/>
        <a:lstStyle/>
        <a:p>
          <a:endParaRPr lang="en-GB"/>
        </a:p>
      </dgm:t>
    </dgm:pt>
    <dgm:pt modelId="{056CB671-C281-47CF-AEE2-F16D3E013824}" type="pres">
      <dgm:prSet presAssocID="{D9F8F37F-7D71-4891-A2AE-F260AE199D9E}" presName="linear" presStyleCnt="0">
        <dgm:presLayoutVars>
          <dgm:animLvl val="lvl"/>
          <dgm:resizeHandles val="exact"/>
        </dgm:presLayoutVars>
      </dgm:prSet>
      <dgm:spPr/>
      <dgm:t>
        <a:bodyPr/>
        <a:lstStyle/>
        <a:p>
          <a:endParaRPr lang="en-GB"/>
        </a:p>
      </dgm:t>
    </dgm:pt>
    <dgm:pt modelId="{DD416252-EF04-4F2F-B1E9-0210B7943AB8}" type="pres">
      <dgm:prSet presAssocID="{D0CFA75C-9278-4870-88B8-ACB504CA6EF2}" presName="parentText" presStyleLbl="node1" presStyleIdx="0" presStyleCnt="3">
        <dgm:presLayoutVars>
          <dgm:chMax val="0"/>
          <dgm:bulletEnabled val="1"/>
        </dgm:presLayoutVars>
      </dgm:prSet>
      <dgm:spPr/>
      <dgm:t>
        <a:bodyPr/>
        <a:lstStyle/>
        <a:p>
          <a:endParaRPr lang="en-GB"/>
        </a:p>
      </dgm:t>
    </dgm:pt>
    <dgm:pt modelId="{E77FE1BC-E754-46B5-9DD6-9B70B60E6C68}" type="pres">
      <dgm:prSet presAssocID="{423E3958-9691-4F6F-A4FF-2D1D2910E0FC}" presName="spacer" presStyleCnt="0"/>
      <dgm:spPr/>
    </dgm:pt>
    <dgm:pt modelId="{CBD894D4-02B7-4A45-928F-4C6C33FFC2EF}" type="pres">
      <dgm:prSet presAssocID="{695BB833-C037-444D-B7A2-176816C92576}" presName="parentText" presStyleLbl="node1" presStyleIdx="1" presStyleCnt="3">
        <dgm:presLayoutVars>
          <dgm:chMax val="0"/>
          <dgm:bulletEnabled val="1"/>
        </dgm:presLayoutVars>
      </dgm:prSet>
      <dgm:spPr/>
      <dgm:t>
        <a:bodyPr/>
        <a:lstStyle/>
        <a:p>
          <a:endParaRPr lang="en-GB"/>
        </a:p>
      </dgm:t>
    </dgm:pt>
    <dgm:pt modelId="{1EB998FA-A281-4F66-B8CE-3B4A457586D9}" type="pres">
      <dgm:prSet presAssocID="{B80813A0-3154-4DD7-8D47-7214FC7C1A96}" presName="spacer" presStyleCnt="0"/>
      <dgm:spPr/>
    </dgm:pt>
    <dgm:pt modelId="{4B53DD7A-774E-4CCE-BDA9-D93EB39A71A1}" type="pres">
      <dgm:prSet presAssocID="{9DB86902-8231-4382-91EB-E517F15223FE}" presName="parentText" presStyleLbl="node1" presStyleIdx="2" presStyleCnt="3">
        <dgm:presLayoutVars>
          <dgm:chMax val="0"/>
          <dgm:bulletEnabled val="1"/>
        </dgm:presLayoutVars>
      </dgm:prSet>
      <dgm:spPr/>
      <dgm:t>
        <a:bodyPr/>
        <a:lstStyle/>
        <a:p>
          <a:endParaRPr lang="en-GB"/>
        </a:p>
      </dgm:t>
    </dgm:pt>
  </dgm:ptLst>
  <dgm:cxnLst>
    <dgm:cxn modelId="{DBE37C5A-A355-4CBD-84BF-AED138667EAC}" srcId="{D9F8F37F-7D71-4891-A2AE-F260AE199D9E}" destId="{695BB833-C037-444D-B7A2-176816C92576}" srcOrd="1" destOrd="0" parTransId="{B93EC164-7581-4BCB-BEF8-4DC52F937EBF}" sibTransId="{B80813A0-3154-4DD7-8D47-7214FC7C1A96}"/>
    <dgm:cxn modelId="{66C8D368-9258-43BA-9031-7D1C50698149}" type="presOf" srcId="{695BB833-C037-444D-B7A2-176816C92576}" destId="{CBD894D4-02B7-4A45-928F-4C6C33FFC2EF}" srcOrd="0" destOrd="0" presId="urn:microsoft.com/office/officeart/2005/8/layout/vList2"/>
    <dgm:cxn modelId="{52C3FB49-C8B6-4F0C-A8B6-C3D07EDBBF93}" srcId="{D9F8F37F-7D71-4891-A2AE-F260AE199D9E}" destId="{9DB86902-8231-4382-91EB-E517F15223FE}" srcOrd="2" destOrd="0" parTransId="{2A013DE1-8D51-4DD1-B7C2-706890EBFE84}" sibTransId="{4EDC6B17-EF03-4679-86A6-F5F67BFD3D8D}"/>
    <dgm:cxn modelId="{172BEDB8-5E74-46C7-B5FE-EF1D12CD9682}" type="presOf" srcId="{D0CFA75C-9278-4870-88B8-ACB504CA6EF2}" destId="{DD416252-EF04-4F2F-B1E9-0210B7943AB8}" srcOrd="0" destOrd="0" presId="urn:microsoft.com/office/officeart/2005/8/layout/vList2"/>
    <dgm:cxn modelId="{353AB7E5-B8B7-4317-A520-FF1C9D1FCB3D}" type="presOf" srcId="{D9F8F37F-7D71-4891-A2AE-F260AE199D9E}" destId="{056CB671-C281-47CF-AEE2-F16D3E013824}" srcOrd="0" destOrd="0" presId="urn:microsoft.com/office/officeart/2005/8/layout/vList2"/>
    <dgm:cxn modelId="{3B08C25E-0546-408C-AA5A-9E93496740F2}" type="presOf" srcId="{9DB86902-8231-4382-91EB-E517F15223FE}" destId="{4B53DD7A-774E-4CCE-BDA9-D93EB39A71A1}" srcOrd="0" destOrd="0" presId="urn:microsoft.com/office/officeart/2005/8/layout/vList2"/>
    <dgm:cxn modelId="{061B47A3-86C8-4F8E-9479-54118D3629DC}" srcId="{D9F8F37F-7D71-4891-A2AE-F260AE199D9E}" destId="{D0CFA75C-9278-4870-88B8-ACB504CA6EF2}" srcOrd="0" destOrd="0" parTransId="{081BE324-8256-4EFC-9608-1FBDD4AC73E3}" sibTransId="{423E3958-9691-4F6F-A4FF-2D1D2910E0FC}"/>
    <dgm:cxn modelId="{FF829283-9E7A-4BC7-84DF-2094746711BC}" type="presParOf" srcId="{056CB671-C281-47CF-AEE2-F16D3E013824}" destId="{DD416252-EF04-4F2F-B1E9-0210B7943AB8}" srcOrd="0" destOrd="0" presId="urn:microsoft.com/office/officeart/2005/8/layout/vList2"/>
    <dgm:cxn modelId="{F4B658D1-7AF8-4D42-ACEB-DD4C071FBC4B}" type="presParOf" srcId="{056CB671-C281-47CF-AEE2-F16D3E013824}" destId="{E77FE1BC-E754-46B5-9DD6-9B70B60E6C68}" srcOrd="1" destOrd="0" presId="urn:microsoft.com/office/officeart/2005/8/layout/vList2"/>
    <dgm:cxn modelId="{FB8858E1-EBD1-46C9-B301-610CFFA2FF30}" type="presParOf" srcId="{056CB671-C281-47CF-AEE2-F16D3E013824}" destId="{CBD894D4-02B7-4A45-928F-4C6C33FFC2EF}" srcOrd="2" destOrd="0" presId="urn:microsoft.com/office/officeart/2005/8/layout/vList2"/>
    <dgm:cxn modelId="{B57AB076-F36B-4F5E-8ADA-EE9F4A81CD5F}" type="presParOf" srcId="{056CB671-C281-47CF-AEE2-F16D3E013824}" destId="{1EB998FA-A281-4F66-B8CE-3B4A457586D9}" srcOrd="3" destOrd="0" presId="urn:microsoft.com/office/officeart/2005/8/layout/vList2"/>
    <dgm:cxn modelId="{B2E5286B-365B-450E-BFAF-1CCBEF9EF7E5}" type="presParOf" srcId="{056CB671-C281-47CF-AEE2-F16D3E013824}" destId="{4B53DD7A-774E-4CCE-BDA9-D93EB39A71A1}"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6476959-6944-4501-B866-2027B63F2B8E}" type="doc">
      <dgm:prSet loTypeId="urn:microsoft.com/office/officeart/2005/8/layout/vList3" loCatId="list" qsTypeId="urn:microsoft.com/office/officeart/2005/8/quickstyle/simple1" qsCatId="simple" csTypeId="urn:microsoft.com/office/officeart/2005/8/colors/accent0_2" csCatId="mainScheme"/>
      <dgm:spPr/>
      <dgm:t>
        <a:bodyPr/>
        <a:lstStyle/>
        <a:p>
          <a:endParaRPr lang="en-GB"/>
        </a:p>
      </dgm:t>
    </dgm:pt>
    <dgm:pt modelId="{F30084C7-461C-4EF6-A9FD-96E648317804}">
      <dgm:prSet/>
      <dgm:spPr/>
      <dgm:t>
        <a:bodyPr/>
        <a:lstStyle/>
        <a:p>
          <a:pPr rtl="0"/>
          <a:r>
            <a:rPr lang="en-GB" dirty="0" smtClean="0"/>
            <a:t>An increased knowledge of cooperative learning and co-operative learning activities</a:t>
          </a:r>
          <a:endParaRPr lang="en-GB" dirty="0"/>
        </a:p>
      </dgm:t>
    </dgm:pt>
    <dgm:pt modelId="{B126323E-1985-4DD6-B8AF-81FC30C739A6}" type="parTrans" cxnId="{0E8C601D-574B-455E-A6B4-BA499A6CCD5B}">
      <dgm:prSet/>
      <dgm:spPr/>
      <dgm:t>
        <a:bodyPr/>
        <a:lstStyle/>
        <a:p>
          <a:endParaRPr lang="en-GB"/>
        </a:p>
      </dgm:t>
    </dgm:pt>
    <dgm:pt modelId="{321848AA-EF19-4BD8-9328-DC671D3C397B}" type="sibTrans" cxnId="{0E8C601D-574B-455E-A6B4-BA499A6CCD5B}">
      <dgm:prSet/>
      <dgm:spPr/>
      <dgm:t>
        <a:bodyPr/>
        <a:lstStyle/>
        <a:p>
          <a:endParaRPr lang="en-GB"/>
        </a:p>
      </dgm:t>
    </dgm:pt>
    <dgm:pt modelId="{AE96FC2F-528F-42EA-BF38-9D5A8B7EC2F6}">
      <dgm:prSet/>
      <dgm:spPr/>
      <dgm:t>
        <a:bodyPr/>
        <a:lstStyle/>
        <a:p>
          <a:pPr rtl="0"/>
          <a:r>
            <a:rPr lang="en-GB" dirty="0" smtClean="0"/>
            <a:t>An increased knowledge of how you can support teachers in co-operative learning activities in the classroom</a:t>
          </a:r>
          <a:endParaRPr lang="en-GB" dirty="0"/>
        </a:p>
      </dgm:t>
    </dgm:pt>
    <dgm:pt modelId="{4D2260F6-D5B6-4876-865A-D1E7EE816333}" type="parTrans" cxnId="{68AE71DA-BAAC-4C74-8245-3C49436A925A}">
      <dgm:prSet/>
      <dgm:spPr/>
      <dgm:t>
        <a:bodyPr/>
        <a:lstStyle/>
        <a:p>
          <a:endParaRPr lang="en-GB"/>
        </a:p>
      </dgm:t>
    </dgm:pt>
    <dgm:pt modelId="{A32D4783-6DFD-4776-B552-BC855D08C713}" type="sibTrans" cxnId="{68AE71DA-BAAC-4C74-8245-3C49436A925A}">
      <dgm:prSet/>
      <dgm:spPr/>
      <dgm:t>
        <a:bodyPr/>
        <a:lstStyle/>
        <a:p>
          <a:endParaRPr lang="en-GB"/>
        </a:p>
      </dgm:t>
    </dgm:pt>
    <dgm:pt modelId="{38684A18-B3C7-4FE6-A832-48BAADF315BA}">
      <dgm:prSet/>
      <dgm:spPr/>
      <dgm:t>
        <a:bodyPr/>
        <a:lstStyle/>
        <a:p>
          <a:pPr rtl="0"/>
          <a:r>
            <a:rPr lang="en-GB" dirty="0" smtClean="0"/>
            <a:t>An increased knowledge and skill base to lead and promote learning in small groups</a:t>
          </a:r>
          <a:endParaRPr lang="en-US" dirty="0"/>
        </a:p>
      </dgm:t>
    </dgm:pt>
    <dgm:pt modelId="{AC979352-ECF7-4195-BF10-8AC3485C455E}" type="parTrans" cxnId="{A698B777-B2F2-486F-AE2C-B571E426FA85}">
      <dgm:prSet/>
      <dgm:spPr/>
      <dgm:t>
        <a:bodyPr/>
        <a:lstStyle/>
        <a:p>
          <a:endParaRPr lang="en-GB"/>
        </a:p>
      </dgm:t>
    </dgm:pt>
    <dgm:pt modelId="{48D260F7-49C2-4598-9D79-54E850BA790E}" type="sibTrans" cxnId="{A698B777-B2F2-486F-AE2C-B571E426FA85}">
      <dgm:prSet/>
      <dgm:spPr/>
      <dgm:t>
        <a:bodyPr/>
        <a:lstStyle/>
        <a:p>
          <a:endParaRPr lang="en-GB"/>
        </a:p>
      </dgm:t>
    </dgm:pt>
    <dgm:pt modelId="{69816162-C335-492C-82A6-3CD26C7586D5}" type="pres">
      <dgm:prSet presAssocID="{C6476959-6944-4501-B866-2027B63F2B8E}" presName="linearFlow" presStyleCnt="0">
        <dgm:presLayoutVars>
          <dgm:dir/>
          <dgm:resizeHandles val="exact"/>
        </dgm:presLayoutVars>
      </dgm:prSet>
      <dgm:spPr/>
      <dgm:t>
        <a:bodyPr/>
        <a:lstStyle/>
        <a:p>
          <a:endParaRPr lang="en-GB"/>
        </a:p>
      </dgm:t>
    </dgm:pt>
    <dgm:pt modelId="{7B887EE5-0796-4014-B9BE-77189D7F9852}" type="pres">
      <dgm:prSet presAssocID="{F30084C7-461C-4EF6-A9FD-96E648317804}" presName="composite" presStyleCnt="0"/>
      <dgm:spPr/>
    </dgm:pt>
    <dgm:pt modelId="{121AC06B-B46B-4E45-B44E-A3F82CF89D4A}" type="pres">
      <dgm:prSet presAssocID="{F30084C7-461C-4EF6-A9FD-96E648317804}" presName="imgShp" presStyleLbl="fgImgPlace1" presStyleIdx="0" presStyleCnt="3"/>
      <dgm:spPr>
        <a:blipFill rotWithShape="0">
          <a:blip xmlns:r="http://schemas.openxmlformats.org/officeDocument/2006/relationships" r:embed="rId1"/>
          <a:stretch>
            <a:fillRect/>
          </a:stretch>
        </a:blipFill>
      </dgm:spPr>
    </dgm:pt>
    <dgm:pt modelId="{723ABEC5-160B-41CC-9B4E-AA87C74DF792}" type="pres">
      <dgm:prSet presAssocID="{F30084C7-461C-4EF6-A9FD-96E648317804}" presName="txShp" presStyleLbl="node1" presStyleIdx="0" presStyleCnt="3">
        <dgm:presLayoutVars>
          <dgm:bulletEnabled val="1"/>
        </dgm:presLayoutVars>
      </dgm:prSet>
      <dgm:spPr/>
      <dgm:t>
        <a:bodyPr/>
        <a:lstStyle/>
        <a:p>
          <a:endParaRPr lang="en-GB"/>
        </a:p>
      </dgm:t>
    </dgm:pt>
    <dgm:pt modelId="{629BA664-1838-414A-ABFB-1F58CB2D7BA0}" type="pres">
      <dgm:prSet presAssocID="{321848AA-EF19-4BD8-9328-DC671D3C397B}" presName="spacing" presStyleCnt="0"/>
      <dgm:spPr/>
    </dgm:pt>
    <dgm:pt modelId="{D4DD3456-05B7-4471-9DE2-5B5AF5356FAE}" type="pres">
      <dgm:prSet presAssocID="{AE96FC2F-528F-42EA-BF38-9D5A8B7EC2F6}" presName="composite" presStyleCnt="0"/>
      <dgm:spPr/>
    </dgm:pt>
    <dgm:pt modelId="{FAA23D53-9D2C-4985-8147-62FF2F6332F4}" type="pres">
      <dgm:prSet presAssocID="{AE96FC2F-528F-42EA-BF38-9D5A8B7EC2F6}" presName="imgShp" presStyleLbl="fgImgPlace1" presStyleIdx="1" presStyleCnt="3"/>
      <dgm:spPr>
        <a:blipFill rotWithShape="0">
          <a:blip xmlns:r="http://schemas.openxmlformats.org/officeDocument/2006/relationships" r:embed="rId2"/>
          <a:stretch>
            <a:fillRect/>
          </a:stretch>
        </a:blipFill>
      </dgm:spPr>
    </dgm:pt>
    <dgm:pt modelId="{F1300974-0038-4A04-9C99-3D184164660C}" type="pres">
      <dgm:prSet presAssocID="{AE96FC2F-528F-42EA-BF38-9D5A8B7EC2F6}" presName="txShp" presStyleLbl="node1" presStyleIdx="1" presStyleCnt="3">
        <dgm:presLayoutVars>
          <dgm:bulletEnabled val="1"/>
        </dgm:presLayoutVars>
      </dgm:prSet>
      <dgm:spPr/>
      <dgm:t>
        <a:bodyPr/>
        <a:lstStyle/>
        <a:p>
          <a:endParaRPr lang="en-GB"/>
        </a:p>
      </dgm:t>
    </dgm:pt>
    <dgm:pt modelId="{763111D6-BB58-4B32-8DC1-679F7766508C}" type="pres">
      <dgm:prSet presAssocID="{A32D4783-6DFD-4776-B552-BC855D08C713}" presName="spacing" presStyleCnt="0"/>
      <dgm:spPr/>
    </dgm:pt>
    <dgm:pt modelId="{CF56D329-9C9F-4CE8-B024-1AE7DFE4C072}" type="pres">
      <dgm:prSet presAssocID="{38684A18-B3C7-4FE6-A832-48BAADF315BA}" presName="composite" presStyleCnt="0"/>
      <dgm:spPr/>
    </dgm:pt>
    <dgm:pt modelId="{A78D9765-014C-41B0-AE56-E074FBF11FC3}" type="pres">
      <dgm:prSet presAssocID="{38684A18-B3C7-4FE6-A832-48BAADF315BA}" presName="imgShp" presStyleLbl="fgImgPlace1" presStyleIdx="2" presStyleCnt="3"/>
      <dgm:spPr>
        <a:blipFill rotWithShape="0">
          <a:blip xmlns:r="http://schemas.openxmlformats.org/officeDocument/2006/relationships" r:embed="rId3"/>
          <a:stretch>
            <a:fillRect/>
          </a:stretch>
        </a:blipFill>
      </dgm:spPr>
    </dgm:pt>
    <dgm:pt modelId="{B3D3F936-8B36-480B-AB17-8A1C2805AFA0}" type="pres">
      <dgm:prSet presAssocID="{38684A18-B3C7-4FE6-A832-48BAADF315BA}" presName="txShp" presStyleLbl="node1" presStyleIdx="2" presStyleCnt="3">
        <dgm:presLayoutVars>
          <dgm:bulletEnabled val="1"/>
        </dgm:presLayoutVars>
      </dgm:prSet>
      <dgm:spPr/>
      <dgm:t>
        <a:bodyPr/>
        <a:lstStyle/>
        <a:p>
          <a:endParaRPr lang="en-GB"/>
        </a:p>
      </dgm:t>
    </dgm:pt>
  </dgm:ptLst>
  <dgm:cxnLst>
    <dgm:cxn modelId="{0E8C601D-574B-455E-A6B4-BA499A6CCD5B}" srcId="{C6476959-6944-4501-B866-2027B63F2B8E}" destId="{F30084C7-461C-4EF6-A9FD-96E648317804}" srcOrd="0" destOrd="0" parTransId="{B126323E-1985-4DD6-B8AF-81FC30C739A6}" sibTransId="{321848AA-EF19-4BD8-9328-DC671D3C397B}"/>
    <dgm:cxn modelId="{FBFCAB21-3B74-4D80-83F0-1E47963C3238}" type="presOf" srcId="{F30084C7-461C-4EF6-A9FD-96E648317804}" destId="{723ABEC5-160B-41CC-9B4E-AA87C74DF792}" srcOrd="0" destOrd="0" presId="urn:microsoft.com/office/officeart/2005/8/layout/vList3"/>
    <dgm:cxn modelId="{68AE71DA-BAAC-4C74-8245-3C49436A925A}" srcId="{C6476959-6944-4501-B866-2027B63F2B8E}" destId="{AE96FC2F-528F-42EA-BF38-9D5A8B7EC2F6}" srcOrd="1" destOrd="0" parTransId="{4D2260F6-D5B6-4876-865A-D1E7EE816333}" sibTransId="{A32D4783-6DFD-4776-B552-BC855D08C713}"/>
    <dgm:cxn modelId="{A698B777-B2F2-486F-AE2C-B571E426FA85}" srcId="{C6476959-6944-4501-B866-2027B63F2B8E}" destId="{38684A18-B3C7-4FE6-A832-48BAADF315BA}" srcOrd="2" destOrd="0" parTransId="{AC979352-ECF7-4195-BF10-8AC3485C455E}" sibTransId="{48D260F7-49C2-4598-9D79-54E850BA790E}"/>
    <dgm:cxn modelId="{30839703-4ACA-49E1-AD2B-4BE0F86D0AF0}" type="presOf" srcId="{AE96FC2F-528F-42EA-BF38-9D5A8B7EC2F6}" destId="{F1300974-0038-4A04-9C99-3D184164660C}" srcOrd="0" destOrd="0" presId="urn:microsoft.com/office/officeart/2005/8/layout/vList3"/>
    <dgm:cxn modelId="{8CFF2666-BC26-474B-AC77-F70612500328}" type="presOf" srcId="{C6476959-6944-4501-B866-2027B63F2B8E}" destId="{69816162-C335-492C-82A6-3CD26C7586D5}" srcOrd="0" destOrd="0" presId="urn:microsoft.com/office/officeart/2005/8/layout/vList3"/>
    <dgm:cxn modelId="{2B9FCED4-AA6C-4831-9BAF-DCC83842860D}" type="presOf" srcId="{38684A18-B3C7-4FE6-A832-48BAADF315BA}" destId="{B3D3F936-8B36-480B-AB17-8A1C2805AFA0}" srcOrd="0" destOrd="0" presId="urn:microsoft.com/office/officeart/2005/8/layout/vList3"/>
    <dgm:cxn modelId="{532A9A8E-621E-4FFB-A7FB-8B4A7D030F5C}" type="presParOf" srcId="{69816162-C335-492C-82A6-3CD26C7586D5}" destId="{7B887EE5-0796-4014-B9BE-77189D7F9852}" srcOrd="0" destOrd="0" presId="urn:microsoft.com/office/officeart/2005/8/layout/vList3"/>
    <dgm:cxn modelId="{6EB62477-647F-4A93-ACAE-8593402F3B4D}" type="presParOf" srcId="{7B887EE5-0796-4014-B9BE-77189D7F9852}" destId="{121AC06B-B46B-4E45-B44E-A3F82CF89D4A}" srcOrd="0" destOrd="0" presId="urn:microsoft.com/office/officeart/2005/8/layout/vList3"/>
    <dgm:cxn modelId="{44646F92-8625-46AF-BDDD-417A559B3BC1}" type="presParOf" srcId="{7B887EE5-0796-4014-B9BE-77189D7F9852}" destId="{723ABEC5-160B-41CC-9B4E-AA87C74DF792}" srcOrd="1" destOrd="0" presId="urn:microsoft.com/office/officeart/2005/8/layout/vList3"/>
    <dgm:cxn modelId="{5B9C6859-D2C4-4DF8-8963-851CBA86CEF9}" type="presParOf" srcId="{69816162-C335-492C-82A6-3CD26C7586D5}" destId="{629BA664-1838-414A-ABFB-1F58CB2D7BA0}" srcOrd="1" destOrd="0" presId="urn:microsoft.com/office/officeart/2005/8/layout/vList3"/>
    <dgm:cxn modelId="{7D95CC59-C2ED-4B9D-9EE1-E09F88330247}" type="presParOf" srcId="{69816162-C335-492C-82A6-3CD26C7586D5}" destId="{D4DD3456-05B7-4471-9DE2-5B5AF5356FAE}" srcOrd="2" destOrd="0" presId="urn:microsoft.com/office/officeart/2005/8/layout/vList3"/>
    <dgm:cxn modelId="{1CEDA8B4-B4C8-434F-B6ED-5CE44984903A}" type="presParOf" srcId="{D4DD3456-05B7-4471-9DE2-5B5AF5356FAE}" destId="{FAA23D53-9D2C-4985-8147-62FF2F6332F4}" srcOrd="0" destOrd="0" presId="urn:microsoft.com/office/officeart/2005/8/layout/vList3"/>
    <dgm:cxn modelId="{C86B6080-AF44-4172-B58B-DBD05DCA3BEC}" type="presParOf" srcId="{D4DD3456-05B7-4471-9DE2-5B5AF5356FAE}" destId="{F1300974-0038-4A04-9C99-3D184164660C}" srcOrd="1" destOrd="0" presId="urn:microsoft.com/office/officeart/2005/8/layout/vList3"/>
    <dgm:cxn modelId="{0DA0F48B-7DC3-421B-B292-9096F052D91F}" type="presParOf" srcId="{69816162-C335-492C-82A6-3CD26C7586D5}" destId="{763111D6-BB58-4B32-8DC1-679F7766508C}" srcOrd="3" destOrd="0" presId="urn:microsoft.com/office/officeart/2005/8/layout/vList3"/>
    <dgm:cxn modelId="{D770F900-835E-4BC7-B42A-E0DD01D717E2}" type="presParOf" srcId="{69816162-C335-492C-82A6-3CD26C7586D5}" destId="{CF56D329-9C9F-4CE8-B024-1AE7DFE4C072}" srcOrd="4" destOrd="0" presId="urn:microsoft.com/office/officeart/2005/8/layout/vList3"/>
    <dgm:cxn modelId="{40B4C71C-93BA-4704-9BAB-AC7452C51A73}" type="presParOf" srcId="{CF56D329-9C9F-4CE8-B024-1AE7DFE4C072}" destId="{A78D9765-014C-41B0-AE56-E074FBF11FC3}" srcOrd="0" destOrd="0" presId="urn:microsoft.com/office/officeart/2005/8/layout/vList3"/>
    <dgm:cxn modelId="{B0B0B150-E23E-41E2-A1E6-3CFEEB7CF903}" type="presParOf" srcId="{CF56D329-9C9F-4CE8-B024-1AE7DFE4C072}" destId="{B3D3F936-8B36-480B-AB17-8A1C2805AFA0}"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53FEB7F-0EB7-4184-9A14-75552D99DA1B}"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en-GB"/>
        </a:p>
      </dgm:t>
    </dgm:pt>
    <dgm:pt modelId="{7A390DA8-2C71-4E32-B437-1782CC4DD953}">
      <dgm:prSet/>
      <dgm:spPr/>
      <dgm:t>
        <a:bodyPr/>
        <a:lstStyle/>
        <a:p>
          <a:pPr rtl="0"/>
          <a:r>
            <a:rPr lang="en-GB" dirty="0" smtClean="0"/>
            <a:t>What? - things we have  learned today, ideas we can take away?</a:t>
          </a:r>
          <a:endParaRPr lang="en-GB" dirty="0"/>
        </a:p>
      </dgm:t>
    </dgm:pt>
    <dgm:pt modelId="{F3E08E3A-11F0-4E4C-B939-82B6950B1D79}" type="parTrans" cxnId="{523ED855-7DDC-413C-8C46-7BE0888D0C86}">
      <dgm:prSet/>
      <dgm:spPr/>
      <dgm:t>
        <a:bodyPr/>
        <a:lstStyle/>
        <a:p>
          <a:endParaRPr lang="en-GB"/>
        </a:p>
      </dgm:t>
    </dgm:pt>
    <dgm:pt modelId="{D054CF2C-D184-4C0E-9331-0DE72081CC38}" type="sibTrans" cxnId="{523ED855-7DDC-413C-8C46-7BE0888D0C86}">
      <dgm:prSet/>
      <dgm:spPr/>
      <dgm:t>
        <a:bodyPr/>
        <a:lstStyle/>
        <a:p>
          <a:endParaRPr lang="en-GB"/>
        </a:p>
      </dgm:t>
    </dgm:pt>
    <dgm:pt modelId="{14959312-FD2B-4127-8CEA-DB4A6FCA8DD2}">
      <dgm:prSet/>
      <dgm:spPr/>
      <dgm:t>
        <a:bodyPr/>
        <a:lstStyle/>
        <a:p>
          <a:pPr rtl="0"/>
          <a:r>
            <a:rPr lang="en-GB" dirty="0" smtClean="0"/>
            <a:t>So what? - how does this information impact on us and our beliefs, structure? </a:t>
          </a:r>
          <a:endParaRPr lang="en-GB" dirty="0"/>
        </a:p>
      </dgm:t>
    </dgm:pt>
    <dgm:pt modelId="{F1D68905-58F7-4520-9EE5-B3E2C2FC5247}" type="parTrans" cxnId="{3A7F2727-96D4-4728-8261-CC8A363B8A8C}">
      <dgm:prSet/>
      <dgm:spPr/>
      <dgm:t>
        <a:bodyPr/>
        <a:lstStyle/>
        <a:p>
          <a:endParaRPr lang="en-GB"/>
        </a:p>
      </dgm:t>
    </dgm:pt>
    <dgm:pt modelId="{7E59808E-BAFD-46A8-8DC8-D9D6054CA65E}" type="sibTrans" cxnId="{3A7F2727-96D4-4728-8261-CC8A363B8A8C}">
      <dgm:prSet/>
      <dgm:spPr/>
      <dgm:t>
        <a:bodyPr/>
        <a:lstStyle/>
        <a:p>
          <a:endParaRPr lang="en-GB"/>
        </a:p>
      </dgm:t>
    </dgm:pt>
    <dgm:pt modelId="{0E3853A6-E0D9-4127-A33E-170034254AB0}">
      <dgm:prSet/>
      <dgm:spPr/>
      <dgm:t>
        <a:bodyPr/>
        <a:lstStyle/>
        <a:p>
          <a:pPr rtl="0"/>
          <a:r>
            <a:rPr lang="en-GB" dirty="0" smtClean="0"/>
            <a:t>Now what?- how will we take this forward, what will our next steps be?</a:t>
          </a:r>
          <a:endParaRPr lang="en-GB" dirty="0"/>
        </a:p>
      </dgm:t>
    </dgm:pt>
    <dgm:pt modelId="{838653E7-B455-4AC1-8E2B-67BC0760BE5D}" type="parTrans" cxnId="{47427EB1-206A-421B-88BE-6E1D73965A67}">
      <dgm:prSet/>
      <dgm:spPr/>
      <dgm:t>
        <a:bodyPr/>
        <a:lstStyle/>
        <a:p>
          <a:endParaRPr lang="en-GB"/>
        </a:p>
      </dgm:t>
    </dgm:pt>
    <dgm:pt modelId="{45C2E311-9F8B-4E0F-820C-4847661F077F}" type="sibTrans" cxnId="{47427EB1-206A-421B-88BE-6E1D73965A67}">
      <dgm:prSet/>
      <dgm:spPr/>
      <dgm:t>
        <a:bodyPr/>
        <a:lstStyle/>
        <a:p>
          <a:endParaRPr lang="en-GB"/>
        </a:p>
      </dgm:t>
    </dgm:pt>
    <dgm:pt modelId="{D57A8840-24C3-49A0-8948-DB3CC474C589}" type="pres">
      <dgm:prSet presAssocID="{853FEB7F-0EB7-4184-9A14-75552D99DA1B}" presName="CompostProcess" presStyleCnt="0">
        <dgm:presLayoutVars>
          <dgm:dir/>
          <dgm:resizeHandles val="exact"/>
        </dgm:presLayoutVars>
      </dgm:prSet>
      <dgm:spPr/>
      <dgm:t>
        <a:bodyPr/>
        <a:lstStyle/>
        <a:p>
          <a:endParaRPr lang="en-GB"/>
        </a:p>
      </dgm:t>
    </dgm:pt>
    <dgm:pt modelId="{CAF7049D-EDDE-409F-9F65-123998CFBBDF}" type="pres">
      <dgm:prSet presAssocID="{853FEB7F-0EB7-4184-9A14-75552D99DA1B}" presName="arrow" presStyleLbl="bgShp" presStyleIdx="0" presStyleCnt="1"/>
      <dgm:spPr/>
    </dgm:pt>
    <dgm:pt modelId="{4751DA13-D72A-41A8-8B8C-08B8BCF8DEC0}" type="pres">
      <dgm:prSet presAssocID="{853FEB7F-0EB7-4184-9A14-75552D99DA1B}" presName="linearProcess" presStyleCnt="0"/>
      <dgm:spPr/>
    </dgm:pt>
    <dgm:pt modelId="{5BFED550-073F-45DE-AF6A-57EF7CABFFD6}" type="pres">
      <dgm:prSet presAssocID="{7A390DA8-2C71-4E32-B437-1782CC4DD953}" presName="textNode" presStyleLbl="node1" presStyleIdx="0" presStyleCnt="3">
        <dgm:presLayoutVars>
          <dgm:bulletEnabled val="1"/>
        </dgm:presLayoutVars>
      </dgm:prSet>
      <dgm:spPr/>
      <dgm:t>
        <a:bodyPr/>
        <a:lstStyle/>
        <a:p>
          <a:endParaRPr lang="en-GB"/>
        </a:p>
      </dgm:t>
    </dgm:pt>
    <dgm:pt modelId="{6F91C4A7-21A7-484D-B513-A07A66644628}" type="pres">
      <dgm:prSet presAssocID="{D054CF2C-D184-4C0E-9331-0DE72081CC38}" presName="sibTrans" presStyleCnt="0"/>
      <dgm:spPr/>
    </dgm:pt>
    <dgm:pt modelId="{0B44A97D-6250-4F4B-9C42-68EC81F2DDF7}" type="pres">
      <dgm:prSet presAssocID="{14959312-FD2B-4127-8CEA-DB4A6FCA8DD2}" presName="textNode" presStyleLbl="node1" presStyleIdx="1" presStyleCnt="3">
        <dgm:presLayoutVars>
          <dgm:bulletEnabled val="1"/>
        </dgm:presLayoutVars>
      </dgm:prSet>
      <dgm:spPr/>
      <dgm:t>
        <a:bodyPr/>
        <a:lstStyle/>
        <a:p>
          <a:endParaRPr lang="en-GB"/>
        </a:p>
      </dgm:t>
    </dgm:pt>
    <dgm:pt modelId="{DD6F19D6-243F-4934-83D9-DDF6FAFD1165}" type="pres">
      <dgm:prSet presAssocID="{7E59808E-BAFD-46A8-8DC8-D9D6054CA65E}" presName="sibTrans" presStyleCnt="0"/>
      <dgm:spPr/>
    </dgm:pt>
    <dgm:pt modelId="{6B61D487-B68C-44E0-AD88-F15A62EAD37D}" type="pres">
      <dgm:prSet presAssocID="{0E3853A6-E0D9-4127-A33E-170034254AB0}" presName="textNode" presStyleLbl="node1" presStyleIdx="2" presStyleCnt="3">
        <dgm:presLayoutVars>
          <dgm:bulletEnabled val="1"/>
        </dgm:presLayoutVars>
      </dgm:prSet>
      <dgm:spPr/>
      <dgm:t>
        <a:bodyPr/>
        <a:lstStyle/>
        <a:p>
          <a:endParaRPr lang="en-GB"/>
        </a:p>
      </dgm:t>
    </dgm:pt>
  </dgm:ptLst>
  <dgm:cxnLst>
    <dgm:cxn modelId="{5A584A36-B4FF-403B-8AD6-27BBB372673A}" type="presOf" srcId="{14959312-FD2B-4127-8CEA-DB4A6FCA8DD2}" destId="{0B44A97D-6250-4F4B-9C42-68EC81F2DDF7}" srcOrd="0" destOrd="0" presId="urn:microsoft.com/office/officeart/2005/8/layout/hProcess9"/>
    <dgm:cxn modelId="{7E373F81-112A-44B5-B479-4F7A33BF4324}" type="presOf" srcId="{0E3853A6-E0D9-4127-A33E-170034254AB0}" destId="{6B61D487-B68C-44E0-AD88-F15A62EAD37D}" srcOrd="0" destOrd="0" presId="urn:microsoft.com/office/officeart/2005/8/layout/hProcess9"/>
    <dgm:cxn modelId="{1FCFA1CC-CF3B-4587-9683-37A15DF8A043}" type="presOf" srcId="{853FEB7F-0EB7-4184-9A14-75552D99DA1B}" destId="{D57A8840-24C3-49A0-8948-DB3CC474C589}" srcOrd="0" destOrd="0" presId="urn:microsoft.com/office/officeart/2005/8/layout/hProcess9"/>
    <dgm:cxn modelId="{47427EB1-206A-421B-88BE-6E1D73965A67}" srcId="{853FEB7F-0EB7-4184-9A14-75552D99DA1B}" destId="{0E3853A6-E0D9-4127-A33E-170034254AB0}" srcOrd="2" destOrd="0" parTransId="{838653E7-B455-4AC1-8E2B-67BC0760BE5D}" sibTransId="{45C2E311-9F8B-4E0F-820C-4847661F077F}"/>
    <dgm:cxn modelId="{523ED855-7DDC-413C-8C46-7BE0888D0C86}" srcId="{853FEB7F-0EB7-4184-9A14-75552D99DA1B}" destId="{7A390DA8-2C71-4E32-B437-1782CC4DD953}" srcOrd="0" destOrd="0" parTransId="{F3E08E3A-11F0-4E4C-B939-82B6950B1D79}" sibTransId="{D054CF2C-D184-4C0E-9331-0DE72081CC38}"/>
    <dgm:cxn modelId="{3A7F2727-96D4-4728-8261-CC8A363B8A8C}" srcId="{853FEB7F-0EB7-4184-9A14-75552D99DA1B}" destId="{14959312-FD2B-4127-8CEA-DB4A6FCA8DD2}" srcOrd="1" destOrd="0" parTransId="{F1D68905-58F7-4520-9EE5-B3E2C2FC5247}" sibTransId="{7E59808E-BAFD-46A8-8DC8-D9D6054CA65E}"/>
    <dgm:cxn modelId="{0058886E-D489-4262-9111-65A44121AE9D}" type="presOf" srcId="{7A390DA8-2C71-4E32-B437-1782CC4DD953}" destId="{5BFED550-073F-45DE-AF6A-57EF7CABFFD6}" srcOrd="0" destOrd="0" presId="urn:microsoft.com/office/officeart/2005/8/layout/hProcess9"/>
    <dgm:cxn modelId="{316B252E-E257-411C-BDEA-8CC9295D06F2}" type="presParOf" srcId="{D57A8840-24C3-49A0-8948-DB3CC474C589}" destId="{CAF7049D-EDDE-409F-9F65-123998CFBBDF}" srcOrd="0" destOrd="0" presId="urn:microsoft.com/office/officeart/2005/8/layout/hProcess9"/>
    <dgm:cxn modelId="{2A93AA68-2FBD-431A-A90B-ABA8C1682BD2}" type="presParOf" srcId="{D57A8840-24C3-49A0-8948-DB3CC474C589}" destId="{4751DA13-D72A-41A8-8B8C-08B8BCF8DEC0}" srcOrd="1" destOrd="0" presId="urn:microsoft.com/office/officeart/2005/8/layout/hProcess9"/>
    <dgm:cxn modelId="{D3015477-CCCF-42C3-A89D-89B9D7B553F9}" type="presParOf" srcId="{4751DA13-D72A-41A8-8B8C-08B8BCF8DEC0}" destId="{5BFED550-073F-45DE-AF6A-57EF7CABFFD6}" srcOrd="0" destOrd="0" presId="urn:microsoft.com/office/officeart/2005/8/layout/hProcess9"/>
    <dgm:cxn modelId="{93AC2B77-AB26-498D-84E0-051E3EB1ED32}" type="presParOf" srcId="{4751DA13-D72A-41A8-8B8C-08B8BCF8DEC0}" destId="{6F91C4A7-21A7-484D-B513-A07A66644628}" srcOrd="1" destOrd="0" presId="urn:microsoft.com/office/officeart/2005/8/layout/hProcess9"/>
    <dgm:cxn modelId="{86C58953-D70C-44D3-AC2F-39CD6A20966D}" type="presParOf" srcId="{4751DA13-D72A-41A8-8B8C-08B8BCF8DEC0}" destId="{0B44A97D-6250-4F4B-9C42-68EC81F2DDF7}" srcOrd="2" destOrd="0" presId="urn:microsoft.com/office/officeart/2005/8/layout/hProcess9"/>
    <dgm:cxn modelId="{262EFE94-24A8-4AE9-99C5-9E3E952DE46C}" type="presParOf" srcId="{4751DA13-D72A-41A8-8B8C-08B8BCF8DEC0}" destId="{DD6F19D6-243F-4934-83D9-DDF6FAFD1165}" srcOrd="3" destOrd="0" presId="urn:microsoft.com/office/officeart/2005/8/layout/hProcess9"/>
    <dgm:cxn modelId="{C69FE774-CF54-4FCC-9935-F6E4C19FE7F7}" type="presParOf" srcId="{4751DA13-D72A-41A8-8B8C-08B8BCF8DEC0}" destId="{6B61D487-B68C-44E0-AD88-F15A62EAD37D}"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E265A1E-1307-4EA3-9553-F9ADBBCEAE93}" type="doc">
      <dgm:prSet loTypeId="urn:microsoft.com/office/officeart/2005/8/layout/venn1" loCatId="relationship" qsTypeId="urn:microsoft.com/office/officeart/2005/8/quickstyle/simple1" qsCatId="simple" csTypeId="urn:microsoft.com/office/officeart/2005/8/colors/accent0_2" csCatId="mainScheme"/>
      <dgm:spPr/>
      <dgm:t>
        <a:bodyPr/>
        <a:lstStyle/>
        <a:p>
          <a:endParaRPr lang="en-GB"/>
        </a:p>
      </dgm:t>
    </dgm:pt>
    <dgm:pt modelId="{F7B9690D-9978-4448-A6E1-01BED927B164}">
      <dgm:prSet/>
      <dgm:spPr/>
      <dgm:t>
        <a:bodyPr/>
        <a:lstStyle/>
        <a:p>
          <a:pPr rtl="0"/>
          <a:r>
            <a:rPr lang="en-GB" dirty="0" smtClean="0"/>
            <a:t>Please complete your evaluation sheets</a:t>
          </a:r>
          <a:endParaRPr lang="en-GB" dirty="0"/>
        </a:p>
      </dgm:t>
    </dgm:pt>
    <dgm:pt modelId="{A0756105-FB51-4FE4-96A8-385923A2157B}" type="parTrans" cxnId="{6A184D6F-F654-442A-99AE-289B9CB61D9D}">
      <dgm:prSet/>
      <dgm:spPr/>
      <dgm:t>
        <a:bodyPr/>
        <a:lstStyle/>
        <a:p>
          <a:endParaRPr lang="en-GB"/>
        </a:p>
      </dgm:t>
    </dgm:pt>
    <dgm:pt modelId="{5C4DD2AE-4A0B-4392-A946-1EC237555126}" type="sibTrans" cxnId="{6A184D6F-F654-442A-99AE-289B9CB61D9D}">
      <dgm:prSet/>
      <dgm:spPr/>
      <dgm:t>
        <a:bodyPr/>
        <a:lstStyle/>
        <a:p>
          <a:endParaRPr lang="en-GB"/>
        </a:p>
      </dgm:t>
    </dgm:pt>
    <dgm:pt modelId="{764FA430-9F02-4C1B-A479-125EA72E0744}">
      <dgm:prSet/>
      <dgm:spPr/>
      <dgm:t>
        <a:bodyPr/>
        <a:lstStyle/>
        <a:p>
          <a:pPr rtl="0"/>
          <a:r>
            <a:rPr lang="en-GB" dirty="0" smtClean="0"/>
            <a:t>Thank you for your participation</a:t>
          </a:r>
          <a:endParaRPr lang="en-GB" dirty="0"/>
        </a:p>
      </dgm:t>
    </dgm:pt>
    <dgm:pt modelId="{E2B8A886-B3B3-4280-B362-4984DEE6A9DA}" type="parTrans" cxnId="{040A77A7-DB9D-454F-85FD-5682176CE016}">
      <dgm:prSet/>
      <dgm:spPr/>
      <dgm:t>
        <a:bodyPr/>
        <a:lstStyle/>
        <a:p>
          <a:endParaRPr lang="en-GB"/>
        </a:p>
      </dgm:t>
    </dgm:pt>
    <dgm:pt modelId="{185847D6-C08B-49A2-B91C-32C8130386AD}" type="sibTrans" cxnId="{040A77A7-DB9D-454F-85FD-5682176CE016}">
      <dgm:prSet/>
      <dgm:spPr/>
      <dgm:t>
        <a:bodyPr/>
        <a:lstStyle/>
        <a:p>
          <a:endParaRPr lang="en-GB"/>
        </a:p>
      </dgm:t>
    </dgm:pt>
    <dgm:pt modelId="{39234687-CBAC-4689-A91F-2F3DB749C8DC}" type="pres">
      <dgm:prSet presAssocID="{EE265A1E-1307-4EA3-9553-F9ADBBCEAE93}" presName="compositeShape" presStyleCnt="0">
        <dgm:presLayoutVars>
          <dgm:chMax val="7"/>
          <dgm:dir/>
          <dgm:resizeHandles val="exact"/>
        </dgm:presLayoutVars>
      </dgm:prSet>
      <dgm:spPr/>
      <dgm:t>
        <a:bodyPr/>
        <a:lstStyle/>
        <a:p>
          <a:endParaRPr lang="en-GB"/>
        </a:p>
      </dgm:t>
    </dgm:pt>
    <dgm:pt modelId="{13C4781C-29D3-4191-9484-395270270174}" type="pres">
      <dgm:prSet presAssocID="{F7B9690D-9978-4448-A6E1-01BED927B164}" presName="circ1" presStyleLbl="vennNode1" presStyleIdx="0" presStyleCnt="2"/>
      <dgm:spPr/>
      <dgm:t>
        <a:bodyPr/>
        <a:lstStyle/>
        <a:p>
          <a:endParaRPr lang="en-GB"/>
        </a:p>
      </dgm:t>
    </dgm:pt>
    <dgm:pt modelId="{CE2ECCFE-77DA-49DB-8849-078943A11706}" type="pres">
      <dgm:prSet presAssocID="{F7B9690D-9978-4448-A6E1-01BED927B164}" presName="circ1Tx" presStyleLbl="revTx" presStyleIdx="0" presStyleCnt="0">
        <dgm:presLayoutVars>
          <dgm:chMax val="0"/>
          <dgm:chPref val="0"/>
          <dgm:bulletEnabled val="1"/>
        </dgm:presLayoutVars>
      </dgm:prSet>
      <dgm:spPr/>
      <dgm:t>
        <a:bodyPr/>
        <a:lstStyle/>
        <a:p>
          <a:endParaRPr lang="en-GB"/>
        </a:p>
      </dgm:t>
    </dgm:pt>
    <dgm:pt modelId="{73621FD2-00C4-455B-852A-24B93E591987}" type="pres">
      <dgm:prSet presAssocID="{764FA430-9F02-4C1B-A479-125EA72E0744}" presName="circ2" presStyleLbl="vennNode1" presStyleIdx="1" presStyleCnt="2"/>
      <dgm:spPr/>
      <dgm:t>
        <a:bodyPr/>
        <a:lstStyle/>
        <a:p>
          <a:endParaRPr lang="en-GB"/>
        </a:p>
      </dgm:t>
    </dgm:pt>
    <dgm:pt modelId="{349019E4-5E1A-45EB-95D1-BFBCC335D563}" type="pres">
      <dgm:prSet presAssocID="{764FA430-9F02-4C1B-A479-125EA72E0744}" presName="circ2Tx" presStyleLbl="revTx" presStyleIdx="0" presStyleCnt="0">
        <dgm:presLayoutVars>
          <dgm:chMax val="0"/>
          <dgm:chPref val="0"/>
          <dgm:bulletEnabled val="1"/>
        </dgm:presLayoutVars>
      </dgm:prSet>
      <dgm:spPr/>
      <dgm:t>
        <a:bodyPr/>
        <a:lstStyle/>
        <a:p>
          <a:endParaRPr lang="en-GB"/>
        </a:p>
      </dgm:t>
    </dgm:pt>
  </dgm:ptLst>
  <dgm:cxnLst>
    <dgm:cxn modelId="{712014EE-112A-43B2-8856-FCCC5547B8FF}" type="presOf" srcId="{F7B9690D-9978-4448-A6E1-01BED927B164}" destId="{CE2ECCFE-77DA-49DB-8849-078943A11706}" srcOrd="1" destOrd="0" presId="urn:microsoft.com/office/officeart/2005/8/layout/venn1"/>
    <dgm:cxn modelId="{912A0FC5-90E4-481C-8F4A-B18F720C48EB}" type="presOf" srcId="{F7B9690D-9978-4448-A6E1-01BED927B164}" destId="{13C4781C-29D3-4191-9484-395270270174}" srcOrd="0" destOrd="0" presId="urn:microsoft.com/office/officeart/2005/8/layout/venn1"/>
    <dgm:cxn modelId="{040A77A7-DB9D-454F-85FD-5682176CE016}" srcId="{EE265A1E-1307-4EA3-9553-F9ADBBCEAE93}" destId="{764FA430-9F02-4C1B-A479-125EA72E0744}" srcOrd="1" destOrd="0" parTransId="{E2B8A886-B3B3-4280-B362-4984DEE6A9DA}" sibTransId="{185847D6-C08B-49A2-B91C-32C8130386AD}"/>
    <dgm:cxn modelId="{739F0F06-EC83-4BD4-B61E-CB20547C25FB}" type="presOf" srcId="{EE265A1E-1307-4EA3-9553-F9ADBBCEAE93}" destId="{39234687-CBAC-4689-A91F-2F3DB749C8DC}" srcOrd="0" destOrd="0" presId="urn:microsoft.com/office/officeart/2005/8/layout/venn1"/>
    <dgm:cxn modelId="{03009B57-6F47-42FD-9916-EC6FD344A40B}" type="presOf" srcId="{764FA430-9F02-4C1B-A479-125EA72E0744}" destId="{349019E4-5E1A-45EB-95D1-BFBCC335D563}" srcOrd="1" destOrd="0" presId="urn:microsoft.com/office/officeart/2005/8/layout/venn1"/>
    <dgm:cxn modelId="{6A184D6F-F654-442A-99AE-289B9CB61D9D}" srcId="{EE265A1E-1307-4EA3-9553-F9ADBBCEAE93}" destId="{F7B9690D-9978-4448-A6E1-01BED927B164}" srcOrd="0" destOrd="0" parTransId="{A0756105-FB51-4FE4-96A8-385923A2157B}" sibTransId="{5C4DD2AE-4A0B-4392-A946-1EC237555126}"/>
    <dgm:cxn modelId="{2E96B078-FBEF-4A65-876C-43B97A276346}" type="presOf" srcId="{764FA430-9F02-4C1B-A479-125EA72E0744}" destId="{73621FD2-00C4-455B-852A-24B93E591987}" srcOrd="0" destOrd="0" presId="urn:microsoft.com/office/officeart/2005/8/layout/venn1"/>
    <dgm:cxn modelId="{6853ACD8-E317-4EA1-8F40-D55FFA807444}" type="presParOf" srcId="{39234687-CBAC-4689-A91F-2F3DB749C8DC}" destId="{13C4781C-29D3-4191-9484-395270270174}" srcOrd="0" destOrd="0" presId="urn:microsoft.com/office/officeart/2005/8/layout/venn1"/>
    <dgm:cxn modelId="{D15EA22F-FE0F-47DE-BB74-EDDA8ECDAABD}" type="presParOf" srcId="{39234687-CBAC-4689-A91F-2F3DB749C8DC}" destId="{CE2ECCFE-77DA-49DB-8849-078943A11706}" srcOrd="1" destOrd="0" presId="urn:microsoft.com/office/officeart/2005/8/layout/venn1"/>
    <dgm:cxn modelId="{7B7CA90C-8D30-45F2-B181-C56B38D447CF}" type="presParOf" srcId="{39234687-CBAC-4689-A91F-2F3DB749C8DC}" destId="{73621FD2-00C4-455B-852A-24B93E591987}" srcOrd="2" destOrd="0" presId="urn:microsoft.com/office/officeart/2005/8/layout/venn1"/>
    <dgm:cxn modelId="{FA4D17FC-07C7-410F-9194-366E74BE5F88}" type="presParOf" srcId="{39234687-CBAC-4689-A91F-2F3DB749C8DC}" destId="{349019E4-5E1A-45EB-95D1-BFBCC335D563}"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F924E3-9FCA-4D34-AF06-77AAD7612E98}"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1453E9D6-C3FD-4E17-A727-03B75EA187AC}">
      <dgm:prSet/>
      <dgm:spPr/>
      <dgm:t>
        <a:bodyPr/>
        <a:lstStyle/>
        <a:p>
          <a:pPr algn="ctr" rtl="0"/>
          <a:r>
            <a:rPr lang="en-GB" dirty="0" smtClean="0"/>
            <a:t>An increased knowledge of co-operative learning and co-operative learning activities</a:t>
          </a:r>
          <a:endParaRPr lang="en-GB" dirty="0"/>
        </a:p>
      </dgm:t>
    </dgm:pt>
    <dgm:pt modelId="{0E7FBA40-4622-44D0-B52D-7FED75C1A678}" type="parTrans" cxnId="{543E6C5C-7176-467B-9C9A-51B6354ABDD0}">
      <dgm:prSet/>
      <dgm:spPr/>
      <dgm:t>
        <a:bodyPr/>
        <a:lstStyle/>
        <a:p>
          <a:endParaRPr lang="en-GB"/>
        </a:p>
      </dgm:t>
    </dgm:pt>
    <dgm:pt modelId="{16C84472-6566-49FC-9947-7337B866455C}" type="sibTrans" cxnId="{543E6C5C-7176-467B-9C9A-51B6354ABDD0}">
      <dgm:prSet/>
      <dgm:spPr/>
      <dgm:t>
        <a:bodyPr/>
        <a:lstStyle/>
        <a:p>
          <a:endParaRPr lang="en-GB"/>
        </a:p>
      </dgm:t>
    </dgm:pt>
    <dgm:pt modelId="{1004BF32-D8F1-404C-8850-3B40FF7D5C83}">
      <dgm:prSet/>
      <dgm:spPr/>
      <dgm:t>
        <a:bodyPr/>
        <a:lstStyle/>
        <a:p>
          <a:pPr algn="ctr" rtl="0"/>
          <a:r>
            <a:rPr lang="en-GB" dirty="0" smtClean="0"/>
            <a:t>Increased confidence to support teachers and pupils with co-operative learning activities</a:t>
          </a:r>
          <a:endParaRPr lang="en-GB" dirty="0"/>
        </a:p>
      </dgm:t>
    </dgm:pt>
    <dgm:pt modelId="{1A481192-8D07-44F3-81A5-0618FB0A7E7F}" type="parTrans" cxnId="{AF19E283-33D1-4885-8A20-02A785B84CEA}">
      <dgm:prSet/>
      <dgm:spPr/>
      <dgm:t>
        <a:bodyPr/>
        <a:lstStyle/>
        <a:p>
          <a:endParaRPr lang="en-GB"/>
        </a:p>
      </dgm:t>
    </dgm:pt>
    <dgm:pt modelId="{667C9ADB-A877-463C-B34D-734D97157246}" type="sibTrans" cxnId="{AF19E283-33D1-4885-8A20-02A785B84CEA}">
      <dgm:prSet/>
      <dgm:spPr/>
      <dgm:t>
        <a:bodyPr/>
        <a:lstStyle/>
        <a:p>
          <a:endParaRPr lang="en-GB"/>
        </a:p>
      </dgm:t>
    </dgm:pt>
    <dgm:pt modelId="{60B7CB09-18E7-4D1D-BF0E-06F6E7A89090}" type="pres">
      <dgm:prSet presAssocID="{41F924E3-9FCA-4D34-AF06-77AAD7612E98}" presName="linear" presStyleCnt="0">
        <dgm:presLayoutVars>
          <dgm:animLvl val="lvl"/>
          <dgm:resizeHandles val="exact"/>
        </dgm:presLayoutVars>
      </dgm:prSet>
      <dgm:spPr/>
      <dgm:t>
        <a:bodyPr/>
        <a:lstStyle/>
        <a:p>
          <a:endParaRPr lang="en-GB"/>
        </a:p>
      </dgm:t>
    </dgm:pt>
    <dgm:pt modelId="{2B90EA01-C85E-4B5D-8C97-223CB831F60B}" type="pres">
      <dgm:prSet presAssocID="{1453E9D6-C3FD-4E17-A727-03B75EA187AC}" presName="parentText" presStyleLbl="node1" presStyleIdx="0" presStyleCnt="2">
        <dgm:presLayoutVars>
          <dgm:chMax val="0"/>
          <dgm:bulletEnabled val="1"/>
        </dgm:presLayoutVars>
      </dgm:prSet>
      <dgm:spPr/>
      <dgm:t>
        <a:bodyPr/>
        <a:lstStyle/>
        <a:p>
          <a:endParaRPr lang="en-GB"/>
        </a:p>
      </dgm:t>
    </dgm:pt>
    <dgm:pt modelId="{2A8C6BF9-BE9A-4BC4-A3F2-644A5FA264DC}" type="pres">
      <dgm:prSet presAssocID="{16C84472-6566-49FC-9947-7337B866455C}" presName="spacer" presStyleCnt="0"/>
      <dgm:spPr/>
    </dgm:pt>
    <dgm:pt modelId="{E7643BF5-3612-4684-B7F0-56EBC46E14BA}" type="pres">
      <dgm:prSet presAssocID="{1004BF32-D8F1-404C-8850-3B40FF7D5C83}" presName="parentText" presStyleLbl="node1" presStyleIdx="1" presStyleCnt="2">
        <dgm:presLayoutVars>
          <dgm:chMax val="0"/>
          <dgm:bulletEnabled val="1"/>
        </dgm:presLayoutVars>
      </dgm:prSet>
      <dgm:spPr/>
      <dgm:t>
        <a:bodyPr/>
        <a:lstStyle/>
        <a:p>
          <a:endParaRPr lang="en-GB"/>
        </a:p>
      </dgm:t>
    </dgm:pt>
  </dgm:ptLst>
  <dgm:cxnLst>
    <dgm:cxn modelId="{AF19E283-33D1-4885-8A20-02A785B84CEA}" srcId="{41F924E3-9FCA-4D34-AF06-77AAD7612E98}" destId="{1004BF32-D8F1-404C-8850-3B40FF7D5C83}" srcOrd="1" destOrd="0" parTransId="{1A481192-8D07-44F3-81A5-0618FB0A7E7F}" sibTransId="{667C9ADB-A877-463C-B34D-734D97157246}"/>
    <dgm:cxn modelId="{9280584F-0E9E-438F-94FD-B30D0EBDBAAA}" type="presOf" srcId="{1453E9D6-C3FD-4E17-A727-03B75EA187AC}" destId="{2B90EA01-C85E-4B5D-8C97-223CB831F60B}" srcOrd="0" destOrd="0" presId="urn:microsoft.com/office/officeart/2005/8/layout/vList2"/>
    <dgm:cxn modelId="{E1BF721A-5504-4AC9-8485-DDA933278A98}" type="presOf" srcId="{41F924E3-9FCA-4D34-AF06-77AAD7612E98}" destId="{60B7CB09-18E7-4D1D-BF0E-06F6E7A89090}" srcOrd="0" destOrd="0" presId="urn:microsoft.com/office/officeart/2005/8/layout/vList2"/>
    <dgm:cxn modelId="{543E6C5C-7176-467B-9C9A-51B6354ABDD0}" srcId="{41F924E3-9FCA-4D34-AF06-77AAD7612E98}" destId="{1453E9D6-C3FD-4E17-A727-03B75EA187AC}" srcOrd="0" destOrd="0" parTransId="{0E7FBA40-4622-44D0-B52D-7FED75C1A678}" sibTransId="{16C84472-6566-49FC-9947-7337B866455C}"/>
    <dgm:cxn modelId="{C9D8112E-244B-46C4-8E3A-54F95664D526}" type="presOf" srcId="{1004BF32-D8F1-404C-8850-3B40FF7D5C83}" destId="{E7643BF5-3612-4684-B7F0-56EBC46E14BA}" srcOrd="0" destOrd="0" presId="urn:microsoft.com/office/officeart/2005/8/layout/vList2"/>
    <dgm:cxn modelId="{1F1EF05B-91BC-4351-BB1D-2FBCCD9D6FD0}" type="presParOf" srcId="{60B7CB09-18E7-4D1D-BF0E-06F6E7A89090}" destId="{2B90EA01-C85E-4B5D-8C97-223CB831F60B}" srcOrd="0" destOrd="0" presId="urn:microsoft.com/office/officeart/2005/8/layout/vList2"/>
    <dgm:cxn modelId="{EA3111A9-150C-44EA-91D1-80178D6DB442}" type="presParOf" srcId="{60B7CB09-18E7-4D1D-BF0E-06F6E7A89090}" destId="{2A8C6BF9-BE9A-4BC4-A3F2-644A5FA264DC}" srcOrd="1" destOrd="0" presId="urn:microsoft.com/office/officeart/2005/8/layout/vList2"/>
    <dgm:cxn modelId="{E62A63F3-8A9F-499F-89B8-A1D43A66D632}" type="presParOf" srcId="{60B7CB09-18E7-4D1D-BF0E-06F6E7A89090}" destId="{E7643BF5-3612-4684-B7F0-56EBC46E14BA}"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2C1ECD-B109-4E35-AA04-CFEDA9E77295}"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GB"/>
        </a:p>
      </dgm:t>
    </dgm:pt>
    <dgm:pt modelId="{5C7E6B14-2029-4F65-BC18-4ADC12A2E963}">
      <dgm:prSet/>
      <dgm:spPr/>
      <dgm:t>
        <a:bodyPr/>
        <a:lstStyle/>
        <a:p>
          <a:pPr algn="ctr" rtl="0"/>
          <a:r>
            <a:rPr lang="en-GB" dirty="0" smtClean="0"/>
            <a:t>10 – 10.15 – Coffee on arrival</a:t>
          </a:r>
          <a:endParaRPr lang="en-GB" dirty="0"/>
        </a:p>
      </dgm:t>
    </dgm:pt>
    <dgm:pt modelId="{6B131523-A598-436A-8D5E-7D4C719F98FB}" type="parTrans" cxnId="{6EEA7B59-D483-4020-8351-FBF04EC0C180}">
      <dgm:prSet/>
      <dgm:spPr/>
      <dgm:t>
        <a:bodyPr/>
        <a:lstStyle/>
        <a:p>
          <a:endParaRPr lang="en-GB"/>
        </a:p>
      </dgm:t>
    </dgm:pt>
    <dgm:pt modelId="{BB02E74F-B5D3-4B4B-AA10-2EBB3443BFA4}" type="sibTrans" cxnId="{6EEA7B59-D483-4020-8351-FBF04EC0C180}">
      <dgm:prSet/>
      <dgm:spPr/>
      <dgm:t>
        <a:bodyPr/>
        <a:lstStyle/>
        <a:p>
          <a:endParaRPr lang="en-GB"/>
        </a:p>
      </dgm:t>
    </dgm:pt>
    <dgm:pt modelId="{82E7D7DD-C46E-4F12-BD79-2D0B6F6EFE2C}">
      <dgm:prSet/>
      <dgm:spPr/>
      <dgm:t>
        <a:bodyPr/>
        <a:lstStyle/>
        <a:p>
          <a:pPr algn="ctr" rtl="0"/>
          <a:r>
            <a:rPr lang="en-GB" dirty="0" smtClean="0"/>
            <a:t>10.15 –  10.25 - Welcome and introductions</a:t>
          </a:r>
          <a:endParaRPr lang="en-GB" dirty="0"/>
        </a:p>
      </dgm:t>
    </dgm:pt>
    <dgm:pt modelId="{A12BAEFA-53D2-4DE5-A62C-D7CA3DCBE07C}" type="parTrans" cxnId="{B3353D89-E056-4C5B-9314-EBB165524157}">
      <dgm:prSet/>
      <dgm:spPr/>
      <dgm:t>
        <a:bodyPr/>
        <a:lstStyle/>
        <a:p>
          <a:endParaRPr lang="en-GB"/>
        </a:p>
      </dgm:t>
    </dgm:pt>
    <dgm:pt modelId="{E46CCC71-517B-4AC1-99C3-D278908F1EAE}" type="sibTrans" cxnId="{B3353D89-E056-4C5B-9314-EBB165524157}">
      <dgm:prSet/>
      <dgm:spPr/>
      <dgm:t>
        <a:bodyPr/>
        <a:lstStyle/>
        <a:p>
          <a:endParaRPr lang="en-GB"/>
        </a:p>
      </dgm:t>
    </dgm:pt>
    <dgm:pt modelId="{262421FF-8302-4C70-9141-38E9FDF25C16}">
      <dgm:prSet/>
      <dgm:spPr/>
      <dgm:t>
        <a:bodyPr/>
        <a:lstStyle/>
        <a:p>
          <a:pPr algn="ctr" rtl="0"/>
          <a:r>
            <a:rPr lang="en-GB" dirty="0" smtClean="0"/>
            <a:t>10.25 – 12.30 – Team building</a:t>
          </a:r>
          <a:endParaRPr lang="en-GB" dirty="0"/>
        </a:p>
      </dgm:t>
    </dgm:pt>
    <dgm:pt modelId="{CE7263EA-2A72-4358-A5FB-94F39CD2CF7B}" type="parTrans" cxnId="{8E6839C6-0DCD-4BCB-9C65-48C73E520F0A}">
      <dgm:prSet/>
      <dgm:spPr/>
      <dgm:t>
        <a:bodyPr/>
        <a:lstStyle/>
        <a:p>
          <a:endParaRPr lang="en-GB"/>
        </a:p>
      </dgm:t>
    </dgm:pt>
    <dgm:pt modelId="{F1CF12F1-3DEB-4A1B-A891-3632BAC308B8}" type="sibTrans" cxnId="{8E6839C6-0DCD-4BCB-9C65-48C73E520F0A}">
      <dgm:prSet/>
      <dgm:spPr/>
      <dgm:t>
        <a:bodyPr/>
        <a:lstStyle/>
        <a:p>
          <a:endParaRPr lang="en-GB"/>
        </a:p>
      </dgm:t>
    </dgm:pt>
    <dgm:pt modelId="{48DB833B-3E1F-4880-AE0F-76F4E33E6F44}">
      <dgm:prSet/>
      <dgm:spPr/>
      <dgm:t>
        <a:bodyPr/>
        <a:lstStyle/>
        <a:p>
          <a:pPr algn="ctr" rtl="0"/>
          <a:r>
            <a:rPr lang="en-GB" dirty="0" smtClean="0"/>
            <a:t>12.30 – 1.30 – Lunch</a:t>
          </a:r>
          <a:endParaRPr lang="en-GB" dirty="0"/>
        </a:p>
      </dgm:t>
    </dgm:pt>
    <dgm:pt modelId="{DB565325-A8A7-4276-9557-1817DFFA7780}" type="parTrans" cxnId="{64D40D77-794C-40F4-8CC9-9E8A91C5EDC3}">
      <dgm:prSet/>
      <dgm:spPr/>
      <dgm:t>
        <a:bodyPr/>
        <a:lstStyle/>
        <a:p>
          <a:endParaRPr lang="en-GB"/>
        </a:p>
      </dgm:t>
    </dgm:pt>
    <dgm:pt modelId="{6C06208B-5CE6-4260-B1E5-74D903AD3503}" type="sibTrans" cxnId="{64D40D77-794C-40F4-8CC9-9E8A91C5EDC3}">
      <dgm:prSet/>
      <dgm:spPr/>
      <dgm:t>
        <a:bodyPr/>
        <a:lstStyle/>
        <a:p>
          <a:endParaRPr lang="en-GB"/>
        </a:p>
      </dgm:t>
    </dgm:pt>
    <dgm:pt modelId="{43CB2AE1-D6A5-4234-959D-6B83C8779BE5}">
      <dgm:prSet/>
      <dgm:spPr/>
      <dgm:t>
        <a:bodyPr/>
        <a:lstStyle/>
        <a:p>
          <a:pPr algn="ctr" rtl="0"/>
          <a:r>
            <a:rPr lang="en-GB" dirty="0" smtClean="0"/>
            <a:t>1.30 – 3.15 – The pupils you support/ next steps</a:t>
          </a:r>
          <a:endParaRPr lang="en-GB" dirty="0"/>
        </a:p>
      </dgm:t>
    </dgm:pt>
    <dgm:pt modelId="{4921E149-AB85-460D-932F-689DC62716B1}" type="parTrans" cxnId="{C24B28E9-08B1-41D4-801C-2AD2ABFBE9AA}">
      <dgm:prSet/>
      <dgm:spPr/>
      <dgm:t>
        <a:bodyPr/>
        <a:lstStyle/>
        <a:p>
          <a:endParaRPr lang="en-GB"/>
        </a:p>
      </dgm:t>
    </dgm:pt>
    <dgm:pt modelId="{A09025C5-5B2F-4356-A768-0F711B2280EA}" type="sibTrans" cxnId="{C24B28E9-08B1-41D4-801C-2AD2ABFBE9AA}">
      <dgm:prSet/>
      <dgm:spPr/>
      <dgm:t>
        <a:bodyPr/>
        <a:lstStyle/>
        <a:p>
          <a:endParaRPr lang="en-GB"/>
        </a:p>
      </dgm:t>
    </dgm:pt>
    <dgm:pt modelId="{9DE48B82-1F42-48F4-B906-C6AEFFEB69F4}">
      <dgm:prSet/>
      <dgm:spPr/>
      <dgm:t>
        <a:bodyPr/>
        <a:lstStyle/>
        <a:p>
          <a:pPr algn="ctr" rtl="0"/>
          <a:r>
            <a:rPr lang="en-GB" dirty="0" smtClean="0"/>
            <a:t>3.15 – 3.30 – Evaluations and close</a:t>
          </a:r>
          <a:endParaRPr lang="en-GB" dirty="0"/>
        </a:p>
      </dgm:t>
    </dgm:pt>
    <dgm:pt modelId="{987E7C1A-9DA6-4BB6-9B2B-129765B02DF0}" type="parTrans" cxnId="{5EE6077C-B307-4B0E-B862-11B59B40690A}">
      <dgm:prSet/>
      <dgm:spPr/>
      <dgm:t>
        <a:bodyPr/>
        <a:lstStyle/>
        <a:p>
          <a:endParaRPr lang="en-GB"/>
        </a:p>
      </dgm:t>
    </dgm:pt>
    <dgm:pt modelId="{9E029193-C337-42CB-971D-634905E9717D}" type="sibTrans" cxnId="{5EE6077C-B307-4B0E-B862-11B59B40690A}">
      <dgm:prSet/>
      <dgm:spPr/>
      <dgm:t>
        <a:bodyPr/>
        <a:lstStyle/>
        <a:p>
          <a:endParaRPr lang="en-GB"/>
        </a:p>
      </dgm:t>
    </dgm:pt>
    <dgm:pt modelId="{8C3452C6-54D0-4CBB-AC00-27D94C85E83D}" type="pres">
      <dgm:prSet presAssocID="{B92C1ECD-B109-4E35-AA04-CFEDA9E77295}" presName="linear" presStyleCnt="0">
        <dgm:presLayoutVars>
          <dgm:animLvl val="lvl"/>
          <dgm:resizeHandles val="exact"/>
        </dgm:presLayoutVars>
      </dgm:prSet>
      <dgm:spPr/>
      <dgm:t>
        <a:bodyPr/>
        <a:lstStyle/>
        <a:p>
          <a:endParaRPr lang="en-GB"/>
        </a:p>
      </dgm:t>
    </dgm:pt>
    <dgm:pt modelId="{575010A5-41E8-4906-816D-8D57F055ECF9}" type="pres">
      <dgm:prSet presAssocID="{5C7E6B14-2029-4F65-BC18-4ADC12A2E963}" presName="parentText" presStyleLbl="node1" presStyleIdx="0" presStyleCnt="6">
        <dgm:presLayoutVars>
          <dgm:chMax val="0"/>
          <dgm:bulletEnabled val="1"/>
        </dgm:presLayoutVars>
      </dgm:prSet>
      <dgm:spPr/>
      <dgm:t>
        <a:bodyPr/>
        <a:lstStyle/>
        <a:p>
          <a:endParaRPr lang="en-GB"/>
        </a:p>
      </dgm:t>
    </dgm:pt>
    <dgm:pt modelId="{CFDF5BC4-D9DA-421B-9FC4-69A6D6826F25}" type="pres">
      <dgm:prSet presAssocID="{BB02E74F-B5D3-4B4B-AA10-2EBB3443BFA4}" presName="spacer" presStyleCnt="0"/>
      <dgm:spPr/>
    </dgm:pt>
    <dgm:pt modelId="{E1F916F1-48BB-47F1-9CAA-15A0D958D81A}" type="pres">
      <dgm:prSet presAssocID="{82E7D7DD-C46E-4F12-BD79-2D0B6F6EFE2C}" presName="parentText" presStyleLbl="node1" presStyleIdx="1" presStyleCnt="6">
        <dgm:presLayoutVars>
          <dgm:chMax val="0"/>
          <dgm:bulletEnabled val="1"/>
        </dgm:presLayoutVars>
      </dgm:prSet>
      <dgm:spPr/>
      <dgm:t>
        <a:bodyPr/>
        <a:lstStyle/>
        <a:p>
          <a:endParaRPr lang="en-GB"/>
        </a:p>
      </dgm:t>
    </dgm:pt>
    <dgm:pt modelId="{608775A2-65D0-43FD-8D70-9CB541BEB35E}" type="pres">
      <dgm:prSet presAssocID="{E46CCC71-517B-4AC1-99C3-D278908F1EAE}" presName="spacer" presStyleCnt="0"/>
      <dgm:spPr/>
    </dgm:pt>
    <dgm:pt modelId="{D23BD1D9-1D1B-4C62-AC01-87BF9F39E0FD}" type="pres">
      <dgm:prSet presAssocID="{262421FF-8302-4C70-9141-38E9FDF25C16}" presName="parentText" presStyleLbl="node1" presStyleIdx="2" presStyleCnt="6">
        <dgm:presLayoutVars>
          <dgm:chMax val="0"/>
          <dgm:bulletEnabled val="1"/>
        </dgm:presLayoutVars>
      </dgm:prSet>
      <dgm:spPr/>
      <dgm:t>
        <a:bodyPr/>
        <a:lstStyle/>
        <a:p>
          <a:endParaRPr lang="en-GB"/>
        </a:p>
      </dgm:t>
    </dgm:pt>
    <dgm:pt modelId="{28020217-0BA8-4E6F-8FBD-5286587C93FB}" type="pres">
      <dgm:prSet presAssocID="{F1CF12F1-3DEB-4A1B-A891-3632BAC308B8}" presName="spacer" presStyleCnt="0"/>
      <dgm:spPr/>
    </dgm:pt>
    <dgm:pt modelId="{AAE53A42-B8C8-45C3-9A3A-1407A0C9E70F}" type="pres">
      <dgm:prSet presAssocID="{48DB833B-3E1F-4880-AE0F-76F4E33E6F44}" presName="parentText" presStyleLbl="node1" presStyleIdx="3" presStyleCnt="6">
        <dgm:presLayoutVars>
          <dgm:chMax val="0"/>
          <dgm:bulletEnabled val="1"/>
        </dgm:presLayoutVars>
      </dgm:prSet>
      <dgm:spPr/>
      <dgm:t>
        <a:bodyPr/>
        <a:lstStyle/>
        <a:p>
          <a:endParaRPr lang="en-GB"/>
        </a:p>
      </dgm:t>
    </dgm:pt>
    <dgm:pt modelId="{6D7E94DB-AF9A-44BD-AD3A-EA710C91BAE5}" type="pres">
      <dgm:prSet presAssocID="{6C06208B-5CE6-4260-B1E5-74D903AD3503}" presName="spacer" presStyleCnt="0"/>
      <dgm:spPr/>
    </dgm:pt>
    <dgm:pt modelId="{DCDBE2C9-C8AD-4DA5-A770-97C991B7A0EB}" type="pres">
      <dgm:prSet presAssocID="{43CB2AE1-D6A5-4234-959D-6B83C8779BE5}" presName="parentText" presStyleLbl="node1" presStyleIdx="4" presStyleCnt="6">
        <dgm:presLayoutVars>
          <dgm:chMax val="0"/>
          <dgm:bulletEnabled val="1"/>
        </dgm:presLayoutVars>
      </dgm:prSet>
      <dgm:spPr/>
      <dgm:t>
        <a:bodyPr/>
        <a:lstStyle/>
        <a:p>
          <a:endParaRPr lang="en-GB"/>
        </a:p>
      </dgm:t>
    </dgm:pt>
    <dgm:pt modelId="{9EB555D3-968C-4C89-868F-D9F98A0C1D00}" type="pres">
      <dgm:prSet presAssocID="{A09025C5-5B2F-4356-A768-0F711B2280EA}" presName="spacer" presStyleCnt="0"/>
      <dgm:spPr/>
    </dgm:pt>
    <dgm:pt modelId="{ABD0E52B-6E65-44B7-8742-AB79A4336BE6}" type="pres">
      <dgm:prSet presAssocID="{9DE48B82-1F42-48F4-B906-C6AEFFEB69F4}" presName="parentText" presStyleLbl="node1" presStyleIdx="5" presStyleCnt="6">
        <dgm:presLayoutVars>
          <dgm:chMax val="0"/>
          <dgm:bulletEnabled val="1"/>
        </dgm:presLayoutVars>
      </dgm:prSet>
      <dgm:spPr/>
      <dgm:t>
        <a:bodyPr/>
        <a:lstStyle/>
        <a:p>
          <a:endParaRPr lang="en-GB"/>
        </a:p>
      </dgm:t>
    </dgm:pt>
  </dgm:ptLst>
  <dgm:cxnLst>
    <dgm:cxn modelId="{17FF2EEC-B004-4A1A-B174-CDAAE9E1FEE7}" type="presOf" srcId="{48DB833B-3E1F-4880-AE0F-76F4E33E6F44}" destId="{AAE53A42-B8C8-45C3-9A3A-1407A0C9E70F}" srcOrd="0" destOrd="0" presId="urn:microsoft.com/office/officeart/2005/8/layout/vList2"/>
    <dgm:cxn modelId="{F84DF2BE-584D-498C-8FE9-239FBDB4D9AC}" type="presOf" srcId="{262421FF-8302-4C70-9141-38E9FDF25C16}" destId="{D23BD1D9-1D1B-4C62-AC01-87BF9F39E0FD}" srcOrd="0" destOrd="0" presId="urn:microsoft.com/office/officeart/2005/8/layout/vList2"/>
    <dgm:cxn modelId="{C187553C-1376-44BE-865E-D9023F9A2BD6}" type="presOf" srcId="{82E7D7DD-C46E-4F12-BD79-2D0B6F6EFE2C}" destId="{E1F916F1-48BB-47F1-9CAA-15A0D958D81A}" srcOrd="0" destOrd="0" presId="urn:microsoft.com/office/officeart/2005/8/layout/vList2"/>
    <dgm:cxn modelId="{C46ADCA0-5D06-478F-8F6C-A26E7309919A}" type="presOf" srcId="{5C7E6B14-2029-4F65-BC18-4ADC12A2E963}" destId="{575010A5-41E8-4906-816D-8D57F055ECF9}" srcOrd="0" destOrd="0" presId="urn:microsoft.com/office/officeart/2005/8/layout/vList2"/>
    <dgm:cxn modelId="{64D40D77-794C-40F4-8CC9-9E8A91C5EDC3}" srcId="{B92C1ECD-B109-4E35-AA04-CFEDA9E77295}" destId="{48DB833B-3E1F-4880-AE0F-76F4E33E6F44}" srcOrd="3" destOrd="0" parTransId="{DB565325-A8A7-4276-9557-1817DFFA7780}" sibTransId="{6C06208B-5CE6-4260-B1E5-74D903AD3503}"/>
    <dgm:cxn modelId="{E62C4A93-D808-4FA9-8AE1-E0E9CE03CB95}" type="presOf" srcId="{B92C1ECD-B109-4E35-AA04-CFEDA9E77295}" destId="{8C3452C6-54D0-4CBB-AC00-27D94C85E83D}" srcOrd="0" destOrd="0" presId="urn:microsoft.com/office/officeart/2005/8/layout/vList2"/>
    <dgm:cxn modelId="{C24B28E9-08B1-41D4-801C-2AD2ABFBE9AA}" srcId="{B92C1ECD-B109-4E35-AA04-CFEDA9E77295}" destId="{43CB2AE1-D6A5-4234-959D-6B83C8779BE5}" srcOrd="4" destOrd="0" parTransId="{4921E149-AB85-460D-932F-689DC62716B1}" sibTransId="{A09025C5-5B2F-4356-A768-0F711B2280EA}"/>
    <dgm:cxn modelId="{8E6839C6-0DCD-4BCB-9C65-48C73E520F0A}" srcId="{B92C1ECD-B109-4E35-AA04-CFEDA9E77295}" destId="{262421FF-8302-4C70-9141-38E9FDF25C16}" srcOrd="2" destOrd="0" parTransId="{CE7263EA-2A72-4358-A5FB-94F39CD2CF7B}" sibTransId="{F1CF12F1-3DEB-4A1B-A891-3632BAC308B8}"/>
    <dgm:cxn modelId="{6EEA7B59-D483-4020-8351-FBF04EC0C180}" srcId="{B92C1ECD-B109-4E35-AA04-CFEDA9E77295}" destId="{5C7E6B14-2029-4F65-BC18-4ADC12A2E963}" srcOrd="0" destOrd="0" parTransId="{6B131523-A598-436A-8D5E-7D4C719F98FB}" sibTransId="{BB02E74F-B5D3-4B4B-AA10-2EBB3443BFA4}"/>
    <dgm:cxn modelId="{5EE6077C-B307-4B0E-B862-11B59B40690A}" srcId="{B92C1ECD-B109-4E35-AA04-CFEDA9E77295}" destId="{9DE48B82-1F42-48F4-B906-C6AEFFEB69F4}" srcOrd="5" destOrd="0" parTransId="{987E7C1A-9DA6-4BB6-9B2B-129765B02DF0}" sibTransId="{9E029193-C337-42CB-971D-634905E9717D}"/>
    <dgm:cxn modelId="{14587004-AD11-4476-B45E-7A9642705DB1}" type="presOf" srcId="{9DE48B82-1F42-48F4-B906-C6AEFFEB69F4}" destId="{ABD0E52B-6E65-44B7-8742-AB79A4336BE6}" srcOrd="0" destOrd="0" presId="urn:microsoft.com/office/officeart/2005/8/layout/vList2"/>
    <dgm:cxn modelId="{B3353D89-E056-4C5B-9314-EBB165524157}" srcId="{B92C1ECD-B109-4E35-AA04-CFEDA9E77295}" destId="{82E7D7DD-C46E-4F12-BD79-2D0B6F6EFE2C}" srcOrd="1" destOrd="0" parTransId="{A12BAEFA-53D2-4DE5-A62C-D7CA3DCBE07C}" sibTransId="{E46CCC71-517B-4AC1-99C3-D278908F1EAE}"/>
    <dgm:cxn modelId="{71DFFF55-2543-446A-B522-664A13DB6408}" type="presOf" srcId="{43CB2AE1-D6A5-4234-959D-6B83C8779BE5}" destId="{DCDBE2C9-C8AD-4DA5-A770-97C991B7A0EB}" srcOrd="0" destOrd="0" presId="urn:microsoft.com/office/officeart/2005/8/layout/vList2"/>
    <dgm:cxn modelId="{CB15B8A5-DFF4-480F-9049-BBA19741D9C9}" type="presParOf" srcId="{8C3452C6-54D0-4CBB-AC00-27D94C85E83D}" destId="{575010A5-41E8-4906-816D-8D57F055ECF9}" srcOrd="0" destOrd="0" presId="urn:microsoft.com/office/officeart/2005/8/layout/vList2"/>
    <dgm:cxn modelId="{ABB7DF0E-052A-4569-A9CF-194BDAC1340D}" type="presParOf" srcId="{8C3452C6-54D0-4CBB-AC00-27D94C85E83D}" destId="{CFDF5BC4-D9DA-421B-9FC4-69A6D6826F25}" srcOrd="1" destOrd="0" presId="urn:microsoft.com/office/officeart/2005/8/layout/vList2"/>
    <dgm:cxn modelId="{E4345E3B-E421-4230-9DDA-3F3557D6D4C4}" type="presParOf" srcId="{8C3452C6-54D0-4CBB-AC00-27D94C85E83D}" destId="{E1F916F1-48BB-47F1-9CAA-15A0D958D81A}" srcOrd="2" destOrd="0" presId="urn:microsoft.com/office/officeart/2005/8/layout/vList2"/>
    <dgm:cxn modelId="{39F8E02F-4FE2-4840-B0B8-25323F6575D4}" type="presParOf" srcId="{8C3452C6-54D0-4CBB-AC00-27D94C85E83D}" destId="{608775A2-65D0-43FD-8D70-9CB541BEB35E}" srcOrd="3" destOrd="0" presId="urn:microsoft.com/office/officeart/2005/8/layout/vList2"/>
    <dgm:cxn modelId="{40E7AC33-4AFB-475B-97E9-61CDB958E2AA}" type="presParOf" srcId="{8C3452C6-54D0-4CBB-AC00-27D94C85E83D}" destId="{D23BD1D9-1D1B-4C62-AC01-87BF9F39E0FD}" srcOrd="4" destOrd="0" presId="urn:microsoft.com/office/officeart/2005/8/layout/vList2"/>
    <dgm:cxn modelId="{B9F88E60-A310-4309-9ECE-68CFEE986A97}" type="presParOf" srcId="{8C3452C6-54D0-4CBB-AC00-27D94C85E83D}" destId="{28020217-0BA8-4E6F-8FBD-5286587C93FB}" srcOrd="5" destOrd="0" presId="urn:microsoft.com/office/officeart/2005/8/layout/vList2"/>
    <dgm:cxn modelId="{A5CD3777-4C28-4AC1-B80A-68A6DD7EA066}" type="presParOf" srcId="{8C3452C6-54D0-4CBB-AC00-27D94C85E83D}" destId="{AAE53A42-B8C8-45C3-9A3A-1407A0C9E70F}" srcOrd="6" destOrd="0" presId="urn:microsoft.com/office/officeart/2005/8/layout/vList2"/>
    <dgm:cxn modelId="{A7997F64-1E92-49F2-94FB-BC87889A02A6}" type="presParOf" srcId="{8C3452C6-54D0-4CBB-AC00-27D94C85E83D}" destId="{6D7E94DB-AF9A-44BD-AD3A-EA710C91BAE5}" srcOrd="7" destOrd="0" presId="urn:microsoft.com/office/officeart/2005/8/layout/vList2"/>
    <dgm:cxn modelId="{82CE2028-747F-46F1-9CA9-3FA9433F6D70}" type="presParOf" srcId="{8C3452C6-54D0-4CBB-AC00-27D94C85E83D}" destId="{DCDBE2C9-C8AD-4DA5-A770-97C991B7A0EB}" srcOrd="8" destOrd="0" presId="urn:microsoft.com/office/officeart/2005/8/layout/vList2"/>
    <dgm:cxn modelId="{50FB0EBE-07D7-4D62-A2C8-0C5E5118FF20}" type="presParOf" srcId="{8C3452C6-54D0-4CBB-AC00-27D94C85E83D}" destId="{9EB555D3-968C-4C89-868F-D9F98A0C1D00}" srcOrd="9" destOrd="0" presId="urn:microsoft.com/office/officeart/2005/8/layout/vList2"/>
    <dgm:cxn modelId="{F5AEE4D5-3326-4203-9B22-05CDF5999E70}" type="presParOf" srcId="{8C3452C6-54D0-4CBB-AC00-27D94C85E83D}" destId="{ABD0E52B-6E65-44B7-8742-AB79A4336BE6}"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CFDFDC-D162-4C88-9122-F07696C71FA2}"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17E3D79D-91DD-400E-A0EF-FE035E83C06A}">
      <dgm:prSet/>
      <dgm:spPr/>
      <dgm:t>
        <a:bodyPr/>
        <a:lstStyle/>
        <a:p>
          <a:pPr algn="ctr" rtl="0"/>
          <a:r>
            <a:rPr lang="en-GB" dirty="0" smtClean="0"/>
            <a:t>Cooperation is working together to accomplish </a:t>
          </a:r>
          <a:r>
            <a:rPr lang="en-GB" dirty="0" smtClean="0">
              <a:hlinkClick xmlns:r="http://schemas.openxmlformats.org/officeDocument/2006/relationships" r:id="rId1"/>
            </a:rPr>
            <a:t>shared goals</a:t>
          </a:r>
          <a:r>
            <a:rPr lang="en-GB" dirty="0" smtClean="0"/>
            <a:t>.</a:t>
          </a:r>
          <a:endParaRPr lang="en-GB" dirty="0"/>
        </a:p>
      </dgm:t>
    </dgm:pt>
    <dgm:pt modelId="{C5F6A4E6-704B-46C5-932D-E7A405A93CA9}" type="parTrans" cxnId="{E0F766EE-35C8-4CBE-8BB8-A5E58BB40ECC}">
      <dgm:prSet/>
      <dgm:spPr/>
      <dgm:t>
        <a:bodyPr/>
        <a:lstStyle/>
        <a:p>
          <a:endParaRPr lang="en-GB"/>
        </a:p>
      </dgm:t>
    </dgm:pt>
    <dgm:pt modelId="{F55E154D-B372-43DF-B97B-746A36D8032D}" type="sibTrans" cxnId="{E0F766EE-35C8-4CBE-8BB8-A5E58BB40ECC}">
      <dgm:prSet/>
      <dgm:spPr/>
      <dgm:t>
        <a:bodyPr/>
        <a:lstStyle/>
        <a:p>
          <a:endParaRPr lang="en-GB"/>
        </a:p>
      </dgm:t>
    </dgm:pt>
    <dgm:pt modelId="{6982293C-DA55-4891-9129-1274A00D7325}">
      <dgm:prSet/>
      <dgm:spPr/>
      <dgm:t>
        <a:bodyPr/>
        <a:lstStyle/>
        <a:p>
          <a:pPr algn="ctr" rtl="0"/>
          <a:r>
            <a:rPr lang="en-GB" dirty="0" smtClean="0"/>
            <a:t>Pupils are given a learning intention which incorporates a social goal.</a:t>
          </a:r>
          <a:endParaRPr lang="en-GB" dirty="0"/>
        </a:p>
      </dgm:t>
    </dgm:pt>
    <dgm:pt modelId="{F30C73E3-77F3-4AD7-B720-C795E022AB7C}" type="parTrans" cxnId="{5A29259F-D68A-4C9F-B029-C38859110705}">
      <dgm:prSet/>
      <dgm:spPr/>
      <dgm:t>
        <a:bodyPr/>
        <a:lstStyle/>
        <a:p>
          <a:endParaRPr lang="en-GB"/>
        </a:p>
      </dgm:t>
    </dgm:pt>
    <dgm:pt modelId="{F39B515C-67B6-4429-9D9C-606B6C6BA130}" type="sibTrans" cxnId="{5A29259F-D68A-4C9F-B029-C38859110705}">
      <dgm:prSet/>
      <dgm:spPr/>
      <dgm:t>
        <a:bodyPr/>
        <a:lstStyle/>
        <a:p>
          <a:endParaRPr lang="en-GB"/>
        </a:p>
      </dgm:t>
    </dgm:pt>
    <dgm:pt modelId="{3A489785-2E59-4962-8C64-CD395F3602EF}">
      <dgm:prSet/>
      <dgm:spPr/>
      <dgm:t>
        <a:bodyPr/>
        <a:lstStyle/>
        <a:p>
          <a:pPr algn="ctr" rtl="0"/>
          <a:r>
            <a:rPr lang="en-GB" dirty="0" smtClean="0"/>
            <a:t>Pupils will work in groups of no more than 4.</a:t>
          </a:r>
          <a:endParaRPr lang="en-GB" dirty="0"/>
        </a:p>
      </dgm:t>
    </dgm:pt>
    <dgm:pt modelId="{8C0815AE-F835-48BF-B104-C06DC039EBFF}" type="parTrans" cxnId="{182921B8-0B3C-4CBA-9BFA-4671EF37EC9C}">
      <dgm:prSet/>
      <dgm:spPr/>
      <dgm:t>
        <a:bodyPr/>
        <a:lstStyle/>
        <a:p>
          <a:endParaRPr lang="en-GB"/>
        </a:p>
      </dgm:t>
    </dgm:pt>
    <dgm:pt modelId="{D34D52B1-4019-450E-97D4-C7F48D7E1027}" type="sibTrans" cxnId="{182921B8-0B3C-4CBA-9BFA-4671EF37EC9C}">
      <dgm:prSet/>
      <dgm:spPr/>
      <dgm:t>
        <a:bodyPr/>
        <a:lstStyle/>
        <a:p>
          <a:endParaRPr lang="en-GB"/>
        </a:p>
      </dgm:t>
    </dgm:pt>
    <dgm:pt modelId="{62BA5C0F-680B-4FFA-A9CB-7F9270FE29CF}">
      <dgm:prSet/>
      <dgm:spPr/>
      <dgm:t>
        <a:bodyPr/>
        <a:lstStyle/>
        <a:p>
          <a:pPr algn="ctr" rtl="0"/>
          <a:r>
            <a:rPr lang="en-GB" dirty="0" smtClean="0"/>
            <a:t>What does </a:t>
          </a:r>
          <a:r>
            <a:rPr lang="en-GB" dirty="0" smtClean="0">
              <a:hlinkClick xmlns:r="http://schemas.openxmlformats.org/officeDocument/2006/relationships" r:id="rId2"/>
            </a:rPr>
            <a:t>Cooperative learning</a:t>
          </a:r>
          <a:r>
            <a:rPr lang="en-GB" dirty="0" smtClean="0"/>
            <a:t> </a:t>
          </a:r>
          <a:r>
            <a:rPr lang="en-GB" smtClean="0"/>
            <a:t>look like?</a:t>
          </a:r>
          <a:endParaRPr lang="en-GB" dirty="0"/>
        </a:p>
      </dgm:t>
    </dgm:pt>
    <dgm:pt modelId="{6CAF83A7-E801-488B-B665-F0AD4D79DCAB}" type="parTrans" cxnId="{665FEBEA-E384-42D9-933F-CB8CE6F51E8B}">
      <dgm:prSet/>
      <dgm:spPr/>
      <dgm:t>
        <a:bodyPr/>
        <a:lstStyle/>
        <a:p>
          <a:endParaRPr lang="en-GB"/>
        </a:p>
      </dgm:t>
    </dgm:pt>
    <dgm:pt modelId="{1208290E-6ED5-4C7D-88A2-27D6FAD3D093}" type="sibTrans" cxnId="{665FEBEA-E384-42D9-933F-CB8CE6F51E8B}">
      <dgm:prSet/>
      <dgm:spPr/>
      <dgm:t>
        <a:bodyPr/>
        <a:lstStyle/>
        <a:p>
          <a:endParaRPr lang="en-GB"/>
        </a:p>
      </dgm:t>
    </dgm:pt>
    <dgm:pt modelId="{F5A57F0A-6A34-43A4-A906-78D9D10BCC6E}" type="pres">
      <dgm:prSet presAssocID="{9BCFDFDC-D162-4C88-9122-F07696C71FA2}" presName="linear" presStyleCnt="0">
        <dgm:presLayoutVars>
          <dgm:animLvl val="lvl"/>
          <dgm:resizeHandles val="exact"/>
        </dgm:presLayoutVars>
      </dgm:prSet>
      <dgm:spPr/>
    </dgm:pt>
    <dgm:pt modelId="{FF584587-BAEC-4D70-9E31-14D832C23CF4}" type="pres">
      <dgm:prSet presAssocID="{17E3D79D-91DD-400E-A0EF-FE035E83C06A}" presName="parentText" presStyleLbl="node1" presStyleIdx="0" presStyleCnt="4">
        <dgm:presLayoutVars>
          <dgm:chMax val="0"/>
          <dgm:bulletEnabled val="1"/>
        </dgm:presLayoutVars>
      </dgm:prSet>
      <dgm:spPr/>
    </dgm:pt>
    <dgm:pt modelId="{210346AB-B6BC-49AC-99CC-0536DCFC46B1}" type="pres">
      <dgm:prSet presAssocID="{F55E154D-B372-43DF-B97B-746A36D8032D}" presName="spacer" presStyleCnt="0"/>
      <dgm:spPr/>
    </dgm:pt>
    <dgm:pt modelId="{357CD906-D184-4247-A7D0-D78CC87294BD}" type="pres">
      <dgm:prSet presAssocID="{6982293C-DA55-4891-9129-1274A00D7325}" presName="parentText" presStyleLbl="node1" presStyleIdx="1" presStyleCnt="4">
        <dgm:presLayoutVars>
          <dgm:chMax val="0"/>
          <dgm:bulletEnabled val="1"/>
        </dgm:presLayoutVars>
      </dgm:prSet>
      <dgm:spPr/>
    </dgm:pt>
    <dgm:pt modelId="{C762C4BE-0E96-45BE-AF09-3B7E454BE0FA}" type="pres">
      <dgm:prSet presAssocID="{F39B515C-67B6-4429-9D9C-606B6C6BA130}" presName="spacer" presStyleCnt="0"/>
      <dgm:spPr/>
    </dgm:pt>
    <dgm:pt modelId="{09F0BAD9-F826-4321-94B2-9433A2BDB8BC}" type="pres">
      <dgm:prSet presAssocID="{3A489785-2E59-4962-8C64-CD395F3602EF}" presName="parentText" presStyleLbl="node1" presStyleIdx="2" presStyleCnt="4">
        <dgm:presLayoutVars>
          <dgm:chMax val="0"/>
          <dgm:bulletEnabled val="1"/>
        </dgm:presLayoutVars>
      </dgm:prSet>
      <dgm:spPr/>
    </dgm:pt>
    <dgm:pt modelId="{99E981E5-F185-40A1-B7E5-F1D2F7B01CE6}" type="pres">
      <dgm:prSet presAssocID="{D34D52B1-4019-450E-97D4-C7F48D7E1027}" presName="spacer" presStyleCnt="0"/>
      <dgm:spPr/>
    </dgm:pt>
    <dgm:pt modelId="{ABAE4CB9-A078-4457-B98F-DB66735C5650}" type="pres">
      <dgm:prSet presAssocID="{62BA5C0F-680B-4FFA-A9CB-7F9270FE29CF}" presName="parentText" presStyleLbl="node1" presStyleIdx="3" presStyleCnt="4">
        <dgm:presLayoutVars>
          <dgm:chMax val="0"/>
          <dgm:bulletEnabled val="1"/>
        </dgm:presLayoutVars>
      </dgm:prSet>
      <dgm:spPr/>
      <dgm:t>
        <a:bodyPr/>
        <a:lstStyle/>
        <a:p>
          <a:endParaRPr lang="en-GB"/>
        </a:p>
      </dgm:t>
    </dgm:pt>
  </dgm:ptLst>
  <dgm:cxnLst>
    <dgm:cxn modelId="{E0F766EE-35C8-4CBE-8BB8-A5E58BB40ECC}" srcId="{9BCFDFDC-D162-4C88-9122-F07696C71FA2}" destId="{17E3D79D-91DD-400E-A0EF-FE035E83C06A}" srcOrd="0" destOrd="0" parTransId="{C5F6A4E6-704B-46C5-932D-E7A405A93CA9}" sibTransId="{F55E154D-B372-43DF-B97B-746A36D8032D}"/>
    <dgm:cxn modelId="{0EE12743-403D-4317-B0AE-35D3F8773BD8}" type="presOf" srcId="{62BA5C0F-680B-4FFA-A9CB-7F9270FE29CF}" destId="{ABAE4CB9-A078-4457-B98F-DB66735C5650}" srcOrd="0" destOrd="0" presId="urn:microsoft.com/office/officeart/2005/8/layout/vList2"/>
    <dgm:cxn modelId="{D336C9C6-FC95-4F79-915D-DE048EB09D5D}" type="presOf" srcId="{17E3D79D-91DD-400E-A0EF-FE035E83C06A}" destId="{FF584587-BAEC-4D70-9E31-14D832C23CF4}" srcOrd="0" destOrd="0" presId="urn:microsoft.com/office/officeart/2005/8/layout/vList2"/>
    <dgm:cxn modelId="{13B7924D-56FB-49C9-886F-6DA9B6D66540}" type="presOf" srcId="{3A489785-2E59-4962-8C64-CD395F3602EF}" destId="{09F0BAD9-F826-4321-94B2-9433A2BDB8BC}" srcOrd="0" destOrd="0" presId="urn:microsoft.com/office/officeart/2005/8/layout/vList2"/>
    <dgm:cxn modelId="{5A29259F-D68A-4C9F-B029-C38859110705}" srcId="{9BCFDFDC-D162-4C88-9122-F07696C71FA2}" destId="{6982293C-DA55-4891-9129-1274A00D7325}" srcOrd="1" destOrd="0" parTransId="{F30C73E3-77F3-4AD7-B720-C795E022AB7C}" sibTransId="{F39B515C-67B6-4429-9D9C-606B6C6BA130}"/>
    <dgm:cxn modelId="{182921B8-0B3C-4CBA-9BFA-4671EF37EC9C}" srcId="{9BCFDFDC-D162-4C88-9122-F07696C71FA2}" destId="{3A489785-2E59-4962-8C64-CD395F3602EF}" srcOrd="2" destOrd="0" parTransId="{8C0815AE-F835-48BF-B104-C06DC039EBFF}" sibTransId="{D34D52B1-4019-450E-97D4-C7F48D7E1027}"/>
    <dgm:cxn modelId="{7562AE46-B871-4394-B42F-09FDE1CAA3D6}" type="presOf" srcId="{6982293C-DA55-4891-9129-1274A00D7325}" destId="{357CD906-D184-4247-A7D0-D78CC87294BD}" srcOrd="0" destOrd="0" presId="urn:microsoft.com/office/officeart/2005/8/layout/vList2"/>
    <dgm:cxn modelId="{3B1E915E-A910-47EB-B4F6-292F0049BEFA}" type="presOf" srcId="{9BCFDFDC-D162-4C88-9122-F07696C71FA2}" destId="{F5A57F0A-6A34-43A4-A906-78D9D10BCC6E}" srcOrd="0" destOrd="0" presId="urn:microsoft.com/office/officeart/2005/8/layout/vList2"/>
    <dgm:cxn modelId="{665FEBEA-E384-42D9-933F-CB8CE6F51E8B}" srcId="{9BCFDFDC-D162-4C88-9122-F07696C71FA2}" destId="{62BA5C0F-680B-4FFA-A9CB-7F9270FE29CF}" srcOrd="3" destOrd="0" parTransId="{6CAF83A7-E801-488B-B665-F0AD4D79DCAB}" sibTransId="{1208290E-6ED5-4C7D-88A2-27D6FAD3D093}"/>
    <dgm:cxn modelId="{1D458BC8-06FC-458E-B71E-F02770C396D8}" type="presParOf" srcId="{F5A57F0A-6A34-43A4-A906-78D9D10BCC6E}" destId="{FF584587-BAEC-4D70-9E31-14D832C23CF4}" srcOrd="0" destOrd="0" presId="urn:microsoft.com/office/officeart/2005/8/layout/vList2"/>
    <dgm:cxn modelId="{FACD9CBE-2926-4768-BE2B-01183B2DB415}" type="presParOf" srcId="{F5A57F0A-6A34-43A4-A906-78D9D10BCC6E}" destId="{210346AB-B6BC-49AC-99CC-0536DCFC46B1}" srcOrd="1" destOrd="0" presId="urn:microsoft.com/office/officeart/2005/8/layout/vList2"/>
    <dgm:cxn modelId="{D6B8D7B3-B338-462A-97B0-CCE8565F7226}" type="presParOf" srcId="{F5A57F0A-6A34-43A4-A906-78D9D10BCC6E}" destId="{357CD906-D184-4247-A7D0-D78CC87294BD}" srcOrd="2" destOrd="0" presId="urn:microsoft.com/office/officeart/2005/8/layout/vList2"/>
    <dgm:cxn modelId="{27BE5893-E3F7-4861-8E84-54E57D4E5619}" type="presParOf" srcId="{F5A57F0A-6A34-43A4-A906-78D9D10BCC6E}" destId="{C762C4BE-0E96-45BE-AF09-3B7E454BE0FA}" srcOrd="3" destOrd="0" presId="urn:microsoft.com/office/officeart/2005/8/layout/vList2"/>
    <dgm:cxn modelId="{65F6DCEE-DE4C-42D8-BF4B-1663E323B7B4}" type="presParOf" srcId="{F5A57F0A-6A34-43A4-A906-78D9D10BCC6E}" destId="{09F0BAD9-F826-4321-94B2-9433A2BDB8BC}" srcOrd="4" destOrd="0" presId="urn:microsoft.com/office/officeart/2005/8/layout/vList2"/>
    <dgm:cxn modelId="{BF9CF177-628F-4D66-98A7-D537D9E8F420}" type="presParOf" srcId="{F5A57F0A-6A34-43A4-A906-78D9D10BCC6E}" destId="{99E981E5-F185-40A1-B7E5-F1D2F7B01CE6}" srcOrd="5" destOrd="0" presId="urn:microsoft.com/office/officeart/2005/8/layout/vList2"/>
    <dgm:cxn modelId="{4A10928F-E222-4779-B939-A60276440B05}" type="presParOf" srcId="{F5A57F0A-6A34-43A4-A906-78D9D10BCC6E}" destId="{ABAE4CB9-A078-4457-B98F-DB66735C5650}"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C86778-0361-4E2C-8F19-290AF8DDAFA6}"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5DAA66B8-FA29-43D1-966D-BB6EC6BE22D7}">
      <dgm:prSet/>
      <dgm:spPr/>
      <dgm:t>
        <a:bodyPr/>
        <a:lstStyle/>
        <a:p>
          <a:pPr algn="ctr" rtl="0"/>
          <a:r>
            <a:rPr lang="en-GB" dirty="0" smtClean="0"/>
            <a:t>Cooperatively structured classroom – groups of 4 max</a:t>
          </a:r>
          <a:endParaRPr lang="en-GB" dirty="0"/>
        </a:p>
      </dgm:t>
    </dgm:pt>
    <dgm:pt modelId="{B25F3E63-DB0B-4EDC-B0DC-206B9CFF374D}" type="parTrans" cxnId="{7AFA3F48-22BE-460C-B7AA-9E577E5A51CB}">
      <dgm:prSet/>
      <dgm:spPr/>
      <dgm:t>
        <a:bodyPr/>
        <a:lstStyle/>
        <a:p>
          <a:endParaRPr lang="en-GB"/>
        </a:p>
      </dgm:t>
    </dgm:pt>
    <dgm:pt modelId="{3A3D3A7E-95D5-4566-99F5-782F581FD22C}" type="sibTrans" cxnId="{7AFA3F48-22BE-460C-B7AA-9E577E5A51CB}">
      <dgm:prSet/>
      <dgm:spPr/>
      <dgm:t>
        <a:bodyPr/>
        <a:lstStyle/>
        <a:p>
          <a:endParaRPr lang="en-GB"/>
        </a:p>
      </dgm:t>
    </dgm:pt>
    <dgm:pt modelId="{03CB8176-3CCD-410D-B115-611DAE087A7A}">
      <dgm:prSet/>
      <dgm:spPr/>
      <dgm:t>
        <a:bodyPr/>
        <a:lstStyle/>
        <a:p>
          <a:pPr algn="ctr" rtl="0"/>
          <a:r>
            <a:rPr lang="en-GB" dirty="0" smtClean="0"/>
            <a:t>Plan – 1/2/3/4</a:t>
          </a:r>
          <a:endParaRPr lang="en-GB" dirty="0"/>
        </a:p>
      </dgm:t>
    </dgm:pt>
    <dgm:pt modelId="{545E12AC-93FA-4E9A-847C-6AF75BA827ED}" type="parTrans" cxnId="{21840C26-3A47-49E0-8BBC-9A28F25C70BA}">
      <dgm:prSet/>
      <dgm:spPr/>
      <dgm:t>
        <a:bodyPr/>
        <a:lstStyle/>
        <a:p>
          <a:endParaRPr lang="en-GB"/>
        </a:p>
      </dgm:t>
    </dgm:pt>
    <dgm:pt modelId="{4EEF5F96-CD49-4EB5-BD4A-CF35BC0208A0}" type="sibTrans" cxnId="{21840C26-3A47-49E0-8BBC-9A28F25C70BA}">
      <dgm:prSet/>
      <dgm:spPr/>
      <dgm:t>
        <a:bodyPr/>
        <a:lstStyle/>
        <a:p>
          <a:endParaRPr lang="en-GB"/>
        </a:p>
      </dgm:t>
    </dgm:pt>
    <dgm:pt modelId="{A43000FB-80E0-4F93-9387-983BD96521E5}">
      <dgm:prSet/>
      <dgm:spPr/>
      <dgm:t>
        <a:bodyPr/>
        <a:lstStyle/>
        <a:p>
          <a:pPr algn="ctr" rtl="0"/>
          <a:r>
            <a:rPr lang="en-GB" dirty="0" smtClean="0"/>
            <a:t>The language - Shoulder/ face partners</a:t>
          </a:r>
          <a:endParaRPr lang="en-GB" dirty="0"/>
        </a:p>
      </dgm:t>
    </dgm:pt>
    <dgm:pt modelId="{563818DA-2FDD-412C-BBFC-86743AF188A2}" type="parTrans" cxnId="{168A223E-9B5B-46B9-BACB-8D04E45C1961}">
      <dgm:prSet/>
      <dgm:spPr/>
      <dgm:t>
        <a:bodyPr/>
        <a:lstStyle/>
        <a:p>
          <a:endParaRPr lang="en-GB"/>
        </a:p>
      </dgm:t>
    </dgm:pt>
    <dgm:pt modelId="{373D8CD7-CC10-4C25-A7A3-370DD19311BA}" type="sibTrans" cxnId="{168A223E-9B5B-46B9-BACB-8D04E45C1961}">
      <dgm:prSet/>
      <dgm:spPr/>
      <dgm:t>
        <a:bodyPr/>
        <a:lstStyle/>
        <a:p>
          <a:endParaRPr lang="en-GB"/>
        </a:p>
      </dgm:t>
    </dgm:pt>
    <dgm:pt modelId="{014A42E5-C55F-410B-86EA-FCFE37951774}">
      <dgm:prSet/>
      <dgm:spPr/>
      <dgm:t>
        <a:bodyPr/>
        <a:lstStyle/>
        <a:p>
          <a:pPr algn="ctr" rtl="0"/>
          <a:r>
            <a:rPr lang="en-GB" i="1" dirty="0" smtClean="0"/>
            <a:t>Getting attention - We will be using the hand signal to get attention today</a:t>
          </a:r>
        </a:p>
        <a:p>
          <a:pPr algn="ctr" rtl="0"/>
          <a:r>
            <a:rPr lang="en-GB" i="1" dirty="0" smtClean="0"/>
            <a:t>Which other ways have you seen being used and what do you do to gain attention from the pupils you support?</a:t>
          </a:r>
        </a:p>
      </dgm:t>
    </dgm:pt>
    <dgm:pt modelId="{7522C704-5719-4A2E-AD72-4A474F92B543}" type="parTrans" cxnId="{8C9AE79E-30F0-4027-A69C-6A6D647CCBEE}">
      <dgm:prSet/>
      <dgm:spPr/>
      <dgm:t>
        <a:bodyPr/>
        <a:lstStyle/>
        <a:p>
          <a:endParaRPr lang="en-GB"/>
        </a:p>
      </dgm:t>
    </dgm:pt>
    <dgm:pt modelId="{5F243678-8081-4FFC-A425-CD6A0B6C78D7}" type="sibTrans" cxnId="{8C9AE79E-30F0-4027-A69C-6A6D647CCBEE}">
      <dgm:prSet/>
      <dgm:spPr/>
      <dgm:t>
        <a:bodyPr/>
        <a:lstStyle/>
        <a:p>
          <a:endParaRPr lang="en-GB"/>
        </a:p>
      </dgm:t>
    </dgm:pt>
    <dgm:pt modelId="{0A629839-85A5-458C-8B9F-795509C9412A}" type="pres">
      <dgm:prSet presAssocID="{C7C86778-0361-4E2C-8F19-290AF8DDAFA6}" presName="linear" presStyleCnt="0">
        <dgm:presLayoutVars>
          <dgm:animLvl val="lvl"/>
          <dgm:resizeHandles val="exact"/>
        </dgm:presLayoutVars>
      </dgm:prSet>
      <dgm:spPr/>
      <dgm:t>
        <a:bodyPr/>
        <a:lstStyle/>
        <a:p>
          <a:endParaRPr lang="en-GB"/>
        </a:p>
      </dgm:t>
    </dgm:pt>
    <dgm:pt modelId="{DBD36C28-F084-4493-8436-8C3C6215D104}" type="pres">
      <dgm:prSet presAssocID="{5DAA66B8-FA29-43D1-966D-BB6EC6BE22D7}" presName="parentText" presStyleLbl="node1" presStyleIdx="0" presStyleCnt="4">
        <dgm:presLayoutVars>
          <dgm:chMax val="0"/>
          <dgm:bulletEnabled val="1"/>
        </dgm:presLayoutVars>
      </dgm:prSet>
      <dgm:spPr/>
      <dgm:t>
        <a:bodyPr/>
        <a:lstStyle/>
        <a:p>
          <a:endParaRPr lang="en-GB"/>
        </a:p>
      </dgm:t>
    </dgm:pt>
    <dgm:pt modelId="{F632E74C-8190-4678-BBE9-C19B44BF1698}" type="pres">
      <dgm:prSet presAssocID="{3A3D3A7E-95D5-4566-99F5-782F581FD22C}" presName="spacer" presStyleCnt="0"/>
      <dgm:spPr/>
    </dgm:pt>
    <dgm:pt modelId="{33BB3A39-14CE-4431-B744-A44F3EEAB187}" type="pres">
      <dgm:prSet presAssocID="{03CB8176-3CCD-410D-B115-611DAE087A7A}" presName="parentText" presStyleLbl="node1" presStyleIdx="1" presStyleCnt="4">
        <dgm:presLayoutVars>
          <dgm:chMax val="0"/>
          <dgm:bulletEnabled val="1"/>
        </dgm:presLayoutVars>
      </dgm:prSet>
      <dgm:spPr/>
      <dgm:t>
        <a:bodyPr/>
        <a:lstStyle/>
        <a:p>
          <a:endParaRPr lang="en-GB"/>
        </a:p>
      </dgm:t>
    </dgm:pt>
    <dgm:pt modelId="{5CFFB7E7-CDB1-4DFC-ADB1-63E6FF6B991A}" type="pres">
      <dgm:prSet presAssocID="{4EEF5F96-CD49-4EB5-BD4A-CF35BC0208A0}" presName="spacer" presStyleCnt="0"/>
      <dgm:spPr/>
    </dgm:pt>
    <dgm:pt modelId="{B69BDAA9-4938-49E0-87F0-E329E901C56E}" type="pres">
      <dgm:prSet presAssocID="{A43000FB-80E0-4F93-9387-983BD96521E5}" presName="parentText" presStyleLbl="node1" presStyleIdx="2" presStyleCnt="4">
        <dgm:presLayoutVars>
          <dgm:chMax val="0"/>
          <dgm:bulletEnabled val="1"/>
        </dgm:presLayoutVars>
      </dgm:prSet>
      <dgm:spPr/>
      <dgm:t>
        <a:bodyPr/>
        <a:lstStyle/>
        <a:p>
          <a:endParaRPr lang="en-GB"/>
        </a:p>
      </dgm:t>
    </dgm:pt>
    <dgm:pt modelId="{7CD21B06-C3E4-49F3-A1B3-8E6731B11AE3}" type="pres">
      <dgm:prSet presAssocID="{373D8CD7-CC10-4C25-A7A3-370DD19311BA}" presName="spacer" presStyleCnt="0"/>
      <dgm:spPr/>
    </dgm:pt>
    <dgm:pt modelId="{83A29FAD-A309-4F1A-AF8D-BA0A3B9EA9AF}" type="pres">
      <dgm:prSet presAssocID="{014A42E5-C55F-410B-86EA-FCFE37951774}" presName="parentText" presStyleLbl="node1" presStyleIdx="3" presStyleCnt="4">
        <dgm:presLayoutVars>
          <dgm:chMax val="0"/>
          <dgm:bulletEnabled val="1"/>
        </dgm:presLayoutVars>
      </dgm:prSet>
      <dgm:spPr/>
      <dgm:t>
        <a:bodyPr/>
        <a:lstStyle/>
        <a:p>
          <a:endParaRPr lang="en-GB"/>
        </a:p>
      </dgm:t>
    </dgm:pt>
  </dgm:ptLst>
  <dgm:cxnLst>
    <dgm:cxn modelId="{5863FCD1-F848-436B-9D95-2D7221E7275A}" type="presOf" srcId="{014A42E5-C55F-410B-86EA-FCFE37951774}" destId="{83A29FAD-A309-4F1A-AF8D-BA0A3B9EA9AF}" srcOrd="0" destOrd="0" presId="urn:microsoft.com/office/officeart/2005/8/layout/vList2"/>
    <dgm:cxn modelId="{EF312314-68E9-4C26-BC0C-714A1877C34D}" type="presOf" srcId="{A43000FB-80E0-4F93-9387-983BD96521E5}" destId="{B69BDAA9-4938-49E0-87F0-E329E901C56E}" srcOrd="0" destOrd="0" presId="urn:microsoft.com/office/officeart/2005/8/layout/vList2"/>
    <dgm:cxn modelId="{AF500B74-0950-4E3B-A7DF-21F44097C7B0}" type="presOf" srcId="{C7C86778-0361-4E2C-8F19-290AF8DDAFA6}" destId="{0A629839-85A5-458C-8B9F-795509C9412A}" srcOrd="0" destOrd="0" presId="urn:microsoft.com/office/officeart/2005/8/layout/vList2"/>
    <dgm:cxn modelId="{7AFA3F48-22BE-460C-B7AA-9E577E5A51CB}" srcId="{C7C86778-0361-4E2C-8F19-290AF8DDAFA6}" destId="{5DAA66B8-FA29-43D1-966D-BB6EC6BE22D7}" srcOrd="0" destOrd="0" parTransId="{B25F3E63-DB0B-4EDC-B0DC-206B9CFF374D}" sibTransId="{3A3D3A7E-95D5-4566-99F5-782F581FD22C}"/>
    <dgm:cxn modelId="{D05116E0-C91E-430A-A3CC-44F28EF42B03}" type="presOf" srcId="{5DAA66B8-FA29-43D1-966D-BB6EC6BE22D7}" destId="{DBD36C28-F084-4493-8436-8C3C6215D104}" srcOrd="0" destOrd="0" presId="urn:microsoft.com/office/officeart/2005/8/layout/vList2"/>
    <dgm:cxn modelId="{21840C26-3A47-49E0-8BBC-9A28F25C70BA}" srcId="{C7C86778-0361-4E2C-8F19-290AF8DDAFA6}" destId="{03CB8176-3CCD-410D-B115-611DAE087A7A}" srcOrd="1" destOrd="0" parTransId="{545E12AC-93FA-4E9A-847C-6AF75BA827ED}" sibTransId="{4EEF5F96-CD49-4EB5-BD4A-CF35BC0208A0}"/>
    <dgm:cxn modelId="{8C9AE79E-30F0-4027-A69C-6A6D647CCBEE}" srcId="{C7C86778-0361-4E2C-8F19-290AF8DDAFA6}" destId="{014A42E5-C55F-410B-86EA-FCFE37951774}" srcOrd="3" destOrd="0" parTransId="{7522C704-5719-4A2E-AD72-4A474F92B543}" sibTransId="{5F243678-8081-4FFC-A425-CD6A0B6C78D7}"/>
    <dgm:cxn modelId="{50379FB0-EE47-4BAF-B8E5-77430187CD20}" type="presOf" srcId="{03CB8176-3CCD-410D-B115-611DAE087A7A}" destId="{33BB3A39-14CE-4431-B744-A44F3EEAB187}" srcOrd="0" destOrd="0" presId="urn:microsoft.com/office/officeart/2005/8/layout/vList2"/>
    <dgm:cxn modelId="{168A223E-9B5B-46B9-BACB-8D04E45C1961}" srcId="{C7C86778-0361-4E2C-8F19-290AF8DDAFA6}" destId="{A43000FB-80E0-4F93-9387-983BD96521E5}" srcOrd="2" destOrd="0" parTransId="{563818DA-2FDD-412C-BBFC-86743AF188A2}" sibTransId="{373D8CD7-CC10-4C25-A7A3-370DD19311BA}"/>
    <dgm:cxn modelId="{341CF909-3321-4142-896E-E0DAA935051F}" type="presParOf" srcId="{0A629839-85A5-458C-8B9F-795509C9412A}" destId="{DBD36C28-F084-4493-8436-8C3C6215D104}" srcOrd="0" destOrd="0" presId="urn:microsoft.com/office/officeart/2005/8/layout/vList2"/>
    <dgm:cxn modelId="{2497017D-BA1A-4F05-AF66-A98474D993B2}" type="presParOf" srcId="{0A629839-85A5-458C-8B9F-795509C9412A}" destId="{F632E74C-8190-4678-BBE9-C19B44BF1698}" srcOrd="1" destOrd="0" presId="urn:microsoft.com/office/officeart/2005/8/layout/vList2"/>
    <dgm:cxn modelId="{85027F83-2370-447E-9DAD-A57F9C2A8AA6}" type="presParOf" srcId="{0A629839-85A5-458C-8B9F-795509C9412A}" destId="{33BB3A39-14CE-4431-B744-A44F3EEAB187}" srcOrd="2" destOrd="0" presId="urn:microsoft.com/office/officeart/2005/8/layout/vList2"/>
    <dgm:cxn modelId="{8D7DE121-8620-4A79-A445-B5FC7CB22712}" type="presParOf" srcId="{0A629839-85A5-458C-8B9F-795509C9412A}" destId="{5CFFB7E7-CDB1-4DFC-ADB1-63E6FF6B991A}" srcOrd="3" destOrd="0" presId="urn:microsoft.com/office/officeart/2005/8/layout/vList2"/>
    <dgm:cxn modelId="{A9B7BD56-18EA-49AA-A078-A31AC225906C}" type="presParOf" srcId="{0A629839-85A5-458C-8B9F-795509C9412A}" destId="{B69BDAA9-4938-49E0-87F0-E329E901C56E}" srcOrd="4" destOrd="0" presId="urn:microsoft.com/office/officeart/2005/8/layout/vList2"/>
    <dgm:cxn modelId="{029CF49F-7B83-4954-95C2-689491088627}" type="presParOf" srcId="{0A629839-85A5-458C-8B9F-795509C9412A}" destId="{7CD21B06-C3E4-49F3-A1B3-8E6731B11AE3}" srcOrd="5" destOrd="0" presId="urn:microsoft.com/office/officeart/2005/8/layout/vList2"/>
    <dgm:cxn modelId="{B3CBF2B6-0271-4A89-959E-39A95D266EB9}" type="presParOf" srcId="{0A629839-85A5-458C-8B9F-795509C9412A}" destId="{83A29FAD-A309-4F1A-AF8D-BA0A3B9EA9AF}"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D02CE9-A0E9-48D8-AC4B-B46330C79B55}"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950498D2-A725-45C9-A2A4-0258D0B5DC0B}">
      <dgm:prSet/>
      <dgm:spPr/>
      <dgm:t>
        <a:bodyPr/>
        <a:lstStyle/>
        <a:p>
          <a:pPr algn="ctr" rtl="0"/>
          <a:r>
            <a:rPr lang="en-GB" dirty="0" smtClean="0"/>
            <a:t>Person number 1 – hand out the stickers</a:t>
          </a:r>
          <a:endParaRPr lang="en-GB" dirty="0"/>
        </a:p>
      </dgm:t>
    </dgm:pt>
    <dgm:pt modelId="{17BAF6BA-7C33-4934-907B-D223FF680446}" type="parTrans" cxnId="{BC63F674-5553-4F7C-9A96-DE6238A0A100}">
      <dgm:prSet/>
      <dgm:spPr/>
      <dgm:t>
        <a:bodyPr/>
        <a:lstStyle/>
        <a:p>
          <a:endParaRPr lang="en-GB"/>
        </a:p>
      </dgm:t>
    </dgm:pt>
    <dgm:pt modelId="{A555CBB6-3E78-4833-8FCE-CE1898B8F38A}" type="sibTrans" cxnId="{BC63F674-5553-4F7C-9A96-DE6238A0A100}">
      <dgm:prSet/>
      <dgm:spPr/>
      <dgm:t>
        <a:bodyPr/>
        <a:lstStyle/>
        <a:p>
          <a:endParaRPr lang="en-GB"/>
        </a:p>
      </dgm:t>
    </dgm:pt>
    <dgm:pt modelId="{03BF9B50-B2B1-49F9-8D09-693CB5318318}">
      <dgm:prSet/>
      <dgm:spPr/>
      <dgm:t>
        <a:bodyPr/>
        <a:lstStyle/>
        <a:p>
          <a:pPr algn="ctr" rtl="0"/>
          <a:r>
            <a:rPr lang="en-GB" dirty="0" smtClean="0"/>
            <a:t>Person number 2 – give out markers</a:t>
          </a:r>
          <a:endParaRPr lang="en-GB" dirty="0"/>
        </a:p>
      </dgm:t>
    </dgm:pt>
    <dgm:pt modelId="{DF3F8419-28E8-4B00-ADD9-C6320DC7694E}" type="parTrans" cxnId="{76C5B510-DDE4-4D7D-B5E2-C6EF2BDC623A}">
      <dgm:prSet/>
      <dgm:spPr/>
      <dgm:t>
        <a:bodyPr/>
        <a:lstStyle/>
        <a:p>
          <a:endParaRPr lang="en-GB"/>
        </a:p>
      </dgm:t>
    </dgm:pt>
    <dgm:pt modelId="{FF4922AB-CEA4-4CBB-8FA8-8F733D0BB1B2}" type="sibTrans" cxnId="{76C5B510-DDE4-4D7D-B5E2-C6EF2BDC623A}">
      <dgm:prSet/>
      <dgm:spPr/>
      <dgm:t>
        <a:bodyPr/>
        <a:lstStyle/>
        <a:p>
          <a:endParaRPr lang="en-GB"/>
        </a:p>
      </dgm:t>
    </dgm:pt>
    <dgm:pt modelId="{9CEF868F-2478-4302-9A0C-54ADA5838D9A}">
      <dgm:prSet/>
      <dgm:spPr/>
      <dgm:t>
        <a:bodyPr/>
        <a:lstStyle/>
        <a:p>
          <a:pPr algn="ctr" rtl="0"/>
          <a:r>
            <a:rPr lang="en-GB" dirty="0" smtClean="0"/>
            <a:t>Person number 3 – collect booklets</a:t>
          </a:r>
          <a:endParaRPr lang="en-GB" dirty="0"/>
        </a:p>
      </dgm:t>
    </dgm:pt>
    <dgm:pt modelId="{29C60195-DBFC-47CD-96B3-28C961D309A9}" type="parTrans" cxnId="{6507D34D-4AE2-4323-B0BB-EF6708FE61E4}">
      <dgm:prSet/>
      <dgm:spPr/>
      <dgm:t>
        <a:bodyPr/>
        <a:lstStyle/>
        <a:p>
          <a:endParaRPr lang="en-GB"/>
        </a:p>
      </dgm:t>
    </dgm:pt>
    <dgm:pt modelId="{D5D3AA5A-6314-497D-8741-16F5926D1E9F}" type="sibTrans" cxnId="{6507D34D-4AE2-4323-B0BB-EF6708FE61E4}">
      <dgm:prSet/>
      <dgm:spPr/>
      <dgm:t>
        <a:bodyPr/>
        <a:lstStyle/>
        <a:p>
          <a:endParaRPr lang="en-GB"/>
        </a:p>
      </dgm:t>
    </dgm:pt>
    <dgm:pt modelId="{641FEE00-6742-48A2-BB69-FCEE5ABEA346}">
      <dgm:prSet/>
      <dgm:spPr/>
      <dgm:t>
        <a:bodyPr/>
        <a:lstStyle/>
        <a:p>
          <a:pPr algn="ctr" rtl="0"/>
          <a:r>
            <a:rPr lang="en-GB" dirty="0" smtClean="0"/>
            <a:t>Person number 4 – make sure all booklets are named</a:t>
          </a:r>
          <a:endParaRPr lang="en-GB" dirty="0"/>
        </a:p>
      </dgm:t>
    </dgm:pt>
    <dgm:pt modelId="{F0172306-283A-41FD-8166-7017D20F4765}" type="parTrans" cxnId="{E9764398-3A1C-47E6-8356-392877544986}">
      <dgm:prSet/>
      <dgm:spPr/>
      <dgm:t>
        <a:bodyPr/>
        <a:lstStyle/>
        <a:p>
          <a:endParaRPr lang="en-GB"/>
        </a:p>
      </dgm:t>
    </dgm:pt>
    <dgm:pt modelId="{16A20B7F-B845-4FF8-9ACA-67023E816169}" type="sibTrans" cxnId="{E9764398-3A1C-47E6-8356-392877544986}">
      <dgm:prSet/>
      <dgm:spPr/>
      <dgm:t>
        <a:bodyPr/>
        <a:lstStyle/>
        <a:p>
          <a:endParaRPr lang="en-GB"/>
        </a:p>
      </dgm:t>
    </dgm:pt>
    <dgm:pt modelId="{4BE512A6-7CA8-4C30-A2E2-B707565330C5}">
      <dgm:prSet/>
      <dgm:spPr/>
      <dgm:t>
        <a:bodyPr/>
        <a:lstStyle/>
        <a:p>
          <a:pPr algn="ctr" rtl="0"/>
          <a:r>
            <a:rPr lang="en-GB" dirty="0" smtClean="0"/>
            <a:t>Social skill: equal participation</a:t>
          </a:r>
          <a:endParaRPr lang="en-US" dirty="0"/>
        </a:p>
      </dgm:t>
    </dgm:pt>
    <dgm:pt modelId="{1E905244-160E-451A-A7E3-5D6F7DF65D3F}" type="parTrans" cxnId="{98D7C581-5561-46CD-AD4A-1CC2528BD2C2}">
      <dgm:prSet/>
      <dgm:spPr/>
      <dgm:t>
        <a:bodyPr/>
        <a:lstStyle/>
        <a:p>
          <a:endParaRPr lang="en-GB"/>
        </a:p>
      </dgm:t>
    </dgm:pt>
    <dgm:pt modelId="{1E561CBE-1762-4A2E-A98D-F65A227AA25E}" type="sibTrans" cxnId="{98D7C581-5561-46CD-AD4A-1CC2528BD2C2}">
      <dgm:prSet/>
      <dgm:spPr/>
      <dgm:t>
        <a:bodyPr/>
        <a:lstStyle/>
        <a:p>
          <a:endParaRPr lang="en-GB"/>
        </a:p>
      </dgm:t>
    </dgm:pt>
    <dgm:pt modelId="{FA759655-BB5A-40AB-847C-EBB8A7382040}" type="pres">
      <dgm:prSet presAssocID="{69D02CE9-A0E9-48D8-AC4B-B46330C79B55}" presName="linear" presStyleCnt="0">
        <dgm:presLayoutVars>
          <dgm:animLvl val="lvl"/>
          <dgm:resizeHandles val="exact"/>
        </dgm:presLayoutVars>
      </dgm:prSet>
      <dgm:spPr/>
      <dgm:t>
        <a:bodyPr/>
        <a:lstStyle/>
        <a:p>
          <a:endParaRPr lang="en-GB"/>
        </a:p>
      </dgm:t>
    </dgm:pt>
    <dgm:pt modelId="{6BC7C3A0-1A87-4EA4-8CB4-52911F292DF0}" type="pres">
      <dgm:prSet presAssocID="{950498D2-A725-45C9-A2A4-0258D0B5DC0B}" presName="parentText" presStyleLbl="node1" presStyleIdx="0" presStyleCnt="5">
        <dgm:presLayoutVars>
          <dgm:chMax val="0"/>
          <dgm:bulletEnabled val="1"/>
        </dgm:presLayoutVars>
      </dgm:prSet>
      <dgm:spPr/>
      <dgm:t>
        <a:bodyPr/>
        <a:lstStyle/>
        <a:p>
          <a:endParaRPr lang="en-GB"/>
        </a:p>
      </dgm:t>
    </dgm:pt>
    <dgm:pt modelId="{C2CB5B7C-C95E-442C-A60B-F6790E8AD740}" type="pres">
      <dgm:prSet presAssocID="{A555CBB6-3E78-4833-8FCE-CE1898B8F38A}" presName="spacer" presStyleCnt="0"/>
      <dgm:spPr/>
    </dgm:pt>
    <dgm:pt modelId="{1253C645-B548-4F92-B26F-C7EC15408393}" type="pres">
      <dgm:prSet presAssocID="{03BF9B50-B2B1-49F9-8D09-693CB5318318}" presName="parentText" presStyleLbl="node1" presStyleIdx="1" presStyleCnt="5">
        <dgm:presLayoutVars>
          <dgm:chMax val="0"/>
          <dgm:bulletEnabled val="1"/>
        </dgm:presLayoutVars>
      </dgm:prSet>
      <dgm:spPr/>
      <dgm:t>
        <a:bodyPr/>
        <a:lstStyle/>
        <a:p>
          <a:endParaRPr lang="en-GB"/>
        </a:p>
      </dgm:t>
    </dgm:pt>
    <dgm:pt modelId="{D0545C88-F0CA-4DCE-8A12-ED9A96670018}" type="pres">
      <dgm:prSet presAssocID="{FF4922AB-CEA4-4CBB-8FA8-8F733D0BB1B2}" presName="spacer" presStyleCnt="0"/>
      <dgm:spPr/>
    </dgm:pt>
    <dgm:pt modelId="{C831C3D9-35CB-4A5E-9DA0-F93A81F26B62}" type="pres">
      <dgm:prSet presAssocID="{9CEF868F-2478-4302-9A0C-54ADA5838D9A}" presName="parentText" presStyleLbl="node1" presStyleIdx="2" presStyleCnt="5">
        <dgm:presLayoutVars>
          <dgm:chMax val="0"/>
          <dgm:bulletEnabled val="1"/>
        </dgm:presLayoutVars>
      </dgm:prSet>
      <dgm:spPr/>
      <dgm:t>
        <a:bodyPr/>
        <a:lstStyle/>
        <a:p>
          <a:endParaRPr lang="en-GB"/>
        </a:p>
      </dgm:t>
    </dgm:pt>
    <dgm:pt modelId="{F033F168-73A1-4DEB-8D23-F9367AD50F32}" type="pres">
      <dgm:prSet presAssocID="{D5D3AA5A-6314-497D-8741-16F5926D1E9F}" presName="spacer" presStyleCnt="0"/>
      <dgm:spPr/>
    </dgm:pt>
    <dgm:pt modelId="{A589783E-3057-4B84-A1F6-F7F4D35AB9CA}" type="pres">
      <dgm:prSet presAssocID="{641FEE00-6742-48A2-BB69-FCEE5ABEA346}" presName="parentText" presStyleLbl="node1" presStyleIdx="3" presStyleCnt="5">
        <dgm:presLayoutVars>
          <dgm:chMax val="0"/>
          <dgm:bulletEnabled val="1"/>
        </dgm:presLayoutVars>
      </dgm:prSet>
      <dgm:spPr/>
      <dgm:t>
        <a:bodyPr/>
        <a:lstStyle/>
        <a:p>
          <a:endParaRPr lang="en-GB"/>
        </a:p>
      </dgm:t>
    </dgm:pt>
    <dgm:pt modelId="{B9B36646-2201-4811-9810-B19B7152288C}" type="pres">
      <dgm:prSet presAssocID="{16A20B7F-B845-4FF8-9ACA-67023E816169}" presName="spacer" presStyleCnt="0"/>
      <dgm:spPr/>
    </dgm:pt>
    <dgm:pt modelId="{EC882900-D957-474D-BBB7-9BDDFE2BA069}" type="pres">
      <dgm:prSet presAssocID="{4BE512A6-7CA8-4C30-A2E2-B707565330C5}" presName="parentText" presStyleLbl="node1" presStyleIdx="4" presStyleCnt="5">
        <dgm:presLayoutVars>
          <dgm:chMax val="0"/>
          <dgm:bulletEnabled val="1"/>
        </dgm:presLayoutVars>
      </dgm:prSet>
      <dgm:spPr/>
      <dgm:t>
        <a:bodyPr/>
        <a:lstStyle/>
        <a:p>
          <a:endParaRPr lang="en-GB"/>
        </a:p>
      </dgm:t>
    </dgm:pt>
  </dgm:ptLst>
  <dgm:cxnLst>
    <dgm:cxn modelId="{E9764398-3A1C-47E6-8356-392877544986}" srcId="{69D02CE9-A0E9-48D8-AC4B-B46330C79B55}" destId="{641FEE00-6742-48A2-BB69-FCEE5ABEA346}" srcOrd="3" destOrd="0" parTransId="{F0172306-283A-41FD-8166-7017D20F4765}" sibTransId="{16A20B7F-B845-4FF8-9ACA-67023E816169}"/>
    <dgm:cxn modelId="{6507D34D-4AE2-4323-B0BB-EF6708FE61E4}" srcId="{69D02CE9-A0E9-48D8-AC4B-B46330C79B55}" destId="{9CEF868F-2478-4302-9A0C-54ADA5838D9A}" srcOrd="2" destOrd="0" parTransId="{29C60195-DBFC-47CD-96B3-28C961D309A9}" sibTransId="{D5D3AA5A-6314-497D-8741-16F5926D1E9F}"/>
    <dgm:cxn modelId="{251D6101-E78B-46DE-AB43-85DF452B883B}" type="presOf" srcId="{03BF9B50-B2B1-49F9-8D09-693CB5318318}" destId="{1253C645-B548-4F92-B26F-C7EC15408393}" srcOrd="0" destOrd="0" presId="urn:microsoft.com/office/officeart/2005/8/layout/vList2"/>
    <dgm:cxn modelId="{37DC28C6-7DF4-46DC-97CE-269EBB23B410}" type="presOf" srcId="{9CEF868F-2478-4302-9A0C-54ADA5838D9A}" destId="{C831C3D9-35CB-4A5E-9DA0-F93A81F26B62}" srcOrd="0" destOrd="0" presId="urn:microsoft.com/office/officeart/2005/8/layout/vList2"/>
    <dgm:cxn modelId="{BC63F674-5553-4F7C-9A96-DE6238A0A100}" srcId="{69D02CE9-A0E9-48D8-AC4B-B46330C79B55}" destId="{950498D2-A725-45C9-A2A4-0258D0B5DC0B}" srcOrd="0" destOrd="0" parTransId="{17BAF6BA-7C33-4934-907B-D223FF680446}" sibTransId="{A555CBB6-3E78-4833-8FCE-CE1898B8F38A}"/>
    <dgm:cxn modelId="{17D46D7D-F36B-46E6-8F9B-BEB5EB821162}" type="presOf" srcId="{4BE512A6-7CA8-4C30-A2E2-B707565330C5}" destId="{EC882900-D957-474D-BBB7-9BDDFE2BA069}" srcOrd="0" destOrd="0" presId="urn:microsoft.com/office/officeart/2005/8/layout/vList2"/>
    <dgm:cxn modelId="{3C5FD717-3CD4-4BA9-A6A4-678239050C2C}" type="presOf" srcId="{641FEE00-6742-48A2-BB69-FCEE5ABEA346}" destId="{A589783E-3057-4B84-A1F6-F7F4D35AB9CA}" srcOrd="0" destOrd="0" presId="urn:microsoft.com/office/officeart/2005/8/layout/vList2"/>
    <dgm:cxn modelId="{5A74C59F-DC60-485D-A373-FBC99A2AF9A5}" type="presOf" srcId="{950498D2-A725-45C9-A2A4-0258D0B5DC0B}" destId="{6BC7C3A0-1A87-4EA4-8CB4-52911F292DF0}" srcOrd="0" destOrd="0" presId="urn:microsoft.com/office/officeart/2005/8/layout/vList2"/>
    <dgm:cxn modelId="{819A5614-5947-4522-B47C-886EAEF15950}" type="presOf" srcId="{69D02CE9-A0E9-48D8-AC4B-B46330C79B55}" destId="{FA759655-BB5A-40AB-847C-EBB8A7382040}" srcOrd="0" destOrd="0" presId="urn:microsoft.com/office/officeart/2005/8/layout/vList2"/>
    <dgm:cxn modelId="{98D7C581-5561-46CD-AD4A-1CC2528BD2C2}" srcId="{69D02CE9-A0E9-48D8-AC4B-B46330C79B55}" destId="{4BE512A6-7CA8-4C30-A2E2-B707565330C5}" srcOrd="4" destOrd="0" parTransId="{1E905244-160E-451A-A7E3-5D6F7DF65D3F}" sibTransId="{1E561CBE-1762-4A2E-A98D-F65A227AA25E}"/>
    <dgm:cxn modelId="{76C5B510-DDE4-4D7D-B5E2-C6EF2BDC623A}" srcId="{69D02CE9-A0E9-48D8-AC4B-B46330C79B55}" destId="{03BF9B50-B2B1-49F9-8D09-693CB5318318}" srcOrd="1" destOrd="0" parTransId="{DF3F8419-28E8-4B00-ADD9-C6320DC7694E}" sibTransId="{FF4922AB-CEA4-4CBB-8FA8-8F733D0BB1B2}"/>
    <dgm:cxn modelId="{604477BD-C83D-4327-9A3C-1E8A1909E6A6}" type="presParOf" srcId="{FA759655-BB5A-40AB-847C-EBB8A7382040}" destId="{6BC7C3A0-1A87-4EA4-8CB4-52911F292DF0}" srcOrd="0" destOrd="0" presId="urn:microsoft.com/office/officeart/2005/8/layout/vList2"/>
    <dgm:cxn modelId="{6A9603D1-DFA8-4FCA-9D40-43216E724247}" type="presParOf" srcId="{FA759655-BB5A-40AB-847C-EBB8A7382040}" destId="{C2CB5B7C-C95E-442C-A60B-F6790E8AD740}" srcOrd="1" destOrd="0" presId="urn:microsoft.com/office/officeart/2005/8/layout/vList2"/>
    <dgm:cxn modelId="{17CEFCC1-1D17-4753-828C-22B679B67763}" type="presParOf" srcId="{FA759655-BB5A-40AB-847C-EBB8A7382040}" destId="{1253C645-B548-4F92-B26F-C7EC15408393}" srcOrd="2" destOrd="0" presId="urn:microsoft.com/office/officeart/2005/8/layout/vList2"/>
    <dgm:cxn modelId="{A7EE450F-093B-488E-99DF-FFB479374897}" type="presParOf" srcId="{FA759655-BB5A-40AB-847C-EBB8A7382040}" destId="{D0545C88-F0CA-4DCE-8A12-ED9A96670018}" srcOrd="3" destOrd="0" presId="urn:microsoft.com/office/officeart/2005/8/layout/vList2"/>
    <dgm:cxn modelId="{B580D624-3C13-4F83-816C-964D47003129}" type="presParOf" srcId="{FA759655-BB5A-40AB-847C-EBB8A7382040}" destId="{C831C3D9-35CB-4A5E-9DA0-F93A81F26B62}" srcOrd="4" destOrd="0" presId="urn:microsoft.com/office/officeart/2005/8/layout/vList2"/>
    <dgm:cxn modelId="{6D055207-18E0-452C-B7FF-42B22D566C11}" type="presParOf" srcId="{FA759655-BB5A-40AB-847C-EBB8A7382040}" destId="{F033F168-73A1-4DEB-8D23-F9367AD50F32}" srcOrd="5" destOrd="0" presId="urn:microsoft.com/office/officeart/2005/8/layout/vList2"/>
    <dgm:cxn modelId="{E7ED69D7-217F-4169-A2A1-EE5F34A57D89}" type="presParOf" srcId="{FA759655-BB5A-40AB-847C-EBB8A7382040}" destId="{A589783E-3057-4B84-A1F6-F7F4D35AB9CA}" srcOrd="6" destOrd="0" presId="urn:microsoft.com/office/officeart/2005/8/layout/vList2"/>
    <dgm:cxn modelId="{FF625E3F-D7C9-424E-B029-55114553F635}" type="presParOf" srcId="{FA759655-BB5A-40AB-847C-EBB8A7382040}" destId="{B9B36646-2201-4811-9810-B19B7152288C}" srcOrd="7" destOrd="0" presId="urn:microsoft.com/office/officeart/2005/8/layout/vList2"/>
    <dgm:cxn modelId="{F7357035-FB57-44FD-94B5-A38CF38061C3}" type="presParOf" srcId="{FA759655-BB5A-40AB-847C-EBB8A7382040}" destId="{EC882900-D957-474D-BBB7-9BDDFE2BA069}"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7C7597-4034-4B4D-9C21-5FB3A05C9863}"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GB"/>
        </a:p>
      </dgm:t>
    </dgm:pt>
    <dgm:pt modelId="{FE2FD40B-A227-451A-8E5E-F8FEE0FEA883}">
      <dgm:prSet/>
      <dgm:spPr/>
      <dgm:t>
        <a:bodyPr/>
        <a:lstStyle/>
        <a:p>
          <a:pPr algn="ctr" rtl="0"/>
          <a:r>
            <a:rPr lang="en-GB" dirty="0" smtClean="0"/>
            <a:t>Two goals within each activity</a:t>
          </a:r>
          <a:endParaRPr lang="en-GB" dirty="0"/>
        </a:p>
      </dgm:t>
    </dgm:pt>
    <dgm:pt modelId="{63EF5DF5-DA2C-48A5-85EE-73715312AE2E}" type="parTrans" cxnId="{732D8368-E021-481E-A214-3228D78DEE19}">
      <dgm:prSet/>
      <dgm:spPr/>
      <dgm:t>
        <a:bodyPr/>
        <a:lstStyle/>
        <a:p>
          <a:endParaRPr lang="en-GB"/>
        </a:p>
      </dgm:t>
    </dgm:pt>
    <dgm:pt modelId="{32376351-A6B9-4E49-BD69-A11AA7984B21}" type="sibTrans" cxnId="{732D8368-E021-481E-A214-3228D78DEE19}">
      <dgm:prSet/>
      <dgm:spPr/>
      <dgm:t>
        <a:bodyPr/>
        <a:lstStyle/>
        <a:p>
          <a:endParaRPr lang="en-GB"/>
        </a:p>
      </dgm:t>
    </dgm:pt>
    <dgm:pt modelId="{24483DDF-460D-4699-A7BA-E7996B5667B7}">
      <dgm:prSet/>
      <dgm:spPr/>
      <dgm:t>
        <a:bodyPr/>
        <a:lstStyle/>
        <a:p>
          <a:pPr algn="ctr" rtl="0"/>
          <a:r>
            <a:rPr lang="en-GB" dirty="0" smtClean="0"/>
            <a:t>Learning intention</a:t>
          </a:r>
          <a:endParaRPr lang="en-GB" dirty="0"/>
        </a:p>
      </dgm:t>
    </dgm:pt>
    <dgm:pt modelId="{F35B4B08-020E-4E27-9D88-327715FE3974}" type="parTrans" cxnId="{6E95D186-37A6-45A5-B0CA-F79A23BE4717}">
      <dgm:prSet/>
      <dgm:spPr/>
      <dgm:t>
        <a:bodyPr/>
        <a:lstStyle/>
        <a:p>
          <a:endParaRPr lang="en-GB"/>
        </a:p>
      </dgm:t>
    </dgm:pt>
    <dgm:pt modelId="{4913D49C-2655-486E-A5C6-00EFF4EBDAD6}" type="sibTrans" cxnId="{6E95D186-37A6-45A5-B0CA-F79A23BE4717}">
      <dgm:prSet/>
      <dgm:spPr/>
      <dgm:t>
        <a:bodyPr/>
        <a:lstStyle/>
        <a:p>
          <a:endParaRPr lang="en-GB"/>
        </a:p>
      </dgm:t>
    </dgm:pt>
    <dgm:pt modelId="{23635031-D1B9-48BC-B1B2-AB2673C53CE2}">
      <dgm:prSet/>
      <dgm:spPr/>
      <dgm:t>
        <a:bodyPr/>
        <a:lstStyle/>
        <a:p>
          <a:pPr algn="ctr" rtl="0"/>
          <a:r>
            <a:rPr lang="en-GB" dirty="0" smtClean="0"/>
            <a:t>Social goal</a:t>
          </a:r>
          <a:endParaRPr lang="en-GB" dirty="0"/>
        </a:p>
      </dgm:t>
    </dgm:pt>
    <dgm:pt modelId="{E4725EFD-892E-4B42-9A04-C256CCDCD82D}" type="parTrans" cxnId="{8350788D-9B81-4355-A0F8-3E3303E92310}">
      <dgm:prSet/>
      <dgm:spPr/>
      <dgm:t>
        <a:bodyPr/>
        <a:lstStyle/>
        <a:p>
          <a:endParaRPr lang="en-GB"/>
        </a:p>
      </dgm:t>
    </dgm:pt>
    <dgm:pt modelId="{87008C8B-8A96-4194-A23F-378AAD16F131}" type="sibTrans" cxnId="{8350788D-9B81-4355-A0F8-3E3303E92310}">
      <dgm:prSet/>
      <dgm:spPr/>
      <dgm:t>
        <a:bodyPr/>
        <a:lstStyle/>
        <a:p>
          <a:endParaRPr lang="en-GB"/>
        </a:p>
      </dgm:t>
    </dgm:pt>
    <dgm:pt modelId="{32673050-6CF4-414F-9AB8-5BCE0B7F3211}">
      <dgm:prSet/>
      <dgm:spPr/>
      <dgm:t>
        <a:bodyPr/>
        <a:lstStyle/>
        <a:p>
          <a:pPr algn="ctr" rtl="0"/>
          <a:r>
            <a:rPr lang="en-GB" dirty="0" smtClean="0"/>
            <a:t>The social goal will enable the pupil to achieve and attain the learning intention.</a:t>
          </a:r>
          <a:endParaRPr lang="en-GB" dirty="0"/>
        </a:p>
      </dgm:t>
    </dgm:pt>
    <dgm:pt modelId="{013587B9-769E-468D-A0DF-2EF017B9362F}" type="parTrans" cxnId="{D0F324E1-F569-43A7-B64D-04E1755B6D80}">
      <dgm:prSet/>
      <dgm:spPr/>
      <dgm:t>
        <a:bodyPr/>
        <a:lstStyle/>
        <a:p>
          <a:endParaRPr lang="en-GB"/>
        </a:p>
      </dgm:t>
    </dgm:pt>
    <dgm:pt modelId="{937792D0-B9DE-4010-BD1C-306E17B0B74C}" type="sibTrans" cxnId="{D0F324E1-F569-43A7-B64D-04E1755B6D80}">
      <dgm:prSet/>
      <dgm:spPr/>
      <dgm:t>
        <a:bodyPr/>
        <a:lstStyle/>
        <a:p>
          <a:endParaRPr lang="en-GB"/>
        </a:p>
      </dgm:t>
    </dgm:pt>
    <dgm:pt modelId="{9C99885A-022D-4339-8376-FC46EA3FABD6}">
      <dgm:prSet/>
      <dgm:spPr/>
      <dgm:t>
        <a:bodyPr/>
        <a:lstStyle/>
        <a:p>
          <a:pPr algn="ctr" rtl="0"/>
          <a:r>
            <a:rPr lang="en-GB" dirty="0" smtClean="0"/>
            <a:t>Examples of social goal: to listen attentively, using quiet voices, participate equally</a:t>
          </a:r>
          <a:endParaRPr lang="en-GB" dirty="0"/>
        </a:p>
      </dgm:t>
    </dgm:pt>
    <dgm:pt modelId="{5FBAAFC5-6D7C-40F6-808D-C48D085A7103}" type="parTrans" cxnId="{2EEC7AF7-8BB4-442F-AD3B-103D2858A45E}">
      <dgm:prSet/>
      <dgm:spPr/>
      <dgm:t>
        <a:bodyPr/>
        <a:lstStyle/>
        <a:p>
          <a:endParaRPr lang="en-GB"/>
        </a:p>
      </dgm:t>
    </dgm:pt>
    <dgm:pt modelId="{3A95DCB0-3A27-45B8-BA82-C0B41D0185FA}" type="sibTrans" cxnId="{2EEC7AF7-8BB4-442F-AD3B-103D2858A45E}">
      <dgm:prSet/>
      <dgm:spPr/>
      <dgm:t>
        <a:bodyPr/>
        <a:lstStyle/>
        <a:p>
          <a:endParaRPr lang="en-GB"/>
        </a:p>
      </dgm:t>
    </dgm:pt>
    <dgm:pt modelId="{3A12E36A-1D6E-46F9-84FD-8BD72DBD9B7E}" type="pres">
      <dgm:prSet presAssocID="{2D7C7597-4034-4B4D-9C21-5FB3A05C9863}" presName="linear" presStyleCnt="0">
        <dgm:presLayoutVars>
          <dgm:animLvl val="lvl"/>
          <dgm:resizeHandles val="exact"/>
        </dgm:presLayoutVars>
      </dgm:prSet>
      <dgm:spPr/>
    </dgm:pt>
    <dgm:pt modelId="{3D72DB77-EF00-4A89-96D1-700690B50F3D}" type="pres">
      <dgm:prSet presAssocID="{FE2FD40B-A227-451A-8E5E-F8FEE0FEA883}" presName="parentText" presStyleLbl="node1" presStyleIdx="0" presStyleCnt="5">
        <dgm:presLayoutVars>
          <dgm:chMax val="0"/>
          <dgm:bulletEnabled val="1"/>
        </dgm:presLayoutVars>
      </dgm:prSet>
      <dgm:spPr/>
    </dgm:pt>
    <dgm:pt modelId="{9F25DE32-29A6-4AA1-99E0-FF7C3FCBFA54}" type="pres">
      <dgm:prSet presAssocID="{32376351-A6B9-4E49-BD69-A11AA7984B21}" presName="spacer" presStyleCnt="0"/>
      <dgm:spPr/>
    </dgm:pt>
    <dgm:pt modelId="{BA3903DE-D645-4AD7-B81D-A090A7DD3A65}" type="pres">
      <dgm:prSet presAssocID="{24483DDF-460D-4699-A7BA-E7996B5667B7}" presName="parentText" presStyleLbl="node1" presStyleIdx="1" presStyleCnt="5">
        <dgm:presLayoutVars>
          <dgm:chMax val="0"/>
          <dgm:bulletEnabled val="1"/>
        </dgm:presLayoutVars>
      </dgm:prSet>
      <dgm:spPr/>
    </dgm:pt>
    <dgm:pt modelId="{40F7DF86-F325-4641-BDFA-40217689AA7A}" type="pres">
      <dgm:prSet presAssocID="{4913D49C-2655-486E-A5C6-00EFF4EBDAD6}" presName="spacer" presStyleCnt="0"/>
      <dgm:spPr/>
    </dgm:pt>
    <dgm:pt modelId="{CBBFA1EA-E823-44D6-A663-1900D65CE300}" type="pres">
      <dgm:prSet presAssocID="{23635031-D1B9-48BC-B1B2-AB2673C53CE2}" presName="parentText" presStyleLbl="node1" presStyleIdx="2" presStyleCnt="5">
        <dgm:presLayoutVars>
          <dgm:chMax val="0"/>
          <dgm:bulletEnabled val="1"/>
        </dgm:presLayoutVars>
      </dgm:prSet>
      <dgm:spPr/>
    </dgm:pt>
    <dgm:pt modelId="{B7AB369B-B387-4BB7-844D-6AAC833A0B8E}" type="pres">
      <dgm:prSet presAssocID="{87008C8B-8A96-4194-A23F-378AAD16F131}" presName="spacer" presStyleCnt="0"/>
      <dgm:spPr/>
    </dgm:pt>
    <dgm:pt modelId="{C8461BF2-9D55-49F6-A1EF-4FD3D88D846C}" type="pres">
      <dgm:prSet presAssocID="{32673050-6CF4-414F-9AB8-5BCE0B7F3211}" presName="parentText" presStyleLbl="node1" presStyleIdx="3" presStyleCnt="5">
        <dgm:presLayoutVars>
          <dgm:chMax val="0"/>
          <dgm:bulletEnabled val="1"/>
        </dgm:presLayoutVars>
      </dgm:prSet>
      <dgm:spPr/>
    </dgm:pt>
    <dgm:pt modelId="{74A050EB-366B-4B92-B013-404F9EC20A1D}" type="pres">
      <dgm:prSet presAssocID="{937792D0-B9DE-4010-BD1C-306E17B0B74C}" presName="spacer" presStyleCnt="0"/>
      <dgm:spPr/>
    </dgm:pt>
    <dgm:pt modelId="{3F73C612-6535-46DD-886A-1BEF99BBB62C}" type="pres">
      <dgm:prSet presAssocID="{9C99885A-022D-4339-8376-FC46EA3FABD6}" presName="parentText" presStyleLbl="node1" presStyleIdx="4" presStyleCnt="5">
        <dgm:presLayoutVars>
          <dgm:chMax val="0"/>
          <dgm:bulletEnabled val="1"/>
        </dgm:presLayoutVars>
      </dgm:prSet>
      <dgm:spPr/>
    </dgm:pt>
  </dgm:ptLst>
  <dgm:cxnLst>
    <dgm:cxn modelId="{2EEC7AF7-8BB4-442F-AD3B-103D2858A45E}" srcId="{2D7C7597-4034-4B4D-9C21-5FB3A05C9863}" destId="{9C99885A-022D-4339-8376-FC46EA3FABD6}" srcOrd="4" destOrd="0" parTransId="{5FBAAFC5-6D7C-40F6-808D-C48D085A7103}" sibTransId="{3A95DCB0-3A27-45B8-BA82-C0B41D0185FA}"/>
    <dgm:cxn modelId="{732D8368-E021-481E-A214-3228D78DEE19}" srcId="{2D7C7597-4034-4B4D-9C21-5FB3A05C9863}" destId="{FE2FD40B-A227-451A-8E5E-F8FEE0FEA883}" srcOrd="0" destOrd="0" parTransId="{63EF5DF5-DA2C-48A5-85EE-73715312AE2E}" sibTransId="{32376351-A6B9-4E49-BD69-A11AA7984B21}"/>
    <dgm:cxn modelId="{B0292038-868D-48EC-8459-3EFCEF0176A9}" type="presOf" srcId="{32673050-6CF4-414F-9AB8-5BCE0B7F3211}" destId="{C8461BF2-9D55-49F6-A1EF-4FD3D88D846C}" srcOrd="0" destOrd="0" presId="urn:microsoft.com/office/officeart/2005/8/layout/vList2"/>
    <dgm:cxn modelId="{69777F8A-4194-4DFF-97AC-075F237C6676}" type="presOf" srcId="{24483DDF-460D-4699-A7BA-E7996B5667B7}" destId="{BA3903DE-D645-4AD7-B81D-A090A7DD3A65}" srcOrd="0" destOrd="0" presId="urn:microsoft.com/office/officeart/2005/8/layout/vList2"/>
    <dgm:cxn modelId="{1ED824B8-4746-499B-9AC7-6687CA234B45}" type="presOf" srcId="{2D7C7597-4034-4B4D-9C21-5FB3A05C9863}" destId="{3A12E36A-1D6E-46F9-84FD-8BD72DBD9B7E}" srcOrd="0" destOrd="0" presId="urn:microsoft.com/office/officeart/2005/8/layout/vList2"/>
    <dgm:cxn modelId="{4095F6B7-DBFF-4486-95DE-AE558D7447EB}" type="presOf" srcId="{FE2FD40B-A227-451A-8E5E-F8FEE0FEA883}" destId="{3D72DB77-EF00-4A89-96D1-700690B50F3D}" srcOrd="0" destOrd="0" presId="urn:microsoft.com/office/officeart/2005/8/layout/vList2"/>
    <dgm:cxn modelId="{6E95D186-37A6-45A5-B0CA-F79A23BE4717}" srcId="{2D7C7597-4034-4B4D-9C21-5FB3A05C9863}" destId="{24483DDF-460D-4699-A7BA-E7996B5667B7}" srcOrd="1" destOrd="0" parTransId="{F35B4B08-020E-4E27-9D88-327715FE3974}" sibTransId="{4913D49C-2655-486E-A5C6-00EFF4EBDAD6}"/>
    <dgm:cxn modelId="{2EC5FACE-B5C9-45D6-B5C8-328B6F23E708}" type="presOf" srcId="{23635031-D1B9-48BC-B1B2-AB2673C53CE2}" destId="{CBBFA1EA-E823-44D6-A663-1900D65CE300}" srcOrd="0" destOrd="0" presId="urn:microsoft.com/office/officeart/2005/8/layout/vList2"/>
    <dgm:cxn modelId="{D0F324E1-F569-43A7-B64D-04E1755B6D80}" srcId="{2D7C7597-4034-4B4D-9C21-5FB3A05C9863}" destId="{32673050-6CF4-414F-9AB8-5BCE0B7F3211}" srcOrd="3" destOrd="0" parTransId="{013587B9-769E-468D-A0DF-2EF017B9362F}" sibTransId="{937792D0-B9DE-4010-BD1C-306E17B0B74C}"/>
    <dgm:cxn modelId="{83761EE3-C393-4F9B-A200-B97968D8E20C}" type="presOf" srcId="{9C99885A-022D-4339-8376-FC46EA3FABD6}" destId="{3F73C612-6535-46DD-886A-1BEF99BBB62C}" srcOrd="0" destOrd="0" presId="urn:microsoft.com/office/officeart/2005/8/layout/vList2"/>
    <dgm:cxn modelId="{8350788D-9B81-4355-A0F8-3E3303E92310}" srcId="{2D7C7597-4034-4B4D-9C21-5FB3A05C9863}" destId="{23635031-D1B9-48BC-B1B2-AB2673C53CE2}" srcOrd="2" destOrd="0" parTransId="{E4725EFD-892E-4B42-9A04-C256CCDCD82D}" sibTransId="{87008C8B-8A96-4194-A23F-378AAD16F131}"/>
    <dgm:cxn modelId="{4BF073A9-C93C-4902-A148-E7054728AF99}" type="presParOf" srcId="{3A12E36A-1D6E-46F9-84FD-8BD72DBD9B7E}" destId="{3D72DB77-EF00-4A89-96D1-700690B50F3D}" srcOrd="0" destOrd="0" presId="urn:microsoft.com/office/officeart/2005/8/layout/vList2"/>
    <dgm:cxn modelId="{83B27489-6A99-47A3-BD48-1293DAC44CFB}" type="presParOf" srcId="{3A12E36A-1D6E-46F9-84FD-8BD72DBD9B7E}" destId="{9F25DE32-29A6-4AA1-99E0-FF7C3FCBFA54}" srcOrd="1" destOrd="0" presId="urn:microsoft.com/office/officeart/2005/8/layout/vList2"/>
    <dgm:cxn modelId="{0B6DAEEF-2575-49E8-AA75-78CF175D025B}" type="presParOf" srcId="{3A12E36A-1D6E-46F9-84FD-8BD72DBD9B7E}" destId="{BA3903DE-D645-4AD7-B81D-A090A7DD3A65}" srcOrd="2" destOrd="0" presId="urn:microsoft.com/office/officeart/2005/8/layout/vList2"/>
    <dgm:cxn modelId="{578ED791-D9D0-4671-8C40-B4930A5BAA29}" type="presParOf" srcId="{3A12E36A-1D6E-46F9-84FD-8BD72DBD9B7E}" destId="{40F7DF86-F325-4641-BDFA-40217689AA7A}" srcOrd="3" destOrd="0" presId="urn:microsoft.com/office/officeart/2005/8/layout/vList2"/>
    <dgm:cxn modelId="{42D7E123-39DE-4EC6-B0B3-E3D35DD1A0CA}" type="presParOf" srcId="{3A12E36A-1D6E-46F9-84FD-8BD72DBD9B7E}" destId="{CBBFA1EA-E823-44D6-A663-1900D65CE300}" srcOrd="4" destOrd="0" presId="urn:microsoft.com/office/officeart/2005/8/layout/vList2"/>
    <dgm:cxn modelId="{49FB458F-209C-49FA-AA07-CFA718E7DABC}" type="presParOf" srcId="{3A12E36A-1D6E-46F9-84FD-8BD72DBD9B7E}" destId="{B7AB369B-B387-4BB7-844D-6AAC833A0B8E}" srcOrd="5" destOrd="0" presId="urn:microsoft.com/office/officeart/2005/8/layout/vList2"/>
    <dgm:cxn modelId="{FB0499D5-5550-463C-B3E1-7DDB1525E023}" type="presParOf" srcId="{3A12E36A-1D6E-46F9-84FD-8BD72DBD9B7E}" destId="{C8461BF2-9D55-49F6-A1EF-4FD3D88D846C}" srcOrd="6" destOrd="0" presId="urn:microsoft.com/office/officeart/2005/8/layout/vList2"/>
    <dgm:cxn modelId="{F18B9E7C-5067-4FE0-AFC8-F8736FC9E552}" type="presParOf" srcId="{3A12E36A-1D6E-46F9-84FD-8BD72DBD9B7E}" destId="{74A050EB-366B-4B92-B013-404F9EC20A1D}" srcOrd="7" destOrd="0" presId="urn:microsoft.com/office/officeart/2005/8/layout/vList2"/>
    <dgm:cxn modelId="{19D6EFA7-7A00-45B0-8982-9C17AF0519E8}" type="presParOf" srcId="{3A12E36A-1D6E-46F9-84FD-8BD72DBD9B7E}" destId="{3F73C612-6535-46DD-886A-1BEF99BBB62C}"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A2BEEA-5102-46D5-9CF9-5FDB8C048708}">
      <dsp:nvSpPr>
        <dsp:cNvPr id="0" name=""/>
        <dsp:cNvSpPr/>
      </dsp:nvSpPr>
      <dsp:spPr>
        <a:xfrm>
          <a:off x="0" y="5489"/>
          <a:ext cx="7772400" cy="291797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en-GB" sz="4300" kern="1200" dirty="0" smtClean="0"/>
            <a:t>An Introduction to</a:t>
          </a:r>
          <a:br>
            <a:rPr lang="en-GB" sz="4300" kern="1200" dirty="0" smtClean="0"/>
          </a:br>
          <a:r>
            <a:rPr lang="en-GB" sz="4300" kern="1200" dirty="0" smtClean="0"/>
            <a:t> Co-operative Learning for Support for Learning Assistants - Secondary</a:t>
          </a:r>
          <a:endParaRPr lang="en-GB" sz="4300" kern="1200" dirty="0"/>
        </a:p>
      </dsp:txBody>
      <dsp:txXfrm>
        <a:off x="0" y="5489"/>
        <a:ext cx="7772400" cy="291797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DB6BC4-1F67-454D-A7F6-9FE0D012C3B8}">
      <dsp:nvSpPr>
        <dsp:cNvPr id="0" name=""/>
        <dsp:cNvSpPr/>
      </dsp:nvSpPr>
      <dsp:spPr>
        <a:xfrm>
          <a:off x="0" y="74482"/>
          <a:ext cx="9144000" cy="1081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dirty="0" smtClean="0"/>
            <a:t>On your clock face, you are going to find yourself 4 clock partners</a:t>
          </a:r>
          <a:endParaRPr lang="en-GB" sz="2800" kern="1200" dirty="0"/>
        </a:p>
      </dsp:txBody>
      <dsp:txXfrm>
        <a:off x="0" y="74482"/>
        <a:ext cx="9144000" cy="1081080"/>
      </dsp:txXfrm>
    </dsp:sp>
    <dsp:sp modelId="{F43E7596-FBC2-4C2A-9681-319331A8C046}">
      <dsp:nvSpPr>
        <dsp:cNvPr id="0" name=""/>
        <dsp:cNvSpPr/>
      </dsp:nvSpPr>
      <dsp:spPr>
        <a:xfrm>
          <a:off x="0" y="1236202"/>
          <a:ext cx="9144000" cy="1081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dirty="0" smtClean="0"/>
            <a:t>Move around the room until the music stops</a:t>
          </a:r>
          <a:endParaRPr lang="en-GB" sz="2800" kern="1200" dirty="0"/>
        </a:p>
      </dsp:txBody>
      <dsp:txXfrm>
        <a:off x="0" y="1236202"/>
        <a:ext cx="9144000" cy="1081080"/>
      </dsp:txXfrm>
    </dsp:sp>
    <dsp:sp modelId="{642AE5CF-A3AA-4FAE-AB89-C3B3D45A67A5}">
      <dsp:nvSpPr>
        <dsp:cNvPr id="0" name=""/>
        <dsp:cNvSpPr/>
      </dsp:nvSpPr>
      <dsp:spPr>
        <a:xfrm>
          <a:off x="0" y="2397922"/>
          <a:ext cx="9144000" cy="1081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dirty="0" smtClean="0"/>
            <a:t>Introduce yourself to someone closest to you and ask them to become one of your dates</a:t>
          </a:r>
          <a:endParaRPr lang="en-GB" sz="2800" kern="1200" dirty="0"/>
        </a:p>
      </dsp:txBody>
      <dsp:txXfrm>
        <a:off x="0" y="2397922"/>
        <a:ext cx="9144000" cy="1081080"/>
      </dsp:txXfrm>
    </dsp:sp>
    <dsp:sp modelId="{F35FF65C-11C0-4CB6-AD18-C2DAA4F71E74}">
      <dsp:nvSpPr>
        <dsp:cNvPr id="0" name=""/>
        <dsp:cNvSpPr/>
      </dsp:nvSpPr>
      <dsp:spPr>
        <a:xfrm>
          <a:off x="0" y="3559642"/>
          <a:ext cx="9144000" cy="1081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dirty="0" smtClean="0"/>
            <a:t>Keep going until you have a date for 12, 3, 6 and 9 o’clock then return to your seat</a:t>
          </a:r>
          <a:endParaRPr lang="en-GB" sz="2800" kern="1200" dirty="0"/>
        </a:p>
      </dsp:txBody>
      <dsp:txXfrm>
        <a:off x="0" y="3559642"/>
        <a:ext cx="9144000" cy="1081080"/>
      </dsp:txXfrm>
    </dsp:sp>
    <dsp:sp modelId="{96BF8553-EA3B-46F3-B240-81FF18FC2872}">
      <dsp:nvSpPr>
        <dsp:cNvPr id="0" name=""/>
        <dsp:cNvSpPr/>
      </dsp:nvSpPr>
      <dsp:spPr>
        <a:xfrm>
          <a:off x="0" y="4721362"/>
          <a:ext cx="9144000" cy="1081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dirty="0" smtClean="0"/>
            <a:t>Social Skill: using people’s names</a:t>
          </a:r>
          <a:endParaRPr lang="en-GB" sz="2800" kern="1200" dirty="0"/>
        </a:p>
      </dsp:txBody>
      <dsp:txXfrm>
        <a:off x="0" y="4721362"/>
        <a:ext cx="9144000" cy="108108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711643-B9CF-4438-987B-9881305F6064}">
      <dsp:nvSpPr>
        <dsp:cNvPr id="0" name=""/>
        <dsp:cNvSpPr/>
      </dsp:nvSpPr>
      <dsp:spPr>
        <a:xfrm>
          <a:off x="0" y="590678"/>
          <a:ext cx="8229600" cy="1235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u="none" kern="1200" dirty="0" smtClean="0"/>
            <a:t>Learning Intention</a:t>
          </a:r>
          <a:r>
            <a:rPr lang="en-GB" sz="3200" kern="1200" dirty="0" smtClean="0"/>
            <a:t>: To add one name to each cloud</a:t>
          </a:r>
          <a:endParaRPr lang="en-GB" sz="3200" kern="1200" dirty="0"/>
        </a:p>
      </dsp:txBody>
      <dsp:txXfrm>
        <a:off x="0" y="590678"/>
        <a:ext cx="8229600" cy="1235520"/>
      </dsp:txXfrm>
    </dsp:sp>
    <dsp:sp modelId="{73DD009E-A0FB-431B-AE74-43FD4045832B}">
      <dsp:nvSpPr>
        <dsp:cNvPr id="0" name=""/>
        <dsp:cNvSpPr/>
      </dsp:nvSpPr>
      <dsp:spPr>
        <a:xfrm>
          <a:off x="0" y="1927002"/>
          <a:ext cx="8229600" cy="1235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u="none" kern="1200" dirty="0" smtClean="0"/>
            <a:t>Social Intention</a:t>
          </a:r>
          <a:r>
            <a:rPr lang="en-GB" sz="3200" kern="1200" dirty="0" smtClean="0"/>
            <a:t>: Using good manners</a:t>
          </a:r>
          <a:endParaRPr lang="en-GB" sz="3200" kern="1200" dirty="0"/>
        </a:p>
      </dsp:txBody>
      <dsp:txXfrm>
        <a:off x="0" y="1927002"/>
        <a:ext cx="8229600" cy="1235520"/>
      </dsp:txXfrm>
    </dsp:sp>
    <dsp:sp modelId="{ED0B1D1A-9A46-4152-96B3-CD1A644E136F}">
      <dsp:nvSpPr>
        <dsp:cNvPr id="0" name=""/>
        <dsp:cNvSpPr/>
      </dsp:nvSpPr>
      <dsp:spPr>
        <a:xfrm>
          <a:off x="0" y="3254682"/>
          <a:ext cx="8229600" cy="1235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When you have one name per cloud, face the front from wherever you are in the room</a:t>
          </a:r>
          <a:endParaRPr lang="en-GB" sz="3200" kern="1200" dirty="0"/>
        </a:p>
      </dsp:txBody>
      <dsp:txXfrm>
        <a:off x="0" y="3254682"/>
        <a:ext cx="8229600" cy="123552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1EDDA6-DE18-4FA8-9ECC-9F268350AA5F}">
      <dsp:nvSpPr>
        <dsp:cNvPr id="0" name=""/>
        <dsp:cNvSpPr/>
      </dsp:nvSpPr>
      <dsp:spPr>
        <a:xfrm>
          <a:off x="0" y="49745"/>
          <a:ext cx="8229600" cy="9506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t>Red find a yellow</a:t>
          </a:r>
          <a:endParaRPr lang="en-GB" sz="2500" kern="1200" dirty="0"/>
        </a:p>
      </dsp:txBody>
      <dsp:txXfrm>
        <a:off x="0" y="49745"/>
        <a:ext cx="8229600" cy="950625"/>
      </dsp:txXfrm>
    </dsp:sp>
    <dsp:sp modelId="{6EC2FE03-953D-458B-A26C-9F364B5F5EB3}">
      <dsp:nvSpPr>
        <dsp:cNvPr id="0" name=""/>
        <dsp:cNvSpPr/>
      </dsp:nvSpPr>
      <dsp:spPr>
        <a:xfrm>
          <a:off x="0" y="1072370"/>
          <a:ext cx="8229600" cy="9506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t>Green find a blue</a:t>
          </a:r>
          <a:endParaRPr lang="en-GB" sz="2500" kern="1200" dirty="0"/>
        </a:p>
      </dsp:txBody>
      <dsp:txXfrm>
        <a:off x="0" y="1072370"/>
        <a:ext cx="8229600" cy="950625"/>
      </dsp:txXfrm>
    </dsp:sp>
    <dsp:sp modelId="{E50423FC-E9D7-4503-833C-2CE15D71CBBE}">
      <dsp:nvSpPr>
        <dsp:cNvPr id="0" name=""/>
        <dsp:cNvSpPr/>
      </dsp:nvSpPr>
      <dsp:spPr>
        <a:xfrm>
          <a:off x="0" y="2094995"/>
          <a:ext cx="8229600" cy="9506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t>Please form ‘rainbow’  groups with one of each colour represented</a:t>
          </a:r>
          <a:endParaRPr lang="en-GB" sz="2500" kern="1200" dirty="0"/>
        </a:p>
      </dsp:txBody>
      <dsp:txXfrm>
        <a:off x="0" y="2094995"/>
        <a:ext cx="8229600" cy="950625"/>
      </dsp:txXfrm>
    </dsp:sp>
    <dsp:sp modelId="{B1DAC638-8253-4777-B103-CF2BEC2B0A9D}">
      <dsp:nvSpPr>
        <dsp:cNvPr id="0" name=""/>
        <dsp:cNvSpPr/>
      </dsp:nvSpPr>
      <dsp:spPr>
        <a:xfrm>
          <a:off x="0" y="3117620"/>
          <a:ext cx="8229600" cy="9506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t>Please find a new table to sit at</a:t>
          </a:r>
          <a:endParaRPr lang="en-GB" sz="2500" kern="1200" dirty="0"/>
        </a:p>
      </dsp:txBody>
      <dsp:txXfrm>
        <a:off x="0" y="3117620"/>
        <a:ext cx="8229600" cy="950625"/>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D101FC-0196-4FA2-985E-9F97EF569D1F}">
      <dsp:nvSpPr>
        <dsp:cNvPr id="0" name=""/>
        <dsp:cNvSpPr/>
      </dsp:nvSpPr>
      <dsp:spPr>
        <a:xfrm>
          <a:off x="0" y="247642"/>
          <a:ext cx="9144000" cy="127413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GB" sz="3300" kern="1200" dirty="0" smtClean="0"/>
            <a:t>Starting with the number 1 person and rotating in a clockwise direction, please share:</a:t>
          </a:r>
          <a:endParaRPr lang="en-GB" sz="3300" kern="1200" dirty="0"/>
        </a:p>
      </dsp:txBody>
      <dsp:txXfrm>
        <a:off x="0" y="247642"/>
        <a:ext cx="9144000" cy="1274130"/>
      </dsp:txXfrm>
    </dsp:sp>
    <dsp:sp modelId="{3624D091-D7AB-480E-9AB7-BA20C7146C02}">
      <dsp:nvSpPr>
        <dsp:cNvPr id="0" name=""/>
        <dsp:cNvSpPr/>
      </dsp:nvSpPr>
      <dsp:spPr>
        <a:xfrm>
          <a:off x="0" y="1616812"/>
          <a:ext cx="9144000" cy="127413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GB" sz="3300" kern="1200" dirty="0" smtClean="0"/>
            <a:t>Your name</a:t>
          </a:r>
          <a:endParaRPr lang="en-GB" sz="3300" kern="1200" dirty="0"/>
        </a:p>
      </dsp:txBody>
      <dsp:txXfrm>
        <a:off x="0" y="1616812"/>
        <a:ext cx="9144000" cy="1274130"/>
      </dsp:txXfrm>
    </dsp:sp>
    <dsp:sp modelId="{64BEBDFB-74AC-469C-9208-957E7B5B7036}">
      <dsp:nvSpPr>
        <dsp:cNvPr id="0" name=""/>
        <dsp:cNvSpPr/>
      </dsp:nvSpPr>
      <dsp:spPr>
        <a:xfrm>
          <a:off x="0" y="2985982"/>
          <a:ext cx="9144000" cy="127413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GB" sz="3300" kern="1200" dirty="0" smtClean="0"/>
            <a:t>Your school</a:t>
          </a:r>
          <a:endParaRPr lang="en-GB" sz="3300" kern="1200" dirty="0"/>
        </a:p>
      </dsp:txBody>
      <dsp:txXfrm>
        <a:off x="0" y="2985982"/>
        <a:ext cx="9144000" cy="1274130"/>
      </dsp:txXfrm>
    </dsp:sp>
    <dsp:sp modelId="{CEE94F6E-CC22-4995-8387-43B7578F1536}">
      <dsp:nvSpPr>
        <dsp:cNvPr id="0" name=""/>
        <dsp:cNvSpPr/>
      </dsp:nvSpPr>
      <dsp:spPr>
        <a:xfrm>
          <a:off x="0" y="4355152"/>
          <a:ext cx="9144000" cy="127413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GB" sz="3300" kern="1200" dirty="0" smtClean="0"/>
            <a:t>Your favourite food</a:t>
          </a:r>
          <a:endParaRPr lang="en-GB" sz="3300" kern="1200" dirty="0"/>
        </a:p>
      </dsp:txBody>
      <dsp:txXfrm>
        <a:off x="0" y="4355152"/>
        <a:ext cx="9144000" cy="127413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4DD912-7200-4546-9125-7237C9BD7C1F}">
      <dsp:nvSpPr>
        <dsp:cNvPr id="0" name=""/>
        <dsp:cNvSpPr/>
      </dsp:nvSpPr>
      <dsp:spPr>
        <a:xfrm>
          <a:off x="0" y="421927"/>
          <a:ext cx="9144000" cy="159704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GB" sz="4200" kern="1200" dirty="0" smtClean="0"/>
            <a:t>Team Window </a:t>
          </a:r>
          <a:endParaRPr lang="en-GB" sz="4200" kern="1200" dirty="0"/>
        </a:p>
      </dsp:txBody>
      <dsp:txXfrm>
        <a:off x="0" y="421927"/>
        <a:ext cx="9144000" cy="1597049"/>
      </dsp:txXfrm>
    </dsp:sp>
    <dsp:sp modelId="{A260887D-5B10-44BE-ADB2-09991FF2F518}">
      <dsp:nvSpPr>
        <dsp:cNvPr id="0" name=""/>
        <dsp:cNvSpPr/>
      </dsp:nvSpPr>
      <dsp:spPr>
        <a:xfrm>
          <a:off x="0" y="2139937"/>
          <a:ext cx="9144000" cy="159704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GB" sz="4200" b="0" u="none" kern="1200" dirty="0" smtClean="0"/>
            <a:t>Learning Intention</a:t>
          </a:r>
          <a:r>
            <a:rPr lang="en-GB" sz="4200" kern="1200" dirty="0" smtClean="0"/>
            <a:t>: Complete a team window by following the instructions</a:t>
          </a:r>
          <a:endParaRPr lang="en-GB" sz="4200" kern="1200" dirty="0"/>
        </a:p>
      </dsp:txBody>
      <dsp:txXfrm>
        <a:off x="0" y="2139937"/>
        <a:ext cx="9144000" cy="1597049"/>
      </dsp:txXfrm>
    </dsp:sp>
    <dsp:sp modelId="{C460234A-7D51-46EB-892E-9153523F0C3C}">
      <dsp:nvSpPr>
        <dsp:cNvPr id="0" name=""/>
        <dsp:cNvSpPr/>
      </dsp:nvSpPr>
      <dsp:spPr>
        <a:xfrm>
          <a:off x="0" y="3857947"/>
          <a:ext cx="9144000" cy="159704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GB" sz="4200" b="0" u="none" kern="1200" dirty="0" smtClean="0"/>
            <a:t>Social Intention: Taking </a:t>
          </a:r>
          <a:r>
            <a:rPr lang="en-GB" sz="4200" kern="1200" dirty="0" smtClean="0"/>
            <a:t>turns and listening </a:t>
          </a:r>
          <a:endParaRPr lang="en-GB" sz="4200" kern="1200" dirty="0"/>
        </a:p>
      </dsp:txBody>
      <dsp:txXfrm>
        <a:off x="0" y="3857947"/>
        <a:ext cx="9144000" cy="1597049"/>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DE0631-E47B-418F-87AC-2FECA6D823A4}">
      <dsp:nvSpPr>
        <dsp:cNvPr id="0" name=""/>
        <dsp:cNvSpPr/>
      </dsp:nvSpPr>
      <dsp:spPr>
        <a:xfrm>
          <a:off x="0" y="573802"/>
          <a:ext cx="9144000" cy="111969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t>Number 1- draw a border around the outside of the card</a:t>
          </a:r>
          <a:endParaRPr lang="en-GB" sz="2900" kern="1200" dirty="0"/>
        </a:p>
      </dsp:txBody>
      <dsp:txXfrm>
        <a:off x="0" y="573802"/>
        <a:ext cx="9144000" cy="1119690"/>
      </dsp:txXfrm>
    </dsp:sp>
    <dsp:sp modelId="{AF8F5376-744D-451C-AD22-55FC936F3684}">
      <dsp:nvSpPr>
        <dsp:cNvPr id="0" name=""/>
        <dsp:cNvSpPr/>
      </dsp:nvSpPr>
      <dsp:spPr>
        <a:xfrm>
          <a:off x="0" y="1777012"/>
          <a:ext cx="9144000" cy="111969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t>Number 2 - draw a small circle in the middle of the frame</a:t>
          </a:r>
          <a:endParaRPr lang="en-GB" sz="2900" kern="1200" dirty="0"/>
        </a:p>
      </dsp:txBody>
      <dsp:txXfrm>
        <a:off x="0" y="1777012"/>
        <a:ext cx="9144000" cy="1119690"/>
      </dsp:txXfrm>
    </dsp:sp>
    <dsp:sp modelId="{1E97DC28-A127-4B26-8B09-01C0E502021B}">
      <dsp:nvSpPr>
        <dsp:cNvPr id="0" name=""/>
        <dsp:cNvSpPr/>
      </dsp:nvSpPr>
      <dsp:spPr>
        <a:xfrm>
          <a:off x="0" y="2980222"/>
          <a:ext cx="9144000" cy="111969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t>Number 3 - draw the three arms from the circle</a:t>
          </a:r>
          <a:endParaRPr lang="en-GB" sz="2900" kern="1200" dirty="0"/>
        </a:p>
      </dsp:txBody>
      <dsp:txXfrm>
        <a:off x="0" y="2980222"/>
        <a:ext cx="9144000" cy="1119690"/>
      </dsp:txXfrm>
    </dsp:sp>
    <dsp:sp modelId="{D2E1E9EB-3D8B-4948-BB9A-F2305A9E6D5D}">
      <dsp:nvSpPr>
        <dsp:cNvPr id="0" name=""/>
        <dsp:cNvSpPr/>
      </dsp:nvSpPr>
      <dsp:spPr>
        <a:xfrm>
          <a:off x="0" y="4183432"/>
          <a:ext cx="9144000" cy="111969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t>Number 4 - write the numbers 1,2 and 3 and the word ALL in the appropriate space (as per the model)</a:t>
          </a:r>
          <a:endParaRPr lang="en-US" sz="2900" kern="1200" dirty="0"/>
        </a:p>
      </dsp:txBody>
      <dsp:txXfrm>
        <a:off x="0" y="4183432"/>
        <a:ext cx="9144000" cy="111969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C018FC-AD5C-4934-A377-D28640C2BDE4}">
      <dsp:nvSpPr>
        <dsp:cNvPr id="0" name=""/>
        <dsp:cNvSpPr/>
      </dsp:nvSpPr>
      <dsp:spPr>
        <a:xfrm>
          <a:off x="0" y="228449"/>
          <a:ext cx="9144000" cy="175675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kern="1200" dirty="0" smtClean="0"/>
            <a:t>Number 1 says “ I like ________.” and then checks for the number of team members that like that item too.</a:t>
          </a:r>
          <a:endParaRPr lang="en-GB" sz="2600" kern="1200" dirty="0"/>
        </a:p>
      </dsp:txBody>
      <dsp:txXfrm>
        <a:off x="0" y="228449"/>
        <a:ext cx="9144000" cy="1756755"/>
      </dsp:txXfrm>
    </dsp:sp>
    <dsp:sp modelId="{50019D9A-1819-47B7-B298-56D06B3C192B}">
      <dsp:nvSpPr>
        <dsp:cNvPr id="0" name=""/>
        <dsp:cNvSpPr/>
      </dsp:nvSpPr>
      <dsp:spPr>
        <a:xfrm>
          <a:off x="0" y="2060084"/>
          <a:ext cx="9144000" cy="175675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kern="1200" dirty="0" smtClean="0"/>
            <a:t>Place the name of the item in the appropriate space- i.e.  “ Chocolate.” If only the speaker likes chocolate place that word in the space that has the number 1. If the entire team likes that item write the item in the ‘ALL’, (centre circle). </a:t>
          </a:r>
          <a:endParaRPr lang="en-GB" sz="2600" kern="1200" dirty="0"/>
        </a:p>
      </dsp:txBody>
      <dsp:txXfrm>
        <a:off x="0" y="2060084"/>
        <a:ext cx="9144000" cy="1756755"/>
      </dsp:txXfrm>
    </dsp:sp>
    <dsp:sp modelId="{091235E3-D1D6-4A79-98C2-5BC62CAD9690}">
      <dsp:nvSpPr>
        <dsp:cNvPr id="0" name=""/>
        <dsp:cNvSpPr/>
      </dsp:nvSpPr>
      <dsp:spPr>
        <a:xfrm>
          <a:off x="0" y="3891720"/>
          <a:ext cx="9144000" cy="175675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kern="1200" dirty="0" smtClean="0"/>
            <a:t>Pen and paper rotates to person 2 and repeat. Continue until we call time.</a:t>
          </a:r>
          <a:endParaRPr lang="en-GB" sz="2600" kern="1200" dirty="0"/>
        </a:p>
      </dsp:txBody>
      <dsp:txXfrm>
        <a:off x="0" y="3891720"/>
        <a:ext cx="9144000" cy="1756755"/>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4D5011-9795-4C3D-A77D-009A230B7FBB}">
      <dsp:nvSpPr>
        <dsp:cNvPr id="0" name=""/>
        <dsp:cNvSpPr/>
      </dsp:nvSpPr>
      <dsp:spPr>
        <a:xfrm>
          <a:off x="0" y="14610"/>
          <a:ext cx="9144000" cy="11027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b="1" i="1" u="sng" kern="1200" dirty="0" smtClean="0"/>
            <a:t>Think</a:t>
          </a:r>
          <a:r>
            <a:rPr lang="en-GB" sz="2900" kern="1200" dirty="0" smtClean="0"/>
            <a:t>: </a:t>
          </a:r>
          <a:endParaRPr lang="en-GB" sz="2900" kern="1200" dirty="0"/>
        </a:p>
      </dsp:txBody>
      <dsp:txXfrm>
        <a:off x="0" y="14610"/>
        <a:ext cx="9144000" cy="1102725"/>
      </dsp:txXfrm>
    </dsp:sp>
    <dsp:sp modelId="{C12B0C4B-DFF5-40AE-886E-D9F98ECB888D}">
      <dsp:nvSpPr>
        <dsp:cNvPr id="0" name=""/>
        <dsp:cNvSpPr/>
      </dsp:nvSpPr>
      <dsp:spPr>
        <a:xfrm>
          <a:off x="0" y="1200855"/>
          <a:ext cx="9144000" cy="11027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t>How well did we achieve our social intention of taking turns and listening attentively? </a:t>
          </a:r>
          <a:endParaRPr lang="en-GB" sz="2900" kern="1200" dirty="0"/>
        </a:p>
      </dsp:txBody>
      <dsp:txXfrm>
        <a:off x="0" y="1200855"/>
        <a:ext cx="9144000" cy="1102725"/>
      </dsp:txXfrm>
    </dsp:sp>
    <dsp:sp modelId="{DEEF3AFE-4C92-4EF2-B82B-1F14F76239A1}">
      <dsp:nvSpPr>
        <dsp:cNvPr id="0" name=""/>
        <dsp:cNvSpPr/>
      </dsp:nvSpPr>
      <dsp:spPr>
        <a:xfrm>
          <a:off x="0" y="2387100"/>
          <a:ext cx="9144000" cy="11027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t>What could I do better next time to improve my skills in that area ?</a:t>
          </a:r>
          <a:endParaRPr lang="en-GB" sz="2900" kern="1200" dirty="0"/>
        </a:p>
      </dsp:txBody>
      <dsp:txXfrm>
        <a:off x="0" y="2387100"/>
        <a:ext cx="9144000" cy="1102725"/>
      </dsp:txXfrm>
    </dsp:sp>
    <dsp:sp modelId="{00424F3A-9F49-4CBC-A1DC-5CB2C57B804E}">
      <dsp:nvSpPr>
        <dsp:cNvPr id="0" name=""/>
        <dsp:cNvSpPr/>
      </dsp:nvSpPr>
      <dsp:spPr>
        <a:xfrm>
          <a:off x="0" y="3573345"/>
          <a:ext cx="9144000" cy="11027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b="1" i="1" u="sng" kern="1200" dirty="0" smtClean="0"/>
            <a:t>Think</a:t>
          </a:r>
          <a:r>
            <a:rPr lang="en-GB" sz="2900" kern="1200" dirty="0" smtClean="0"/>
            <a:t> and then </a:t>
          </a:r>
          <a:r>
            <a:rPr lang="en-GB" sz="2900" b="1" i="1" u="sng" kern="1200" dirty="0" smtClean="0"/>
            <a:t>Share</a:t>
          </a:r>
          <a:r>
            <a:rPr lang="en-GB" sz="2900" kern="1200" dirty="0" smtClean="0"/>
            <a:t> with the team:</a:t>
          </a:r>
          <a:endParaRPr lang="en-GB" sz="2900" kern="1200" dirty="0"/>
        </a:p>
      </dsp:txBody>
      <dsp:txXfrm>
        <a:off x="0" y="3573345"/>
        <a:ext cx="9144000" cy="1102725"/>
      </dsp:txXfrm>
    </dsp:sp>
    <dsp:sp modelId="{8616C9B1-0D82-464A-A0DA-12B5EFBDFBD9}">
      <dsp:nvSpPr>
        <dsp:cNvPr id="0" name=""/>
        <dsp:cNvSpPr/>
      </dsp:nvSpPr>
      <dsp:spPr>
        <a:xfrm>
          <a:off x="0" y="4759590"/>
          <a:ext cx="9144000" cy="11027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t>What was the best thing about working with this group in this activity ?</a:t>
          </a:r>
          <a:endParaRPr lang="en-GB" sz="2900" kern="1200" dirty="0"/>
        </a:p>
      </dsp:txBody>
      <dsp:txXfrm>
        <a:off x="0" y="4759590"/>
        <a:ext cx="9144000" cy="1102725"/>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345E35-072C-4C01-92D9-B6619057817F}">
      <dsp:nvSpPr>
        <dsp:cNvPr id="0" name=""/>
        <dsp:cNvSpPr/>
      </dsp:nvSpPr>
      <dsp:spPr>
        <a:xfrm>
          <a:off x="0" y="24622"/>
          <a:ext cx="9144000" cy="133379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l" defTabSz="2533650" rtl="0">
            <a:lnSpc>
              <a:spcPct val="90000"/>
            </a:lnSpc>
            <a:spcBef>
              <a:spcPct val="0"/>
            </a:spcBef>
            <a:spcAft>
              <a:spcPct val="35000"/>
            </a:spcAft>
          </a:pPr>
          <a:r>
            <a:rPr lang="en-GB" sz="5700" kern="1200" dirty="0" smtClean="0"/>
            <a:t>1 – Materials Manager</a:t>
          </a:r>
          <a:endParaRPr lang="en-GB" sz="5700" kern="1200" dirty="0"/>
        </a:p>
      </dsp:txBody>
      <dsp:txXfrm>
        <a:off x="0" y="24622"/>
        <a:ext cx="9144000" cy="1333799"/>
      </dsp:txXfrm>
    </dsp:sp>
    <dsp:sp modelId="{81D4C08D-8FB2-4885-A371-B38D3504190E}">
      <dsp:nvSpPr>
        <dsp:cNvPr id="0" name=""/>
        <dsp:cNvSpPr/>
      </dsp:nvSpPr>
      <dsp:spPr>
        <a:xfrm>
          <a:off x="0" y="1522582"/>
          <a:ext cx="9144000" cy="133379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l" defTabSz="2533650" rtl="0">
            <a:lnSpc>
              <a:spcPct val="90000"/>
            </a:lnSpc>
            <a:spcBef>
              <a:spcPct val="0"/>
            </a:spcBef>
            <a:spcAft>
              <a:spcPct val="35000"/>
            </a:spcAft>
          </a:pPr>
          <a:r>
            <a:rPr lang="en-GB" sz="5700" kern="1200" dirty="0" smtClean="0"/>
            <a:t>2 – Time Keeper</a:t>
          </a:r>
          <a:endParaRPr lang="en-GB" sz="5700" kern="1200" dirty="0"/>
        </a:p>
      </dsp:txBody>
      <dsp:txXfrm>
        <a:off x="0" y="1522582"/>
        <a:ext cx="9144000" cy="1333799"/>
      </dsp:txXfrm>
    </dsp:sp>
    <dsp:sp modelId="{2C3AAC80-7B8E-47D7-9D84-6C7F1F14BCB2}">
      <dsp:nvSpPr>
        <dsp:cNvPr id="0" name=""/>
        <dsp:cNvSpPr/>
      </dsp:nvSpPr>
      <dsp:spPr>
        <a:xfrm>
          <a:off x="0" y="3020542"/>
          <a:ext cx="9144000" cy="133379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l" defTabSz="2533650" rtl="0">
            <a:lnSpc>
              <a:spcPct val="90000"/>
            </a:lnSpc>
            <a:spcBef>
              <a:spcPct val="0"/>
            </a:spcBef>
            <a:spcAft>
              <a:spcPct val="35000"/>
            </a:spcAft>
          </a:pPr>
          <a:r>
            <a:rPr lang="en-GB" sz="5700" kern="1200" dirty="0" smtClean="0"/>
            <a:t>3 – Recorder</a:t>
          </a:r>
          <a:endParaRPr lang="en-GB" sz="5700" kern="1200" dirty="0"/>
        </a:p>
      </dsp:txBody>
      <dsp:txXfrm>
        <a:off x="0" y="3020542"/>
        <a:ext cx="9144000" cy="1333799"/>
      </dsp:txXfrm>
    </dsp:sp>
    <dsp:sp modelId="{C5263BDE-A1AA-48E2-9192-79520BA71EC5}">
      <dsp:nvSpPr>
        <dsp:cNvPr id="0" name=""/>
        <dsp:cNvSpPr/>
      </dsp:nvSpPr>
      <dsp:spPr>
        <a:xfrm>
          <a:off x="0" y="4518502"/>
          <a:ext cx="9144000" cy="133379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l" defTabSz="2533650" rtl="0">
            <a:lnSpc>
              <a:spcPct val="90000"/>
            </a:lnSpc>
            <a:spcBef>
              <a:spcPct val="0"/>
            </a:spcBef>
            <a:spcAft>
              <a:spcPct val="35000"/>
            </a:spcAft>
          </a:pPr>
          <a:r>
            <a:rPr lang="en-GB" sz="5700" kern="1200" dirty="0" smtClean="0"/>
            <a:t>4 - Encourager</a:t>
          </a:r>
          <a:endParaRPr lang="en-GB" sz="5700" kern="1200" dirty="0"/>
        </a:p>
      </dsp:txBody>
      <dsp:txXfrm>
        <a:off x="0" y="4518502"/>
        <a:ext cx="9144000" cy="1333799"/>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BFB39C-5FBD-4385-8FA5-37C2232676B0}">
      <dsp:nvSpPr>
        <dsp:cNvPr id="0" name=""/>
        <dsp:cNvSpPr/>
      </dsp:nvSpPr>
      <dsp:spPr>
        <a:xfrm>
          <a:off x="0" y="18277"/>
          <a:ext cx="7696200" cy="72539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0" kern="1200" dirty="0" smtClean="0"/>
            <a:t>Learning </a:t>
          </a:r>
          <a:r>
            <a:rPr lang="en-US" sz="3100" b="0" kern="1200" smtClean="0"/>
            <a:t>Intention:</a:t>
          </a:r>
          <a:endParaRPr lang="en-US" sz="3100" b="0" kern="1200" dirty="0"/>
        </a:p>
      </dsp:txBody>
      <dsp:txXfrm>
        <a:off x="0" y="18277"/>
        <a:ext cx="7696200" cy="725399"/>
      </dsp:txXfrm>
    </dsp:sp>
    <dsp:sp modelId="{0626162F-8F54-454A-B674-C6E91D16D859}">
      <dsp:nvSpPr>
        <dsp:cNvPr id="0" name=""/>
        <dsp:cNvSpPr/>
      </dsp:nvSpPr>
      <dsp:spPr>
        <a:xfrm>
          <a:off x="0" y="743677"/>
          <a:ext cx="7696200" cy="1122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b="0" kern="1200" smtClean="0"/>
            <a:t>Create a team flag with a logo and name.  (Use your commonalities information.)</a:t>
          </a:r>
          <a:endParaRPr lang="en-GB" sz="2400" b="0" kern="1200" dirty="0"/>
        </a:p>
        <a:p>
          <a:pPr marL="228600" lvl="1" indent="-228600" algn="l" defTabSz="1066800" rtl="0">
            <a:lnSpc>
              <a:spcPct val="90000"/>
            </a:lnSpc>
            <a:spcBef>
              <a:spcPct val="0"/>
            </a:spcBef>
            <a:spcAft>
              <a:spcPct val="20000"/>
            </a:spcAft>
            <a:buChar char="••"/>
          </a:pPr>
          <a:r>
            <a:rPr lang="en-US" sz="2400" b="0" kern="1200" dirty="0" smtClean="0"/>
            <a:t>Be as creative and/or graphic as you like.</a:t>
          </a:r>
          <a:endParaRPr lang="en-GB" sz="2400" b="0" kern="1200" dirty="0"/>
        </a:p>
      </dsp:txBody>
      <dsp:txXfrm>
        <a:off x="0" y="743677"/>
        <a:ext cx="7696200" cy="1122975"/>
      </dsp:txXfrm>
    </dsp:sp>
    <dsp:sp modelId="{8191C2DC-846B-4D67-A382-AD97BB8D540A}">
      <dsp:nvSpPr>
        <dsp:cNvPr id="0" name=""/>
        <dsp:cNvSpPr/>
      </dsp:nvSpPr>
      <dsp:spPr>
        <a:xfrm>
          <a:off x="0" y="1866652"/>
          <a:ext cx="7696200" cy="72539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0" kern="1200" dirty="0" smtClean="0"/>
            <a:t>Social Intention: Equal participation  </a:t>
          </a:r>
          <a:endParaRPr lang="en-US" sz="3100" b="0" kern="1200" dirty="0"/>
        </a:p>
      </dsp:txBody>
      <dsp:txXfrm>
        <a:off x="0" y="1866652"/>
        <a:ext cx="7696200" cy="725399"/>
      </dsp:txXfrm>
    </dsp:sp>
    <dsp:sp modelId="{3B39463C-6B41-456A-97F4-9210A2FD790E}">
      <dsp:nvSpPr>
        <dsp:cNvPr id="0" name=""/>
        <dsp:cNvSpPr/>
      </dsp:nvSpPr>
      <dsp:spPr>
        <a:xfrm>
          <a:off x="0" y="2592052"/>
          <a:ext cx="76962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39370" rIns="220472" bIns="39370" numCol="1" spcCol="1270" anchor="t" anchorCtr="0">
          <a:noAutofit/>
        </a:bodyPr>
        <a:lstStyle/>
        <a:p>
          <a:pPr marL="228600" lvl="1" indent="-228600" algn="l" defTabSz="1066800" rtl="0">
            <a:lnSpc>
              <a:spcPct val="90000"/>
            </a:lnSpc>
            <a:spcBef>
              <a:spcPct val="0"/>
            </a:spcBef>
            <a:spcAft>
              <a:spcPct val="20000"/>
            </a:spcAft>
            <a:buChar char="••"/>
          </a:pPr>
          <a:endParaRPr lang="en-GB" sz="2400" b="0" kern="1200" dirty="0"/>
        </a:p>
      </dsp:txBody>
      <dsp:txXfrm>
        <a:off x="0" y="2592052"/>
        <a:ext cx="7696200" cy="513360"/>
      </dsp:txXfrm>
    </dsp:sp>
    <dsp:sp modelId="{3516060F-1CB9-49AD-A46C-E491F9B4A910}">
      <dsp:nvSpPr>
        <dsp:cNvPr id="0" name=""/>
        <dsp:cNvSpPr/>
      </dsp:nvSpPr>
      <dsp:spPr>
        <a:xfrm>
          <a:off x="0" y="3105412"/>
          <a:ext cx="7696200" cy="72539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0" kern="1200" dirty="0" smtClean="0"/>
            <a:t>Time Limit: 10 minutes </a:t>
          </a:r>
          <a:endParaRPr lang="en-GB" sz="3100" b="0" kern="1200" dirty="0"/>
        </a:p>
      </dsp:txBody>
      <dsp:txXfrm>
        <a:off x="0" y="3105412"/>
        <a:ext cx="7696200" cy="725399"/>
      </dsp:txXfrm>
    </dsp:sp>
    <dsp:sp modelId="{A8DFE9CA-923D-469C-9ADE-3E3CF99D7AA7}">
      <dsp:nvSpPr>
        <dsp:cNvPr id="0" name=""/>
        <dsp:cNvSpPr/>
      </dsp:nvSpPr>
      <dsp:spPr>
        <a:xfrm>
          <a:off x="0" y="3830812"/>
          <a:ext cx="76962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39370" rIns="220472" bIns="39370" numCol="1" spcCol="1270" anchor="t" anchorCtr="0">
          <a:noAutofit/>
        </a:bodyPr>
        <a:lstStyle/>
        <a:p>
          <a:pPr marL="228600" lvl="1" indent="-228600" algn="l" defTabSz="1066800" rtl="0">
            <a:lnSpc>
              <a:spcPct val="90000"/>
            </a:lnSpc>
            <a:spcBef>
              <a:spcPct val="0"/>
            </a:spcBef>
            <a:spcAft>
              <a:spcPct val="20000"/>
            </a:spcAft>
            <a:buChar char="••"/>
          </a:pPr>
          <a:endParaRPr lang="en-GB" sz="2400" b="0" kern="1200" dirty="0"/>
        </a:p>
      </dsp:txBody>
      <dsp:txXfrm>
        <a:off x="0" y="3830812"/>
        <a:ext cx="7696200" cy="5133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860E3B-F0DC-4F39-8C6E-765A5E0684E5}">
      <dsp:nvSpPr>
        <dsp:cNvPr id="0" name=""/>
        <dsp:cNvSpPr/>
      </dsp:nvSpPr>
      <dsp:spPr>
        <a:xfrm>
          <a:off x="0" y="349799"/>
          <a:ext cx="7929618" cy="10530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rtl="0">
            <a:lnSpc>
              <a:spcPct val="90000"/>
            </a:lnSpc>
            <a:spcBef>
              <a:spcPct val="0"/>
            </a:spcBef>
            <a:spcAft>
              <a:spcPct val="35000"/>
            </a:spcAft>
          </a:pPr>
          <a:r>
            <a:rPr lang="en-GB" sz="4500" kern="1200" dirty="0" smtClean="0"/>
            <a:t>Sharon Wallace/ Carol Paton</a:t>
          </a:r>
          <a:endParaRPr lang="en-GB" sz="4500" kern="1200" dirty="0"/>
        </a:p>
      </dsp:txBody>
      <dsp:txXfrm>
        <a:off x="0" y="349799"/>
        <a:ext cx="7929618" cy="105300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C01951-0174-4B66-87D8-5FD74F74B1BE}">
      <dsp:nvSpPr>
        <dsp:cNvPr id="0" name=""/>
        <dsp:cNvSpPr/>
      </dsp:nvSpPr>
      <dsp:spPr>
        <a:xfrm>
          <a:off x="0" y="527362"/>
          <a:ext cx="9144000" cy="114075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GB" sz="3000" kern="1200" dirty="0" smtClean="0"/>
            <a:t>The recorder now has a job to do</a:t>
          </a:r>
          <a:endParaRPr lang="en-GB" sz="3000" kern="1200" dirty="0"/>
        </a:p>
      </dsp:txBody>
      <dsp:txXfrm>
        <a:off x="0" y="527362"/>
        <a:ext cx="9144000" cy="1140750"/>
      </dsp:txXfrm>
    </dsp:sp>
    <dsp:sp modelId="{A00CFFE6-EF20-4C6A-ABD7-A33E248E690D}">
      <dsp:nvSpPr>
        <dsp:cNvPr id="0" name=""/>
        <dsp:cNvSpPr/>
      </dsp:nvSpPr>
      <dsp:spPr>
        <a:xfrm>
          <a:off x="0" y="1754512"/>
          <a:ext cx="9144000" cy="114075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GB" sz="3000" kern="1200" dirty="0" smtClean="0"/>
            <a:t>At the signal they will move to the next table, be warmly welcomed and share their team name plate</a:t>
          </a:r>
          <a:endParaRPr lang="en-GB" sz="3000" kern="1200" dirty="0"/>
        </a:p>
      </dsp:txBody>
      <dsp:txXfrm>
        <a:off x="0" y="1754512"/>
        <a:ext cx="9144000" cy="1140750"/>
      </dsp:txXfrm>
    </dsp:sp>
    <dsp:sp modelId="{1D393C68-E89E-444B-A06F-53ABD86CE37B}">
      <dsp:nvSpPr>
        <dsp:cNvPr id="0" name=""/>
        <dsp:cNvSpPr/>
      </dsp:nvSpPr>
      <dsp:spPr>
        <a:xfrm>
          <a:off x="0" y="2981662"/>
          <a:ext cx="9144000" cy="114075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GB" sz="3000" kern="1200" dirty="0" smtClean="0"/>
            <a:t>At the signal they will be thanked and move to the next table</a:t>
          </a:r>
          <a:endParaRPr lang="en-GB" sz="3000" kern="1200" dirty="0"/>
        </a:p>
      </dsp:txBody>
      <dsp:txXfrm>
        <a:off x="0" y="2981662"/>
        <a:ext cx="9144000" cy="1140750"/>
      </dsp:txXfrm>
    </dsp:sp>
    <dsp:sp modelId="{E2AC6BDA-2A65-44B2-967B-354EC7B6E385}">
      <dsp:nvSpPr>
        <dsp:cNvPr id="0" name=""/>
        <dsp:cNvSpPr/>
      </dsp:nvSpPr>
      <dsp:spPr>
        <a:xfrm>
          <a:off x="0" y="4208812"/>
          <a:ext cx="9144000" cy="114075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GB" sz="3000" kern="1200" dirty="0" smtClean="0"/>
            <a:t>Those remaining will listen attentively and be able to share back to the recorder when he/she returns</a:t>
          </a:r>
          <a:endParaRPr lang="en-US" sz="3000" kern="1200" dirty="0"/>
        </a:p>
      </dsp:txBody>
      <dsp:txXfrm>
        <a:off x="0" y="4208812"/>
        <a:ext cx="9144000" cy="114075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2563E4-49CA-43CE-BEB4-BE915BA33DEE}">
      <dsp:nvSpPr>
        <dsp:cNvPr id="0" name=""/>
        <dsp:cNvSpPr/>
      </dsp:nvSpPr>
      <dsp:spPr>
        <a:xfrm>
          <a:off x="0" y="3022"/>
          <a:ext cx="9144000" cy="13899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How well did our group perform the social intention of equal participation?</a:t>
          </a:r>
          <a:endParaRPr lang="en-GB" sz="3600" kern="1200" dirty="0"/>
        </a:p>
      </dsp:txBody>
      <dsp:txXfrm>
        <a:off x="0" y="3022"/>
        <a:ext cx="9144000" cy="1389960"/>
      </dsp:txXfrm>
    </dsp:sp>
    <dsp:sp modelId="{F61A6535-ABFA-438B-A342-9CC0E6373198}">
      <dsp:nvSpPr>
        <dsp:cNvPr id="0" name=""/>
        <dsp:cNvSpPr/>
      </dsp:nvSpPr>
      <dsp:spPr>
        <a:xfrm>
          <a:off x="0" y="1496662"/>
          <a:ext cx="9144000" cy="13899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What did we do well?</a:t>
          </a:r>
          <a:endParaRPr lang="en-GB" sz="3600" kern="1200" dirty="0"/>
        </a:p>
      </dsp:txBody>
      <dsp:txXfrm>
        <a:off x="0" y="1496662"/>
        <a:ext cx="9144000" cy="1389960"/>
      </dsp:txXfrm>
    </dsp:sp>
    <dsp:sp modelId="{26DD0310-740D-4F6B-B283-93BD11457B1A}">
      <dsp:nvSpPr>
        <dsp:cNvPr id="0" name=""/>
        <dsp:cNvSpPr/>
      </dsp:nvSpPr>
      <dsp:spPr>
        <a:xfrm>
          <a:off x="0" y="2990302"/>
          <a:ext cx="9144000" cy="13899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What could we do to perform better next time?</a:t>
          </a:r>
          <a:endParaRPr lang="en-GB" sz="3600" kern="1200" dirty="0"/>
        </a:p>
      </dsp:txBody>
      <dsp:txXfrm>
        <a:off x="0" y="2990302"/>
        <a:ext cx="9144000" cy="1389960"/>
      </dsp:txXfrm>
    </dsp:sp>
    <dsp:sp modelId="{C4973E6A-ED0E-46BF-BFF3-AFFCBAE0067F}">
      <dsp:nvSpPr>
        <dsp:cNvPr id="0" name=""/>
        <dsp:cNvSpPr/>
      </dsp:nvSpPr>
      <dsp:spPr>
        <a:xfrm>
          <a:off x="0" y="4483942"/>
          <a:ext cx="9144000" cy="13899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What is your role of during group processing? How could you support here?</a:t>
          </a:r>
          <a:endParaRPr lang="en-GB" sz="3600" kern="1200" dirty="0"/>
        </a:p>
      </dsp:txBody>
      <dsp:txXfrm>
        <a:off x="0" y="4483942"/>
        <a:ext cx="9144000" cy="138996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D643BC-A8B1-497E-B775-19D799DE7958}">
      <dsp:nvSpPr>
        <dsp:cNvPr id="0" name=""/>
        <dsp:cNvSpPr/>
      </dsp:nvSpPr>
      <dsp:spPr>
        <a:xfrm>
          <a:off x="2131" y="0"/>
          <a:ext cx="2234654" cy="587692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GB" sz="2400" kern="1200" dirty="0" smtClean="0"/>
            <a:t>Find your 3 o’clock partner and tell them what you have learned so far</a:t>
          </a:r>
          <a:endParaRPr lang="en-GB" sz="2400" kern="1200" dirty="0"/>
        </a:p>
      </dsp:txBody>
      <dsp:txXfrm>
        <a:off x="2131" y="2350770"/>
        <a:ext cx="2234654" cy="2350770"/>
      </dsp:txXfrm>
    </dsp:sp>
    <dsp:sp modelId="{17DF9DA9-85DB-485E-8FC6-FA195AB11AC8}">
      <dsp:nvSpPr>
        <dsp:cNvPr id="0" name=""/>
        <dsp:cNvSpPr/>
      </dsp:nvSpPr>
      <dsp:spPr>
        <a:xfrm>
          <a:off x="140951" y="352615"/>
          <a:ext cx="1957016" cy="1957016"/>
        </a:xfrm>
        <a:prstGeom prst="ellipse">
          <a:avLst/>
        </a:prstGeom>
        <a:solidFill>
          <a:schemeClr val="dk2">
            <a:tint val="4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DB82A-D254-48FC-9DF3-6DDC56E0DA1B}">
      <dsp:nvSpPr>
        <dsp:cNvPr id="0" name=""/>
        <dsp:cNvSpPr/>
      </dsp:nvSpPr>
      <dsp:spPr>
        <a:xfrm>
          <a:off x="2303825" y="0"/>
          <a:ext cx="2234654" cy="587692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GB" sz="2400" kern="1200" dirty="0" smtClean="0"/>
            <a:t>You have 2 minutes each</a:t>
          </a:r>
          <a:endParaRPr lang="en-GB" sz="2400" kern="1200" dirty="0"/>
        </a:p>
      </dsp:txBody>
      <dsp:txXfrm>
        <a:off x="2303825" y="2350770"/>
        <a:ext cx="2234654" cy="2350770"/>
      </dsp:txXfrm>
    </dsp:sp>
    <dsp:sp modelId="{DBE10D68-94F5-4CFD-8B44-04CDDBB57B54}">
      <dsp:nvSpPr>
        <dsp:cNvPr id="0" name=""/>
        <dsp:cNvSpPr/>
      </dsp:nvSpPr>
      <dsp:spPr>
        <a:xfrm>
          <a:off x="2442645" y="352615"/>
          <a:ext cx="1957016" cy="1957016"/>
        </a:xfrm>
        <a:prstGeom prst="ellipse">
          <a:avLst/>
        </a:prstGeom>
        <a:blipFill rotWithShape="0">
          <a:blip xmlns:r="http://schemas.openxmlformats.org/officeDocument/2006/relationships" r:embed="rId1"/>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566C16-DAEF-4D04-A8E3-CFBA6E2CCE68}">
      <dsp:nvSpPr>
        <dsp:cNvPr id="0" name=""/>
        <dsp:cNvSpPr/>
      </dsp:nvSpPr>
      <dsp:spPr>
        <a:xfrm>
          <a:off x="4605519" y="0"/>
          <a:ext cx="2234654" cy="587692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GB" sz="2400" kern="1200" dirty="0" smtClean="0"/>
            <a:t>Any challenges to discuss?</a:t>
          </a:r>
          <a:endParaRPr lang="en-GB" sz="2400" kern="1200" dirty="0"/>
        </a:p>
      </dsp:txBody>
      <dsp:txXfrm>
        <a:off x="4605519" y="2350770"/>
        <a:ext cx="2234654" cy="2350770"/>
      </dsp:txXfrm>
    </dsp:sp>
    <dsp:sp modelId="{3F0A9BD1-A2A0-4A3B-80BB-E33B678C3563}">
      <dsp:nvSpPr>
        <dsp:cNvPr id="0" name=""/>
        <dsp:cNvSpPr/>
      </dsp:nvSpPr>
      <dsp:spPr>
        <a:xfrm>
          <a:off x="4744338" y="352615"/>
          <a:ext cx="1957016" cy="1957016"/>
        </a:xfrm>
        <a:prstGeom prst="ellipse">
          <a:avLst/>
        </a:prstGeom>
        <a:blipFill rotWithShape="0">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9B70E7-B35C-456A-8518-33D79945D4FC}">
      <dsp:nvSpPr>
        <dsp:cNvPr id="0" name=""/>
        <dsp:cNvSpPr/>
      </dsp:nvSpPr>
      <dsp:spPr>
        <a:xfrm>
          <a:off x="6907213" y="0"/>
          <a:ext cx="2234654" cy="587692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t>Do you have any questions for the parking lot?</a:t>
          </a:r>
          <a:endParaRPr lang="en-GB" sz="2400" kern="1200" dirty="0"/>
        </a:p>
      </dsp:txBody>
      <dsp:txXfrm>
        <a:off x="6907213" y="2350770"/>
        <a:ext cx="2234654" cy="2350770"/>
      </dsp:txXfrm>
    </dsp:sp>
    <dsp:sp modelId="{E45055C4-622B-479F-86A5-15A2D6B63269}">
      <dsp:nvSpPr>
        <dsp:cNvPr id="0" name=""/>
        <dsp:cNvSpPr/>
      </dsp:nvSpPr>
      <dsp:spPr>
        <a:xfrm>
          <a:off x="7046032" y="352615"/>
          <a:ext cx="1957016" cy="1957016"/>
        </a:xfrm>
        <a:prstGeom prst="ellipse">
          <a:avLst/>
        </a:prstGeom>
        <a:blipFill rotWithShape="0">
          <a:blip xmlns:r="http://schemas.openxmlformats.org/officeDocument/2006/relationships" r:embed="rId3"/>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D9DF6D-9469-44CC-A8D9-7BF9DE7E9E84}">
      <dsp:nvSpPr>
        <dsp:cNvPr id="0" name=""/>
        <dsp:cNvSpPr/>
      </dsp:nvSpPr>
      <dsp:spPr>
        <a:xfrm>
          <a:off x="365759" y="4701540"/>
          <a:ext cx="8412480" cy="881538"/>
        </a:xfrm>
        <a:prstGeom prst="leftRightArrow">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4F6875-0475-4517-A602-5CDAE4DB56F9}">
      <dsp:nvSpPr>
        <dsp:cNvPr id="0" name=""/>
        <dsp:cNvSpPr/>
      </dsp:nvSpPr>
      <dsp:spPr>
        <a:xfrm>
          <a:off x="0" y="108772"/>
          <a:ext cx="9144000" cy="88803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Working with your shoulder partner – decide who is A and who is B – both read section A</a:t>
          </a:r>
          <a:endParaRPr lang="en-US" sz="2300" kern="1200" dirty="0"/>
        </a:p>
      </dsp:txBody>
      <dsp:txXfrm>
        <a:off x="0" y="108772"/>
        <a:ext cx="9144000" cy="888030"/>
      </dsp:txXfrm>
    </dsp:sp>
    <dsp:sp modelId="{9BFAC371-8D49-4463-8F8B-E81125F8C54A}">
      <dsp:nvSpPr>
        <dsp:cNvPr id="0" name=""/>
        <dsp:cNvSpPr/>
      </dsp:nvSpPr>
      <dsp:spPr>
        <a:xfrm>
          <a:off x="0" y="1063042"/>
          <a:ext cx="9144000" cy="88803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Person A </a:t>
          </a:r>
          <a:r>
            <a:rPr lang="en-US" sz="2300" kern="1200" dirty="0" err="1" smtClean="0"/>
            <a:t>summarises</a:t>
          </a:r>
          <a:r>
            <a:rPr lang="en-US" sz="2300" kern="1200" dirty="0" smtClean="0"/>
            <a:t> this passage to person B – pair discuss - Both read section B</a:t>
          </a:r>
          <a:endParaRPr lang="en-GB" sz="2300" kern="1200" dirty="0"/>
        </a:p>
      </dsp:txBody>
      <dsp:txXfrm>
        <a:off x="0" y="1063042"/>
        <a:ext cx="9144000" cy="888030"/>
      </dsp:txXfrm>
    </dsp:sp>
    <dsp:sp modelId="{B8B44079-6142-4B27-A8FD-5C42927E735F}">
      <dsp:nvSpPr>
        <dsp:cNvPr id="0" name=""/>
        <dsp:cNvSpPr/>
      </dsp:nvSpPr>
      <dsp:spPr>
        <a:xfrm>
          <a:off x="0" y="2017312"/>
          <a:ext cx="9144000" cy="88803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Person B </a:t>
          </a:r>
          <a:r>
            <a:rPr lang="en-US" sz="2300" kern="1200" dirty="0" err="1" smtClean="0"/>
            <a:t>summarises</a:t>
          </a:r>
          <a:r>
            <a:rPr lang="en-US" sz="2300" kern="1200" dirty="0" smtClean="0"/>
            <a:t> this passage to person A – pair discuss</a:t>
          </a:r>
          <a:endParaRPr lang="en-GB" sz="2300" kern="1200" dirty="0"/>
        </a:p>
      </dsp:txBody>
      <dsp:txXfrm>
        <a:off x="0" y="2017312"/>
        <a:ext cx="9144000" cy="888030"/>
      </dsp:txXfrm>
    </dsp:sp>
    <dsp:sp modelId="{86CD4ABD-5323-48AF-9E8C-3A360782236A}">
      <dsp:nvSpPr>
        <dsp:cNvPr id="0" name=""/>
        <dsp:cNvSpPr/>
      </dsp:nvSpPr>
      <dsp:spPr>
        <a:xfrm>
          <a:off x="0" y="2971582"/>
          <a:ext cx="9144000" cy="88803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t>Learning Intention</a:t>
          </a:r>
          <a:r>
            <a:rPr lang="en-US" sz="2300" kern="1200" dirty="0" smtClean="0"/>
            <a:t>: read passage in order to gain a further understanding of the 5 basic elements</a:t>
          </a:r>
          <a:endParaRPr lang="en-GB" sz="2300" kern="1200" dirty="0"/>
        </a:p>
      </dsp:txBody>
      <dsp:txXfrm>
        <a:off x="0" y="2971582"/>
        <a:ext cx="9144000" cy="888030"/>
      </dsp:txXfrm>
    </dsp:sp>
    <dsp:sp modelId="{4C28AAEB-D927-434F-BAE8-E1326D32BA8F}">
      <dsp:nvSpPr>
        <dsp:cNvPr id="0" name=""/>
        <dsp:cNvSpPr/>
      </dsp:nvSpPr>
      <dsp:spPr>
        <a:xfrm>
          <a:off x="0" y="3925852"/>
          <a:ext cx="9144000" cy="88803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t>Social Intention</a:t>
          </a:r>
          <a:r>
            <a:rPr lang="en-US" sz="2300" kern="1200" dirty="0" smtClean="0"/>
            <a:t>: Reading for the purpose of </a:t>
          </a:r>
          <a:r>
            <a:rPr lang="en-US" sz="2300" kern="1200" dirty="0" err="1" smtClean="0"/>
            <a:t>summarising</a:t>
          </a:r>
          <a:r>
            <a:rPr lang="en-US" sz="2300" kern="1200" dirty="0" smtClean="0"/>
            <a:t> and attentive listening</a:t>
          </a:r>
          <a:endParaRPr lang="en-GB" sz="2300" kern="1200" dirty="0"/>
        </a:p>
      </dsp:txBody>
      <dsp:txXfrm>
        <a:off x="0" y="3925852"/>
        <a:ext cx="9144000" cy="888030"/>
      </dsp:txXfrm>
    </dsp:sp>
    <dsp:sp modelId="{9C9AAD75-8992-432D-876C-B2309E99FBB6}">
      <dsp:nvSpPr>
        <dsp:cNvPr id="0" name=""/>
        <dsp:cNvSpPr/>
      </dsp:nvSpPr>
      <dsp:spPr>
        <a:xfrm>
          <a:off x="0" y="4880122"/>
          <a:ext cx="9144000" cy="88803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CA" sz="2300" kern="1200" dirty="0" smtClean="0"/>
            <a:t>How could you support pupils during paired reading activities?</a:t>
          </a:r>
          <a:endParaRPr lang="en-CA" sz="2300" kern="1200" dirty="0"/>
        </a:p>
      </dsp:txBody>
      <dsp:txXfrm>
        <a:off x="0" y="4880122"/>
        <a:ext cx="9144000" cy="888030"/>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B2549B-ACD6-4477-B526-94F6DE5E09B2}">
      <dsp:nvSpPr>
        <dsp:cNvPr id="0" name=""/>
        <dsp:cNvSpPr/>
      </dsp:nvSpPr>
      <dsp:spPr>
        <a:xfrm>
          <a:off x="0" y="3704"/>
          <a:ext cx="8229600" cy="912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GB" sz="3900" kern="1200" dirty="0" smtClean="0"/>
            <a:t>1. Positive interdependence	</a:t>
          </a:r>
          <a:endParaRPr lang="en-GB" sz="3900" kern="1200" dirty="0"/>
        </a:p>
      </dsp:txBody>
      <dsp:txXfrm>
        <a:off x="0" y="3704"/>
        <a:ext cx="8229600" cy="912600"/>
      </dsp:txXfrm>
    </dsp:sp>
    <dsp:sp modelId="{3708BD1F-40BA-455E-9B15-6C569F1D3940}">
      <dsp:nvSpPr>
        <dsp:cNvPr id="0" name=""/>
        <dsp:cNvSpPr/>
      </dsp:nvSpPr>
      <dsp:spPr>
        <a:xfrm>
          <a:off x="0" y="1028624"/>
          <a:ext cx="8229600" cy="912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GB" sz="3900" kern="1200" dirty="0" smtClean="0"/>
            <a:t>2. Face to face interaction	</a:t>
          </a:r>
          <a:endParaRPr lang="en-GB" sz="3900" kern="1200" dirty="0"/>
        </a:p>
      </dsp:txBody>
      <dsp:txXfrm>
        <a:off x="0" y="1028624"/>
        <a:ext cx="8229600" cy="912600"/>
      </dsp:txXfrm>
    </dsp:sp>
    <dsp:sp modelId="{7DAFE276-6D75-44FA-BC2A-E81AEEEE236A}">
      <dsp:nvSpPr>
        <dsp:cNvPr id="0" name=""/>
        <dsp:cNvSpPr/>
      </dsp:nvSpPr>
      <dsp:spPr>
        <a:xfrm>
          <a:off x="0" y="2053545"/>
          <a:ext cx="8229600" cy="912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GB" sz="3900" kern="1200" dirty="0" smtClean="0"/>
            <a:t>3. Individual accountability</a:t>
          </a:r>
          <a:endParaRPr lang="en-GB" sz="3900" kern="1200" dirty="0"/>
        </a:p>
      </dsp:txBody>
      <dsp:txXfrm>
        <a:off x="0" y="2053545"/>
        <a:ext cx="8229600" cy="912600"/>
      </dsp:txXfrm>
    </dsp:sp>
    <dsp:sp modelId="{A441E0FE-BC71-41A5-ACC3-4CACF01D3F81}">
      <dsp:nvSpPr>
        <dsp:cNvPr id="0" name=""/>
        <dsp:cNvSpPr/>
      </dsp:nvSpPr>
      <dsp:spPr>
        <a:xfrm>
          <a:off x="0" y="3078465"/>
          <a:ext cx="8229600" cy="912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GB" sz="3900" kern="1200" dirty="0" smtClean="0"/>
            <a:t>4. Social skills</a:t>
          </a:r>
          <a:endParaRPr lang="en-GB" sz="3900" kern="1200" dirty="0"/>
        </a:p>
      </dsp:txBody>
      <dsp:txXfrm>
        <a:off x="0" y="3078465"/>
        <a:ext cx="8229600" cy="912600"/>
      </dsp:txXfrm>
    </dsp:sp>
    <dsp:sp modelId="{B680D168-BAEE-4A34-88E5-C54686D0C650}">
      <dsp:nvSpPr>
        <dsp:cNvPr id="0" name=""/>
        <dsp:cNvSpPr/>
      </dsp:nvSpPr>
      <dsp:spPr>
        <a:xfrm>
          <a:off x="0" y="4103385"/>
          <a:ext cx="8229600" cy="912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GB" sz="3900" kern="1200" dirty="0" smtClean="0"/>
            <a:t>5. Group processing</a:t>
          </a:r>
          <a:endParaRPr lang="en-GB" sz="3900" kern="1200" dirty="0"/>
        </a:p>
      </dsp:txBody>
      <dsp:txXfrm>
        <a:off x="0" y="4103385"/>
        <a:ext cx="8229600" cy="91260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FE5F9E-2B80-4D98-A7D3-3B3ECDF30D37}">
      <dsp:nvSpPr>
        <dsp:cNvPr id="0" name=""/>
        <dsp:cNvSpPr/>
      </dsp:nvSpPr>
      <dsp:spPr>
        <a:xfrm>
          <a:off x="0" y="315616"/>
          <a:ext cx="9144000" cy="174915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en-GB" sz="4600" kern="1200" dirty="0" smtClean="0"/>
            <a:t>As a team, stand up</a:t>
          </a:r>
          <a:endParaRPr lang="en-GB" sz="4600" kern="1200" dirty="0"/>
        </a:p>
      </dsp:txBody>
      <dsp:txXfrm>
        <a:off x="0" y="315616"/>
        <a:ext cx="9144000" cy="1749150"/>
      </dsp:txXfrm>
    </dsp:sp>
    <dsp:sp modelId="{92BF553C-9F5A-4058-A2A9-67F3AEA1B4D7}">
      <dsp:nvSpPr>
        <dsp:cNvPr id="0" name=""/>
        <dsp:cNvSpPr/>
      </dsp:nvSpPr>
      <dsp:spPr>
        <a:xfrm>
          <a:off x="0" y="2197247"/>
          <a:ext cx="9144000" cy="174915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en-GB" sz="4600" kern="1200" dirty="0" smtClean="0"/>
            <a:t>Together you are going to learn the 5 basic elements off by heart</a:t>
          </a:r>
          <a:endParaRPr lang="en-GB" sz="4600" kern="1200" dirty="0"/>
        </a:p>
      </dsp:txBody>
      <dsp:txXfrm>
        <a:off x="0" y="2197247"/>
        <a:ext cx="9144000" cy="1749150"/>
      </dsp:txXfrm>
    </dsp:sp>
    <dsp:sp modelId="{7AC10BE1-217C-41DA-96AE-E172E5DCCF9E}">
      <dsp:nvSpPr>
        <dsp:cNvPr id="0" name=""/>
        <dsp:cNvSpPr/>
      </dsp:nvSpPr>
      <dsp:spPr>
        <a:xfrm>
          <a:off x="0" y="4078877"/>
          <a:ext cx="9144000" cy="174915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en-GB" sz="4600" kern="1200" dirty="0" smtClean="0"/>
            <a:t>When </a:t>
          </a:r>
          <a:r>
            <a:rPr lang="en-GB" sz="4600" i="1" kern="1200" dirty="0" smtClean="0"/>
            <a:t>everyone</a:t>
          </a:r>
          <a:r>
            <a:rPr lang="en-GB" sz="4600" kern="1200" dirty="0" smtClean="0"/>
            <a:t> in your group knows them, you can </a:t>
          </a:r>
          <a:r>
            <a:rPr lang="en-GB" sz="4600" i="1" kern="1200" dirty="0" smtClean="0"/>
            <a:t>all</a:t>
          </a:r>
          <a:r>
            <a:rPr lang="en-GB" sz="4600" kern="1200" dirty="0" smtClean="0"/>
            <a:t> sit down</a:t>
          </a:r>
          <a:endParaRPr lang="en-GB" sz="4600" kern="1200" dirty="0"/>
        </a:p>
      </dsp:txBody>
      <dsp:txXfrm>
        <a:off x="0" y="4078877"/>
        <a:ext cx="9144000" cy="1749150"/>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4863AF-375A-4C49-B6FB-1DD52FF9B1B6}">
      <dsp:nvSpPr>
        <dsp:cNvPr id="0" name=""/>
        <dsp:cNvSpPr/>
      </dsp:nvSpPr>
      <dsp:spPr>
        <a:xfrm>
          <a:off x="0" y="27862"/>
          <a:ext cx="9144000" cy="912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1" i="1" kern="1200" dirty="0" smtClean="0"/>
            <a:t>Stage 1: THINK</a:t>
          </a:r>
          <a:endParaRPr lang="en-GB" sz="2400" i="1" kern="1200" dirty="0"/>
        </a:p>
      </dsp:txBody>
      <dsp:txXfrm>
        <a:off x="0" y="27862"/>
        <a:ext cx="9144000" cy="912600"/>
      </dsp:txXfrm>
    </dsp:sp>
    <dsp:sp modelId="{9E139727-3666-4E5B-AFDD-AEB6BD014332}">
      <dsp:nvSpPr>
        <dsp:cNvPr id="0" name=""/>
        <dsp:cNvSpPr/>
      </dsp:nvSpPr>
      <dsp:spPr>
        <a:xfrm>
          <a:off x="0" y="1009582"/>
          <a:ext cx="9144000" cy="912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Prepare for the task.  Pupils are given a question and are asked to think about  it.</a:t>
          </a:r>
          <a:endParaRPr lang="en-GB" sz="2400" kern="1200" dirty="0"/>
        </a:p>
      </dsp:txBody>
      <dsp:txXfrm>
        <a:off x="0" y="1009582"/>
        <a:ext cx="9144000" cy="912600"/>
      </dsp:txXfrm>
    </dsp:sp>
    <dsp:sp modelId="{DF06199D-260B-4835-B0AC-CB4669F4F2FF}">
      <dsp:nvSpPr>
        <dsp:cNvPr id="0" name=""/>
        <dsp:cNvSpPr/>
      </dsp:nvSpPr>
      <dsp:spPr>
        <a:xfrm>
          <a:off x="0" y="1991302"/>
          <a:ext cx="9144000" cy="912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1" i="1" kern="1200" dirty="0" smtClean="0"/>
            <a:t>Stage 2:  PAIR</a:t>
          </a:r>
          <a:endParaRPr lang="en-GB" sz="2400" i="1" kern="1200" dirty="0"/>
        </a:p>
      </dsp:txBody>
      <dsp:txXfrm>
        <a:off x="0" y="1991302"/>
        <a:ext cx="9144000" cy="912600"/>
      </dsp:txXfrm>
    </dsp:sp>
    <dsp:sp modelId="{60C90FC5-B971-4173-90F0-B05191DFA984}">
      <dsp:nvSpPr>
        <dsp:cNvPr id="0" name=""/>
        <dsp:cNvSpPr/>
      </dsp:nvSpPr>
      <dsp:spPr>
        <a:xfrm>
          <a:off x="0" y="2973022"/>
          <a:ext cx="9144000" cy="912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Pupils then share their ideas from the question with a partner.  At this point it is not a dialogue but rather 2 monologues.  </a:t>
          </a:r>
          <a:endParaRPr lang="en-GB" sz="2400" kern="1200" dirty="0"/>
        </a:p>
      </dsp:txBody>
      <dsp:txXfrm>
        <a:off x="0" y="2973022"/>
        <a:ext cx="9144000" cy="912600"/>
      </dsp:txXfrm>
    </dsp:sp>
    <dsp:sp modelId="{08EF00A3-FFD9-4E5C-B9E9-12775E13CA4D}">
      <dsp:nvSpPr>
        <dsp:cNvPr id="0" name=""/>
        <dsp:cNvSpPr/>
      </dsp:nvSpPr>
      <dsp:spPr>
        <a:xfrm>
          <a:off x="0" y="3954742"/>
          <a:ext cx="9144000" cy="912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1" i="1" kern="1200" dirty="0" smtClean="0"/>
            <a:t>Stage 3:  SHARE</a:t>
          </a:r>
          <a:endParaRPr lang="en-GB" sz="2400" i="1" kern="1200" dirty="0"/>
        </a:p>
      </dsp:txBody>
      <dsp:txXfrm>
        <a:off x="0" y="3954742"/>
        <a:ext cx="9144000" cy="912600"/>
      </dsp:txXfrm>
    </dsp:sp>
    <dsp:sp modelId="{E5A5B2A1-D09D-413C-98A8-A7276FBA70DF}">
      <dsp:nvSpPr>
        <dsp:cNvPr id="0" name=""/>
        <dsp:cNvSpPr/>
      </dsp:nvSpPr>
      <dsp:spPr>
        <a:xfrm>
          <a:off x="0" y="4936462"/>
          <a:ext cx="9144000" cy="912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Pupils can then share the answer to the question with another person in the group or someone else in the class.  </a:t>
          </a:r>
          <a:endParaRPr lang="en-US" sz="2400" kern="1200" dirty="0"/>
        </a:p>
      </dsp:txBody>
      <dsp:txXfrm>
        <a:off x="0" y="4936462"/>
        <a:ext cx="9144000" cy="912600"/>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076D99-376C-45F5-8FAD-2A2F4F9D0594}">
      <dsp:nvSpPr>
        <dsp:cNvPr id="0" name=""/>
        <dsp:cNvSpPr/>
      </dsp:nvSpPr>
      <dsp:spPr>
        <a:xfrm>
          <a:off x="0" y="74482"/>
          <a:ext cx="9144000" cy="1081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1" i="1" u="sng" kern="1200" dirty="0" smtClean="0"/>
            <a:t>Think</a:t>
          </a:r>
          <a:r>
            <a:rPr lang="en-GB" sz="2800" kern="1200" dirty="0" smtClean="0"/>
            <a:t> – where have you seen co-operative learning? What have you seen in co-operative learning?</a:t>
          </a:r>
          <a:endParaRPr lang="en-GB" sz="2800" kern="1200" dirty="0"/>
        </a:p>
      </dsp:txBody>
      <dsp:txXfrm>
        <a:off x="0" y="74482"/>
        <a:ext cx="9144000" cy="1081080"/>
      </dsp:txXfrm>
    </dsp:sp>
    <dsp:sp modelId="{C1675FA8-C682-4DD2-BF80-CD44D4015C82}">
      <dsp:nvSpPr>
        <dsp:cNvPr id="0" name=""/>
        <dsp:cNvSpPr/>
      </dsp:nvSpPr>
      <dsp:spPr>
        <a:xfrm>
          <a:off x="0" y="1236202"/>
          <a:ext cx="9144000" cy="1081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1" i="1" u="sng" kern="1200" dirty="0" smtClean="0"/>
            <a:t>Pair</a:t>
          </a:r>
          <a:r>
            <a:rPr lang="en-GB" sz="2800" kern="1200" dirty="0" smtClean="0"/>
            <a:t> - With your 6 o’clock partner share your answers (two monologues)</a:t>
          </a:r>
          <a:endParaRPr lang="en-GB" sz="2800" kern="1200" dirty="0"/>
        </a:p>
      </dsp:txBody>
      <dsp:txXfrm>
        <a:off x="0" y="1236202"/>
        <a:ext cx="9144000" cy="1081080"/>
      </dsp:txXfrm>
    </dsp:sp>
    <dsp:sp modelId="{356A6F2F-5304-483E-8EC5-6912FB55C77C}">
      <dsp:nvSpPr>
        <dsp:cNvPr id="0" name=""/>
        <dsp:cNvSpPr/>
      </dsp:nvSpPr>
      <dsp:spPr>
        <a:xfrm>
          <a:off x="0" y="2397922"/>
          <a:ext cx="9144000" cy="1081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b="1" i="1" u="sng" kern="1200" dirty="0" smtClean="0"/>
            <a:t>Share</a:t>
          </a:r>
          <a:r>
            <a:rPr lang="en-GB" sz="2800" kern="1200" dirty="0" smtClean="0"/>
            <a:t> – Find your 9 o’clock partner and share both responses</a:t>
          </a:r>
          <a:endParaRPr lang="en-GB" sz="2800" kern="1200" dirty="0"/>
        </a:p>
      </dsp:txBody>
      <dsp:txXfrm>
        <a:off x="0" y="2397922"/>
        <a:ext cx="9144000" cy="1081080"/>
      </dsp:txXfrm>
    </dsp:sp>
    <dsp:sp modelId="{E99B5637-6596-47BA-B96A-A084720ED989}">
      <dsp:nvSpPr>
        <dsp:cNvPr id="0" name=""/>
        <dsp:cNvSpPr/>
      </dsp:nvSpPr>
      <dsp:spPr>
        <a:xfrm>
          <a:off x="0" y="3559642"/>
          <a:ext cx="9144000" cy="1081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dirty="0" smtClean="0"/>
            <a:t>Social skill: good eye contact</a:t>
          </a:r>
          <a:endParaRPr lang="en-GB" sz="2800" kern="1200" dirty="0"/>
        </a:p>
      </dsp:txBody>
      <dsp:txXfrm>
        <a:off x="0" y="3559642"/>
        <a:ext cx="9144000" cy="1081080"/>
      </dsp:txXfrm>
    </dsp:sp>
    <dsp:sp modelId="{41FBD79B-C56D-410B-B6A0-DBC95AE6612F}">
      <dsp:nvSpPr>
        <dsp:cNvPr id="0" name=""/>
        <dsp:cNvSpPr/>
      </dsp:nvSpPr>
      <dsp:spPr>
        <a:xfrm>
          <a:off x="0" y="4721362"/>
          <a:ext cx="9144000" cy="10810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dirty="0" smtClean="0"/>
            <a:t>Role of the SLA in </a:t>
          </a:r>
          <a:r>
            <a:rPr lang="en-GB" sz="2800" b="1" i="1" kern="1200" dirty="0" smtClean="0"/>
            <a:t>Think, Pair, Share</a:t>
          </a:r>
          <a:endParaRPr lang="en-GB" sz="2800" kern="1200" dirty="0"/>
        </a:p>
      </dsp:txBody>
      <dsp:txXfrm>
        <a:off x="0" y="4721362"/>
        <a:ext cx="9144000" cy="1081080"/>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315288-4D8F-4B85-9BB9-14C0E0259B35}">
      <dsp:nvSpPr>
        <dsp:cNvPr id="0" name=""/>
        <dsp:cNvSpPr/>
      </dsp:nvSpPr>
      <dsp:spPr>
        <a:xfrm>
          <a:off x="0" y="42406"/>
          <a:ext cx="9001156" cy="180984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kern="1200" dirty="0" smtClean="0"/>
            <a:t>Once I have structured and set the activities I see my role as a “checker”. I move around the groups checking for understanding of the activities and answering any questions</a:t>
          </a:r>
          <a:endParaRPr lang="en-GB" sz="2200" kern="1200" dirty="0"/>
        </a:p>
      </dsp:txBody>
      <dsp:txXfrm>
        <a:off x="0" y="42406"/>
        <a:ext cx="9001156" cy="1809843"/>
      </dsp:txXfrm>
    </dsp:sp>
    <dsp:sp modelId="{4FE21454-E5CF-49DE-9150-230C1F2317B3}">
      <dsp:nvSpPr>
        <dsp:cNvPr id="0" name=""/>
        <dsp:cNvSpPr/>
      </dsp:nvSpPr>
      <dsp:spPr>
        <a:xfrm>
          <a:off x="0" y="1915610"/>
          <a:ext cx="9001156" cy="180984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kern="1200" dirty="0" smtClean="0"/>
            <a:t>If I have a support for learning teacher/learning assistant in the class I would expect them to work with their designated pupil(s) when individual work/activities are being undertaken and then work as I do, around the rest of the class when cooperative activities are being completed</a:t>
          </a:r>
          <a:endParaRPr lang="en-GB" sz="2200" kern="1200" dirty="0"/>
        </a:p>
      </dsp:txBody>
      <dsp:txXfrm>
        <a:off x="0" y="1915610"/>
        <a:ext cx="9001156" cy="1809843"/>
      </dsp:txXfrm>
    </dsp:sp>
    <dsp:sp modelId="{0D948C47-1783-41A9-B69E-18FADC61641F}">
      <dsp:nvSpPr>
        <dsp:cNvPr id="0" name=""/>
        <dsp:cNvSpPr/>
      </dsp:nvSpPr>
      <dsp:spPr>
        <a:xfrm>
          <a:off x="0" y="3788813"/>
          <a:ext cx="9001156" cy="180984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kern="1200" dirty="0" smtClean="0"/>
            <a:t>However, if the pupil has very demanding or profound learning needs and has difficulty communicating orally I would expect the supporter to work with their pupil within the cooperative group as an interpreter or channel for their ideas</a:t>
          </a:r>
          <a:endParaRPr lang="en-GB" sz="2200" kern="1200" dirty="0"/>
        </a:p>
      </dsp:txBody>
      <dsp:txXfrm>
        <a:off x="0" y="3788813"/>
        <a:ext cx="9001156" cy="1809843"/>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8C1700-54F8-4C4B-94B2-072B800336AC}">
      <dsp:nvSpPr>
        <dsp:cNvPr id="0" name=""/>
        <dsp:cNvSpPr/>
      </dsp:nvSpPr>
      <dsp:spPr>
        <a:xfrm>
          <a:off x="0" y="111385"/>
          <a:ext cx="9144000" cy="9506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t>Provide basic physical and motivational support to pupils</a:t>
          </a:r>
          <a:endParaRPr lang="en-GB" sz="2500" kern="1200" dirty="0"/>
        </a:p>
      </dsp:txBody>
      <dsp:txXfrm>
        <a:off x="0" y="111385"/>
        <a:ext cx="9144000" cy="950625"/>
      </dsp:txXfrm>
    </dsp:sp>
    <dsp:sp modelId="{51ABB189-176C-4412-A69E-F7899B349526}">
      <dsp:nvSpPr>
        <dsp:cNvPr id="0" name=""/>
        <dsp:cNvSpPr/>
      </dsp:nvSpPr>
      <dsp:spPr>
        <a:xfrm>
          <a:off x="0" y="1134010"/>
          <a:ext cx="9144000" cy="9506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t>Assist with developing positive and supportive relationships with pupils</a:t>
          </a:r>
          <a:endParaRPr lang="en-GB" sz="2500" kern="1200" dirty="0"/>
        </a:p>
      </dsp:txBody>
      <dsp:txXfrm>
        <a:off x="0" y="1134010"/>
        <a:ext cx="9144000" cy="950625"/>
      </dsp:txXfrm>
    </dsp:sp>
    <dsp:sp modelId="{17E94CFF-927C-4CD6-9C29-79B0D191B6B1}">
      <dsp:nvSpPr>
        <dsp:cNvPr id="0" name=""/>
        <dsp:cNvSpPr/>
      </dsp:nvSpPr>
      <dsp:spPr>
        <a:xfrm>
          <a:off x="0" y="2156635"/>
          <a:ext cx="9144000" cy="9506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t>Assist with promoting the pupil’s self-esteem, self-reliance, self-confidence</a:t>
          </a:r>
          <a:endParaRPr lang="en-GB" sz="2500" kern="1200" dirty="0"/>
        </a:p>
      </dsp:txBody>
      <dsp:txXfrm>
        <a:off x="0" y="2156635"/>
        <a:ext cx="9144000" cy="950625"/>
      </dsp:txXfrm>
    </dsp:sp>
    <dsp:sp modelId="{F1878155-CF8B-4BD1-B013-B341DEB8B205}">
      <dsp:nvSpPr>
        <dsp:cNvPr id="0" name=""/>
        <dsp:cNvSpPr/>
      </dsp:nvSpPr>
      <dsp:spPr>
        <a:xfrm>
          <a:off x="0" y="3179260"/>
          <a:ext cx="9144000" cy="9506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t>Assist with promoting interaction with other pupils</a:t>
          </a:r>
          <a:endParaRPr lang="en-GB" sz="2500" kern="1200" dirty="0"/>
        </a:p>
      </dsp:txBody>
      <dsp:txXfrm>
        <a:off x="0" y="3179260"/>
        <a:ext cx="9144000" cy="950625"/>
      </dsp:txXfrm>
    </dsp:sp>
    <dsp:sp modelId="{B6647189-14D9-4C20-A62B-5C505CA50A31}">
      <dsp:nvSpPr>
        <dsp:cNvPr id="0" name=""/>
        <dsp:cNvSpPr/>
      </dsp:nvSpPr>
      <dsp:spPr>
        <a:xfrm>
          <a:off x="0" y="4201885"/>
          <a:ext cx="9144000" cy="9506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t>Assist with developing communication skills</a:t>
          </a:r>
          <a:endParaRPr lang="en-GB" sz="2500" kern="1200" dirty="0"/>
        </a:p>
      </dsp:txBody>
      <dsp:txXfrm>
        <a:off x="0" y="4201885"/>
        <a:ext cx="9144000" cy="950625"/>
      </dsp:txXfrm>
    </dsp:sp>
    <dsp:sp modelId="{3D9CA63A-17B0-4F35-B38B-1CE64242A045}">
      <dsp:nvSpPr>
        <dsp:cNvPr id="0" name=""/>
        <dsp:cNvSpPr/>
      </dsp:nvSpPr>
      <dsp:spPr>
        <a:xfrm>
          <a:off x="0" y="5224510"/>
          <a:ext cx="9144000" cy="9506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i="1" kern="1200" dirty="0" smtClean="0"/>
            <a:t>Where could cooperative learning support these?</a:t>
          </a:r>
          <a:endParaRPr lang="en-US" sz="2500" i="1" kern="1200" dirty="0"/>
        </a:p>
      </dsp:txBody>
      <dsp:txXfrm>
        <a:off x="0" y="5224510"/>
        <a:ext cx="9144000" cy="95062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FDC95F-7E37-4528-B4DC-47E6165EF22B}">
      <dsp:nvSpPr>
        <dsp:cNvPr id="0" name=""/>
        <dsp:cNvSpPr/>
      </dsp:nvSpPr>
      <dsp:spPr>
        <a:xfrm>
          <a:off x="0" y="688102"/>
          <a:ext cx="9144000" cy="10647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dirty="0" smtClean="0"/>
            <a:t>Provide an introduction to co-operative learning</a:t>
          </a:r>
          <a:endParaRPr lang="en-GB" sz="2800" kern="1200" dirty="0"/>
        </a:p>
      </dsp:txBody>
      <dsp:txXfrm>
        <a:off x="0" y="688102"/>
        <a:ext cx="9144000" cy="1064700"/>
      </dsp:txXfrm>
    </dsp:sp>
    <dsp:sp modelId="{F8120A90-82D6-4C40-BB12-814BB857DCA9}">
      <dsp:nvSpPr>
        <dsp:cNvPr id="0" name=""/>
        <dsp:cNvSpPr/>
      </dsp:nvSpPr>
      <dsp:spPr>
        <a:xfrm>
          <a:off x="0" y="1833442"/>
          <a:ext cx="9144000" cy="10647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dirty="0" smtClean="0"/>
            <a:t>Develop a greater understanding of co-operative learning activities</a:t>
          </a:r>
          <a:endParaRPr lang="en-GB" sz="2800" kern="1200" dirty="0"/>
        </a:p>
      </dsp:txBody>
      <dsp:txXfrm>
        <a:off x="0" y="1833442"/>
        <a:ext cx="9144000" cy="1064700"/>
      </dsp:txXfrm>
    </dsp:sp>
    <dsp:sp modelId="{D4A78C2D-CED2-4E60-A226-788363B8DFFB}">
      <dsp:nvSpPr>
        <dsp:cNvPr id="0" name=""/>
        <dsp:cNvSpPr/>
      </dsp:nvSpPr>
      <dsp:spPr>
        <a:xfrm>
          <a:off x="0" y="2978782"/>
          <a:ext cx="9144000" cy="10647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dirty="0" smtClean="0"/>
            <a:t>Increase skills and knowledge of co-operative learning to support teachers and pupils in the classroom</a:t>
          </a:r>
          <a:endParaRPr lang="en-GB" sz="2800" kern="1200" dirty="0"/>
        </a:p>
      </dsp:txBody>
      <dsp:txXfrm>
        <a:off x="0" y="2978782"/>
        <a:ext cx="9144000" cy="1064700"/>
      </dsp:txXfrm>
    </dsp:sp>
    <dsp:sp modelId="{EDC56B36-7B41-4D68-AE23-11779296CA56}">
      <dsp:nvSpPr>
        <dsp:cNvPr id="0" name=""/>
        <dsp:cNvSpPr/>
      </dsp:nvSpPr>
      <dsp:spPr>
        <a:xfrm>
          <a:off x="0" y="4124122"/>
          <a:ext cx="9144000" cy="10647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dirty="0" smtClean="0"/>
            <a:t>Increase skills and knowledge of co-operative learning to lead learning in small groups</a:t>
          </a:r>
          <a:endParaRPr lang="en-GB" sz="2800" kern="1200" dirty="0"/>
        </a:p>
      </dsp:txBody>
      <dsp:txXfrm>
        <a:off x="0" y="4124122"/>
        <a:ext cx="9144000" cy="1064700"/>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854A8C-C1D3-41CF-900A-4231773D0629}">
      <dsp:nvSpPr>
        <dsp:cNvPr id="0" name=""/>
        <dsp:cNvSpPr/>
      </dsp:nvSpPr>
      <dsp:spPr>
        <a:xfrm>
          <a:off x="0" y="3022"/>
          <a:ext cx="9144000" cy="13899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Think- How are you feeling about your role within co-operative learning?</a:t>
          </a:r>
          <a:endParaRPr lang="en-GB" sz="3600" kern="1200" dirty="0"/>
        </a:p>
      </dsp:txBody>
      <dsp:txXfrm>
        <a:off x="0" y="3022"/>
        <a:ext cx="9144000" cy="1389960"/>
      </dsp:txXfrm>
    </dsp:sp>
    <dsp:sp modelId="{340F28A2-D986-4D78-B073-C1F5F2917ACF}">
      <dsp:nvSpPr>
        <dsp:cNvPr id="0" name=""/>
        <dsp:cNvSpPr/>
      </dsp:nvSpPr>
      <dsp:spPr>
        <a:xfrm>
          <a:off x="0" y="1496662"/>
          <a:ext cx="9144000" cy="13899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Go to your corner and pair </a:t>
          </a:r>
          <a:endParaRPr lang="en-GB" sz="3600" kern="1200" dirty="0"/>
        </a:p>
      </dsp:txBody>
      <dsp:txXfrm>
        <a:off x="0" y="1496662"/>
        <a:ext cx="9144000" cy="1389960"/>
      </dsp:txXfrm>
    </dsp:sp>
    <dsp:sp modelId="{507CEACF-65B2-4FF2-ADD1-F1130C2215E6}">
      <dsp:nvSpPr>
        <dsp:cNvPr id="0" name=""/>
        <dsp:cNvSpPr/>
      </dsp:nvSpPr>
      <dsp:spPr>
        <a:xfrm>
          <a:off x="0" y="2990302"/>
          <a:ext cx="9144000" cy="13899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Person with the next upcoming birthday share  first</a:t>
          </a:r>
          <a:endParaRPr lang="en-GB" sz="3600" kern="1200" dirty="0"/>
        </a:p>
      </dsp:txBody>
      <dsp:txXfrm>
        <a:off x="0" y="2990302"/>
        <a:ext cx="9144000" cy="1389960"/>
      </dsp:txXfrm>
    </dsp:sp>
    <dsp:sp modelId="{A8ACE0A2-551F-4948-B3A7-5D61C12B4F11}">
      <dsp:nvSpPr>
        <dsp:cNvPr id="0" name=""/>
        <dsp:cNvSpPr/>
      </dsp:nvSpPr>
      <dsp:spPr>
        <a:xfrm>
          <a:off x="0" y="4483942"/>
          <a:ext cx="9144000" cy="13899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Social intention: taking turns</a:t>
          </a:r>
          <a:endParaRPr lang="en-US" sz="3600" kern="1200" dirty="0"/>
        </a:p>
      </dsp:txBody>
      <dsp:txXfrm>
        <a:off x="0" y="4483942"/>
        <a:ext cx="9144000" cy="1389960"/>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E9EC0F-8D65-4BDE-AC8F-3E7253262C8A}">
      <dsp:nvSpPr>
        <dsp:cNvPr id="0" name=""/>
        <dsp:cNvSpPr/>
      </dsp:nvSpPr>
      <dsp:spPr>
        <a:xfrm>
          <a:off x="0" y="335212"/>
          <a:ext cx="9144000" cy="250965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GB" sz="6500" kern="1200" dirty="0" smtClean="0"/>
            <a:t>You have one hour for lunch</a:t>
          </a:r>
          <a:endParaRPr lang="en-GB" sz="6500" kern="1200" dirty="0"/>
        </a:p>
      </dsp:txBody>
      <dsp:txXfrm>
        <a:off x="0" y="335212"/>
        <a:ext cx="9144000" cy="2509650"/>
      </dsp:txXfrm>
    </dsp:sp>
    <dsp:sp modelId="{CA82C3DC-B074-4C9B-A69A-E0780CA3578F}">
      <dsp:nvSpPr>
        <dsp:cNvPr id="0" name=""/>
        <dsp:cNvSpPr/>
      </dsp:nvSpPr>
      <dsp:spPr>
        <a:xfrm>
          <a:off x="0" y="3032062"/>
          <a:ext cx="9144000" cy="250965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GB" sz="6500" kern="1200" dirty="0" smtClean="0"/>
            <a:t>Meet back ready to start at 1.30 p.m.</a:t>
          </a:r>
          <a:endParaRPr lang="en-US" sz="6500" kern="1200" dirty="0"/>
        </a:p>
      </dsp:txBody>
      <dsp:txXfrm>
        <a:off x="0" y="3032062"/>
        <a:ext cx="9144000" cy="2509650"/>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38832C-F508-4520-B61F-283BDD1426CF}">
      <dsp:nvSpPr>
        <dsp:cNvPr id="0" name=""/>
        <dsp:cNvSpPr/>
      </dsp:nvSpPr>
      <dsp:spPr>
        <a:xfrm>
          <a:off x="0" y="45142"/>
          <a:ext cx="9144000" cy="13689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Two facts and a fib </a:t>
          </a:r>
          <a:endParaRPr lang="en-GB" sz="3600" kern="1200" dirty="0"/>
        </a:p>
      </dsp:txBody>
      <dsp:txXfrm>
        <a:off x="0" y="45142"/>
        <a:ext cx="9144000" cy="1368900"/>
      </dsp:txXfrm>
    </dsp:sp>
    <dsp:sp modelId="{274DAE32-0952-4835-B550-5FA3E56CA073}">
      <dsp:nvSpPr>
        <dsp:cNvPr id="0" name=""/>
        <dsp:cNvSpPr/>
      </dsp:nvSpPr>
      <dsp:spPr>
        <a:xfrm>
          <a:off x="0" y="1517722"/>
          <a:ext cx="9144000" cy="13689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Can you devise two facts and one fib about yourself?</a:t>
          </a:r>
          <a:endParaRPr lang="en-GB" sz="3600" kern="1200" dirty="0"/>
        </a:p>
      </dsp:txBody>
      <dsp:txXfrm>
        <a:off x="0" y="1517722"/>
        <a:ext cx="9144000" cy="1368900"/>
      </dsp:txXfrm>
    </dsp:sp>
    <dsp:sp modelId="{E20DFD6F-C418-406E-BB8E-D8F0C26465A7}">
      <dsp:nvSpPr>
        <dsp:cNvPr id="0" name=""/>
        <dsp:cNvSpPr/>
      </dsp:nvSpPr>
      <dsp:spPr>
        <a:xfrm>
          <a:off x="0" y="2990302"/>
          <a:ext cx="9144000" cy="13689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Can your team correctly identify the fib?</a:t>
          </a:r>
          <a:endParaRPr lang="en-GB" sz="3600" kern="1200" dirty="0"/>
        </a:p>
      </dsp:txBody>
      <dsp:txXfrm>
        <a:off x="0" y="2990302"/>
        <a:ext cx="9144000" cy="1368900"/>
      </dsp:txXfrm>
    </dsp:sp>
    <dsp:sp modelId="{9E134751-4D93-4D89-B36B-552FD26EE0A6}">
      <dsp:nvSpPr>
        <dsp:cNvPr id="0" name=""/>
        <dsp:cNvSpPr/>
      </dsp:nvSpPr>
      <dsp:spPr>
        <a:xfrm>
          <a:off x="0" y="4462882"/>
          <a:ext cx="9144000" cy="13689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i="1" kern="1200" dirty="0" smtClean="0"/>
            <a:t>How could you use this with the pupils you support?</a:t>
          </a:r>
          <a:endParaRPr lang="en-GB" sz="3600" i="1" kern="1200" dirty="0"/>
        </a:p>
      </dsp:txBody>
      <dsp:txXfrm>
        <a:off x="0" y="4462882"/>
        <a:ext cx="9144000" cy="1368900"/>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E7E6D4-BEA8-48C5-AABD-1BF2F6D07AEB}">
      <dsp:nvSpPr>
        <dsp:cNvPr id="0" name=""/>
        <dsp:cNvSpPr/>
      </dsp:nvSpPr>
      <dsp:spPr>
        <a:xfrm>
          <a:off x="0" y="1074922"/>
          <a:ext cx="9144000" cy="678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b="1" i="1" u="sng" kern="1200" dirty="0" smtClean="0"/>
            <a:t>Think</a:t>
          </a:r>
          <a:r>
            <a:rPr lang="en-GB" sz="2900" kern="1200" dirty="0" smtClean="0"/>
            <a:t>… what was the best thing about lunch today?</a:t>
          </a:r>
          <a:endParaRPr lang="en-GB" sz="2900" kern="1200" dirty="0"/>
        </a:p>
      </dsp:txBody>
      <dsp:txXfrm>
        <a:off x="0" y="1074922"/>
        <a:ext cx="9144000" cy="678600"/>
      </dsp:txXfrm>
    </dsp:sp>
    <dsp:sp modelId="{583760DC-8847-434C-9EC2-0EF14ADAF0CF}">
      <dsp:nvSpPr>
        <dsp:cNvPr id="0" name=""/>
        <dsp:cNvSpPr/>
      </dsp:nvSpPr>
      <dsp:spPr>
        <a:xfrm>
          <a:off x="0" y="1837042"/>
          <a:ext cx="9144000" cy="678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b="1" i="1" u="sng" kern="1200" dirty="0" smtClean="0"/>
            <a:t>Pair</a:t>
          </a:r>
          <a:r>
            <a:rPr lang="en-GB" sz="2900" kern="1200" dirty="0" smtClean="0"/>
            <a:t>… tell your face partner</a:t>
          </a:r>
          <a:endParaRPr lang="en-GB" sz="2900" kern="1200" dirty="0"/>
        </a:p>
      </dsp:txBody>
      <dsp:txXfrm>
        <a:off x="0" y="1837042"/>
        <a:ext cx="9144000" cy="678600"/>
      </dsp:txXfrm>
    </dsp:sp>
    <dsp:sp modelId="{9ED12B35-67A8-4C7A-AA98-49D912848FAC}">
      <dsp:nvSpPr>
        <dsp:cNvPr id="0" name=""/>
        <dsp:cNvSpPr/>
      </dsp:nvSpPr>
      <dsp:spPr>
        <a:xfrm>
          <a:off x="0" y="2599162"/>
          <a:ext cx="9144000" cy="678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b="1" i="1" u="sng" kern="1200" dirty="0" smtClean="0"/>
            <a:t>Share</a:t>
          </a:r>
          <a:r>
            <a:rPr lang="en-GB" sz="2900" kern="1200" dirty="0" smtClean="0"/>
            <a:t> … out with the group</a:t>
          </a:r>
          <a:endParaRPr lang="en-GB" sz="2900" kern="1200" dirty="0"/>
        </a:p>
      </dsp:txBody>
      <dsp:txXfrm>
        <a:off x="0" y="2599162"/>
        <a:ext cx="9144000" cy="678600"/>
      </dsp:txXfrm>
    </dsp:sp>
    <dsp:sp modelId="{6FDBE086-502F-4672-9484-6556DD52D20C}">
      <dsp:nvSpPr>
        <dsp:cNvPr id="0" name=""/>
        <dsp:cNvSpPr/>
      </dsp:nvSpPr>
      <dsp:spPr>
        <a:xfrm>
          <a:off x="0" y="3361282"/>
          <a:ext cx="9144000" cy="678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t>Social intention: good welcoming </a:t>
          </a:r>
          <a:endParaRPr lang="en-GB" sz="2900" kern="1200" dirty="0"/>
        </a:p>
      </dsp:txBody>
      <dsp:txXfrm>
        <a:off x="0" y="3361282"/>
        <a:ext cx="9144000" cy="678600"/>
      </dsp:txXfrm>
    </dsp:sp>
    <dsp:sp modelId="{EC43CA75-781B-45E5-A870-B31C71CC254F}">
      <dsp:nvSpPr>
        <dsp:cNvPr id="0" name=""/>
        <dsp:cNvSpPr/>
      </dsp:nvSpPr>
      <dsp:spPr>
        <a:xfrm>
          <a:off x="0" y="4123402"/>
          <a:ext cx="9144000" cy="678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t>Role of the SLA – what would you do here to support?</a:t>
          </a:r>
          <a:endParaRPr lang="en-US" sz="2900" kern="1200" dirty="0"/>
        </a:p>
      </dsp:txBody>
      <dsp:txXfrm>
        <a:off x="0" y="4123402"/>
        <a:ext cx="9144000" cy="678600"/>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726B0C-0549-43AD-92BD-DCAD24589E64}">
      <dsp:nvSpPr>
        <dsp:cNvPr id="0" name=""/>
        <dsp:cNvSpPr/>
      </dsp:nvSpPr>
      <dsp:spPr>
        <a:xfrm>
          <a:off x="0" y="27862"/>
          <a:ext cx="9144000" cy="912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Turn to page 8 in your booklets</a:t>
          </a:r>
          <a:endParaRPr lang="en-GB" sz="2400" kern="1200" dirty="0"/>
        </a:p>
      </dsp:txBody>
      <dsp:txXfrm>
        <a:off x="0" y="27862"/>
        <a:ext cx="9144000" cy="912600"/>
      </dsp:txXfrm>
    </dsp:sp>
    <dsp:sp modelId="{3C37148E-894A-4503-90D9-1EAE82E61319}">
      <dsp:nvSpPr>
        <dsp:cNvPr id="0" name=""/>
        <dsp:cNvSpPr/>
      </dsp:nvSpPr>
      <dsp:spPr>
        <a:xfrm>
          <a:off x="0" y="1009582"/>
          <a:ext cx="9144000" cy="912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Think about a pupil you currently support</a:t>
          </a:r>
          <a:endParaRPr lang="en-GB" sz="2400" kern="1200" dirty="0"/>
        </a:p>
      </dsp:txBody>
      <dsp:txXfrm>
        <a:off x="0" y="1009582"/>
        <a:ext cx="9144000" cy="912600"/>
      </dsp:txXfrm>
    </dsp:sp>
    <dsp:sp modelId="{B479AD07-F552-4D57-9B45-278FA1A30BD4}">
      <dsp:nvSpPr>
        <dsp:cNvPr id="0" name=""/>
        <dsp:cNvSpPr/>
      </dsp:nvSpPr>
      <dsp:spPr>
        <a:xfrm>
          <a:off x="0" y="1991302"/>
          <a:ext cx="9144000" cy="912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What are their specific learning needs?</a:t>
          </a:r>
          <a:endParaRPr lang="en-GB" sz="2400" kern="1200" dirty="0"/>
        </a:p>
      </dsp:txBody>
      <dsp:txXfrm>
        <a:off x="0" y="1991302"/>
        <a:ext cx="9144000" cy="912600"/>
      </dsp:txXfrm>
    </dsp:sp>
    <dsp:sp modelId="{052B4AE8-8C30-4A39-A6FC-4CC2419EA099}">
      <dsp:nvSpPr>
        <dsp:cNvPr id="0" name=""/>
        <dsp:cNvSpPr/>
      </dsp:nvSpPr>
      <dsp:spPr>
        <a:xfrm>
          <a:off x="0" y="2973022"/>
          <a:ext cx="9144000" cy="912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What challenges are there for this pupil in accessing the curriculum?</a:t>
          </a:r>
          <a:endParaRPr lang="en-GB" sz="2400" kern="1200" dirty="0"/>
        </a:p>
      </dsp:txBody>
      <dsp:txXfrm>
        <a:off x="0" y="2973022"/>
        <a:ext cx="9144000" cy="912600"/>
      </dsp:txXfrm>
    </dsp:sp>
    <dsp:sp modelId="{45FD4395-EC41-45F3-942B-6EE314DE8982}">
      <dsp:nvSpPr>
        <dsp:cNvPr id="0" name=""/>
        <dsp:cNvSpPr/>
      </dsp:nvSpPr>
      <dsp:spPr>
        <a:xfrm>
          <a:off x="0" y="3954742"/>
          <a:ext cx="9144000" cy="912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How can co-operative learning support this pupil?</a:t>
          </a:r>
          <a:endParaRPr lang="en-GB" sz="2400" kern="1200" dirty="0"/>
        </a:p>
      </dsp:txBody>
      <dsp:txXfrm>
        <a:off x="0" y="3954742"/>
        <a:ext cx="9144000" cy="912600"/>
      </dsp:txXfrm>
    </dsp:sp>
    <dsp:sp modelId="{9427DAFA-CBDA-48D0-8C9E-403EDDA4A3C9}">
      <dsp:nvSpPr>
        <dsp:cNvPr id="0" name=""/>
        <dsp:cNvSpPr/>
      </dsp:nvSpPr>
      <dsp:spPr>
        <a:xfrm>
          <a:off x="0" y="4936462"/>
          <a:ext cx="9144000" cy="9126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1" i="1" u="sng" kern="1200" dirty="0" smtClean="0"/>
            <a:t>Think</a:t>
          </a:r>
          <a:r>
            <a:rPr lang="en-GB" sz="2400" kern="1200" dirty="0" smtClean="0"/>
            <a:t> – make notes in your journal (2 minutes)</a:t>
          </a:r>
          <a:endParaRPr lang="en-GB" sz="2400" kern="1200" dirty="0"/>
        </a:p>
      </dsp:txBody>
      <dsp:txXfrm>
        <a:off x="0" y="4936462"/>
        <a:ext cx="9144000" cy="912600"/>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DC5E08-7770-4228-926C-B5831607167F}">
      <dsp:nvSpPr>
        <dsp:cNvPr id="0" name=""/>
        <dsp:cNvSpPr/>
      </dsp:nvSpPr>
      <dsp:spPr>
        <a:xfrm>
          <a:off x="0" y="279052"/>
          <a:ext cx="9144000" cy="10038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kern="1200" dirty="0" smtClean="0"/>
            <a:t>Starting with person number 1 and rotating clockwise, please take 1 minute to present your pupil and their needs</a:t>
          </a:r>
          <a:endParaRPr lang="en-GB" sz="2600" kern="1200" dirty="0"/>
        </a:p>
      </dsp:txBody>
      <dsp:txXfrm>
        <a:off x="0" y="279052"/>
        <a:ext cx="9144000" cy="1003860"/>
      </dsp:txXfrm>
    </dsp:sp>
    <dsp:sp modelId="{8DB1F4FF-7FCA-46CB-BB20-5B5BF75526A0}">
      <dsp:nvSpPr>
        <dsp:cNvPr id="0" name=""/>
        <dsp:cNvSpPr/>
      </dsp:nvSpPr>
      <dsp:spPr>
        <a:xfrm>
          <a:off x="0" y="1357792"/>
          <a:ext cx="9144000" cy="10038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kern="1200" dirty="0" smtClean="0"/>
            <a:t>Numbers 2,3 and 4 – please listen and offer your solutions to number 1(2 minutes)</a:t>
          </a:r>
          <a:endParaRPr lang="en-GB" sz="2600" kern="1200" dirty="0"/>
        </a:p>
      </dsp:txBody>
      <dsp:txXfrm>
        <a:off x="0" y="1357792"/>
        <a:ext cx="9144000" cy="1003860"/>
      </dsp:txXfrm>
    </dsp:sp>
    <dsp:sp modelId="{18C10F33-8BDB-4822-8239-B2C1A0FA51F1}">
      <dsp:nvSpPr>
        <dsp:cNvPr id="0" name=""/>
        <dsp:cNvSpPr/>
      </dsp:nvSpPr>
      <dsp:spPr>
        <a:xfrm>
          <a:off x="0" y="2436532"/>
          <a:ext cx="9144000" cy="10038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kern="1200" dirty="0" smtClean="0"/>
            <a:t>Number 1 – record responses on your sheet</a:t>
          </a:r>
          <a:endParaRPr lang="en-GB" sz="2600" kern="1200" dirty="0"/>
        </a:p>
      </dsp:txBody>
      <dsp:txXfrm>
        <a:off x="0" y="2436532"/>
        <a:ext cx="9144000" cy="1003860"/>
      </dsp:txXfrm>
    </dsp:sp>
    <dsp:sp modelId="{300BD957-42A9-4F65-9873-4A64CDBF4ACB}">
      <dsp:nvSpPr>
        <dsp:cNvPr id="0" name=""/>
        <dsp:cNvSpPr/>
      </dsp:nvSpPr>
      <dsp:spPr>
        <a:xfrm>
          <a:off x="0" y="3515272"/>
          <a:ext cx="9144000" cy="10038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kern="1200" dirty="0" smtClean="0"/>
            <a:t>Repeat until everyone has shared</a:t>
          </a:r>
          <a:endParaRPr lang="en-GB" sz="2600" kern="1200" dirty="0"/>
        </a:p>
      </dsp:txBody>
      <dsp:txXfrm>
        <a:off x="0" y="3515272"/>
        <a:ext cx="9144000" cy="1003860"/>
      </dsp:txXfrm>
    </dsp:sp>
    <dsp:sp modelId="{CC50C404-01DD-4E2C-8149-7ED74458A632}">
      <dsp:nvSpPr>
        <dsp:cNvPr id="0" name=""/>
        <dsp:cNvSpPr/>
      </dsp:nvSpPr>
      <dsp:spPr>
        <a:xfrm>
          <a:off x="0" y="4594012"/>
          <a:ext cx="9144000" cy="10038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kern="1200" dirty="0" smtClean="0"/>
            <a:t>Social Intention: listening attentively</a:t>
          </a:r>
          <a:endParaRPr lang="en-GB" sz="2600" kern="1200" dirty="0"/>
        </a:p>
      </dsp:txBody>
      <dsp:txXfrm>
        <a:off x="0" y="4594012"/>
        <a:ext cx="9144000" cy="1003860"/>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416252-EF04-4F2F-B1E9-0210B7943AB8}">
      <dsp:nvSpPr>
        <dsp:cNvPr id="0" name=""/>
        <dsp:cNvSpPr/>
      </dsp:nvSpPr>
      <dsp:spPr>
        <a:xfrm>
          <a:off x="0" y="822407"/>
          <a:ext cx="9144000" cy="14285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GB" sz="3700" kern="1200" dirty="0" smtClean="0"/>
            <a:t>Learning Intention: to write a short poem/ limerick about co-operative learning</a:t>
          </a:r>
          <a:endParaRPr lang="en-GB" sz="3700" kern="1200" dirty="0"/>
        </a:p>
      </dsp:txBody>
      <dsp:txXfrm>
        <a:off x="0" y="822407"/>
        <a:ext cx="9144000" cy="1428570"/>
      </dsp:txXfrm>
    </dsp:sp>
    <dsp:sp modelId="{CBD894D4-02B7-4A45-928F-4C6C33FFC2EF}">
      <dsp:nvSpPr>
        <dsp:cNvPr id="0" name=""/>
        <dsp:cNvSpPr/>
      </dsp:nvSpPr>
      <dsp:spPr>
        <a:xfrm>
          <a:off x="0" y="2357537"/>
          <a:ext cx="9144000" cy="14285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GB" sz="3700" kern="1200" dirty="0" smtClean="0"/>
            <a:t>Social Intention: equal participation</a:t>
          </a:r>
          <a:endParaRPr lang="en-GB" sz="3700" kern="1200" dirty="0"/>
        </a:p>
      </dsp:txBody>
      <dsp:txXfrm>
        <a:off x="0" y="2357537"/>
        <a:ext cx="9144000" cy="1428570"/>
      </dsp:txXfrm>
    </dsp:sp>
    <dsp:sp modelId="{4B53DD7A-774E-4CCE-BDA9-D93EB39A71A1}">
      <dsp:nvSpPr>
        <dsp:cNvPr id="0" name=""/>
        <dsp:cNvSpPr/>
      </dsp:nvSpPr>
      <dsp:spPr>
        <a:xfrm>
          <a:off x="0" y="3892667"/>
          <a:ext cx="9144000" cy="14285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GB" sz="3700" kern="1200" dirty="0" smtClean="0"/>
            <a:t>You have 8 minutes to plan, write, and prepare to present to another team</a:t>
          </a:r>
          <a:endParaRPr lang="en-GB" sz="3700" kern="1200" dirty="0"/>
        </a:p>
      </dsp:txBody>
      <dsp:txXfrm>
        <a:off x="0" y="3892667"/>
        <a:ext cx="9144000" cy="1428570"/>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3ABEC5-160B-41CC-9B4E-AA87C74DF792}">
      <dsp:nvSpPr>
        <dsp:cNvPr id="0" name=""/>
        <dsp:cNvSpPr/>
      </dsp:nvSpPr>
      <dsp:spPr>
        <a:xfrm rot="10800000">
          <a:off x="1939952" y="907"/>
          <a:ext cx="6080760" cy="1633329"/>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253" tIns="102870" rIns="192024" bIns="102870" numCol="1" spcCol="1270" anchor="ctr" anchorCtr="0">
          <a:noAutofit/>
        </a:bodyPr>
        <a:lstStyle/>
        <a:p>
          <a:pPr lvl="0" algn="ctr" defTabSz="1200150" rtl="0">
            <a:lnSpc>
              <a:spcPct val="90000"/>
            </a:lnSpc>
            <a:spcBef>
              <a:spcPct val="0"/>
            </a:spcBef>
            <a:spcAft>
              <a:spcPct val="35000"/>
            </a:spcAft>
          </a:pPr>
          <a:r>
            <a:rPr lang="en-GB" sz="2700" kern="1200" dirty="0" smtClean="0"/>
            <a:t>An increased knowledge of cooperative learning and co-operative learning activities</a:t>
          </a:r>
          <a:endParaRPr lang="en-GB" sz="2700" kern="1200" dirty="0"/>
        </a:p>
      </dsp:txBody>
      <dsp:txXfrm rot="10800000">
        <a:off x="1939952" y="907"/>
        <a:ext cx="6080760" cy="1633329"/>
      </dsp:txXfrm>
    </dsp:sp>
    <dsp:sp modelId="{121AC06B-B46B-4E45-B44E-A3F82CF89D4A}">
      <dsp:nvSpPr>
        <dsp:cNvPr id="0" name=""/>
        <dsp:cNvSpPr/>
      </dsp:nvSpPr>
      <dsp:spPr>
        <a:xfrm>
          <a:off x="1123287" y="907"/>
          <a:ext cx="1633329" cy="1633329"/>
        </a:xfrm>
        <a:prstGeom prst="ellipse">
          <a:avLst/>
        </a:prstGeom>
        <a:blipFill rotWithShape="0">
          <a:blip xmlns:r="http://schemas.openxmlformats.org/officeDocument/2006/relationships" r:embed="rId1"/>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300974-0038-4A04-9C99-3D184164660C}">
      <dsp:nvSpPr>
        <dsp:cNvPr id="0" name=""/>
        <dsp:cNvSpPr/>
      </dsp:nvSpPr>
      <dsp:spPr>
        <a:xfrm rot="10800000">
          <a:off x="1939952" y="2121797"/>
          <a:ext cx="6080760" cy="1633329"/>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253" tIns="102870" rIns="192024" bIns="102870" numCol="1" spcCol="1270" anchor="ctr" anchorCtr="0">
          <a:noAutofit/>
        </a:bodyPr>
        <a:lstStyle/>
        <a:p>
          <a:pPr lvl="0" algn="ctr" defTabSz="1200150" rtl="0">
            <a:lnSpc>
              <a:spcPct val="90000"/>
            </a:lnSpc>
            <a:spcBef>
              <a:spcPct val="0"/>
            </a:spcBef>
            <a:spcAft>
              <a:spcPct val="35000"/>
            </a:spcAft>
          </a:pPr>
          <a:r>
            <a:rPr lang="en-GB" sz="2700" kern="1200" dirty="0" smtClean="0"/>
            <a:t>An increased knowledge of how you can support teachers in co-operative learning activities in the classroom</a:t>
          </a:r>
          <a:endParaRPr lang="en-GB" sz="2700" kern="1200" dirty="0"/>
        </a:p>
      </dsp:txBody>
      <dsp:txXfrm rot="10800000">
        <a:off x="1939952" y="2121797"/>
        <a:ext cx="6080760" cy="1633329"/>
      </dsp:txXfrm>
    </dsp:sp>
    <dsp:sp modelId="{FAA23D53-9D2C-4985-8147-62FF2F6332F4}">
      <dsp:nvSpPr>
        <dsp:cNvPr id="0" name=""/>
        <dsp:cNvSpPr/>
      </dsp:nvSpPr>
      <dsp:spPr>
        <a:xfrm>
          <a:off x="1123287" y="2121797"/>
          <a:ext cx="1633329" cy="1633329"/>
        </a:xfrm>
        <a:prstGeom prst="ellipse">
          <a:avLst/>
        </a:prstGeom>
        <a:blipFill rotWithShape="0">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D3F936-8B36-480B-AB17-8A1C2805AFA0}">
      <dsp:nvSpPr>
        <dsp:cNvPr id="0" name=""/>
        <dsp:cNvSpPr/>
      </dsp:nvSpPr>
      <dsp:spPr>
        <a:xfrm rot="10800000">
          <a:off x="1939952" y="4242688"/>
          <a:ext cx="6080760" cy="1633329"/>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253" tIns="102870" rIns="192024" bIns="102870" numCol="1" spcCol="1270" anchor="ctr" anchorCtr="0">
          <a:noAutofit/>
        </a:bodyPr>
        <a:lstStyle/>
        <a:p>
          <a:pPr lvl="0" algn="ctr" defTabSz="1200150" rtl="0">
            <a:lnSpc>
              <a:spcPct val="90000"/>
            </a:lnSpc>
            <a:spcBef>
              <a:spcPct val="0"/>
            </a:spcBef>
            <a:spcAft>
              <a:spcPct val="35000"/>
            </a:spcAft>
          </a:pPr>
          <a:r>
            <a:rPr lang="en-GB" sz="2700" kern="1200" dirty="0" smtClean="0"/>
            <a:t>An increased knowledge and skill base to lead and promote learning in small groups</a:t>
          </a:r>
          <a:endParaRPr lang="en-US" sz="2700" kern="1200" dirty="0"/>
        </a:p>
      </dsp:txBody>
      <dsp:txXfrm rot="10800000">
        <a:off x="1939952" y="4242688"/>
        <a:ext cx="6080760" cy="1633329"/>
      </dsp:txXfrm>
    </dsp:sp>
    <dsp:sp modelId="{A78D9765-014C-41B0-AE56-E074FBF11FC3}">
      <dsp:nvSpPr>
        <dsp:cNvPr id="0" name=""/>
        <dsp:cNvSpPr/>
      </dsp:nvSpPr>
      <dsp:spPr>
        <a:xfrm>
          <a:off x="1123287" y="4242688"/>
          <a:ext cx="1633329" cy="1633329"/>
        </a:xfrm>
        <a:prstGeom prst="ellipse">
          <a:avLst/>
        </a:prstGeom>
        <a:blipFill rotWithShape="0">
          <a:blip xmlns:r="http://schemas.openxmlformats.org/officeDocument/2006/relationships" r:embed="rId3"/>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F7049D-EDDE-409F-9F65-123998CFBBDF}">
      <dsp:nvSpPr>
        <dsp:cNvPr id="0" name=""/>
        <dsp:cNvSpPr/>
      </dsp:nvSpPr>
      <dsp:spPr>
        <a:xfrm>
          <a:off x="617219" y="0"/>
          <a:ext cx="6995160" cy="5070474"/>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FED550-073F-45DE-AF6A-57EF7CABFFD6}">
      <dsp:nvSpPr>
        <dsp:cNvPr id="0" name=""/>
        <dsp:cNvSpPr/>
      </dsp:nvSpPr>
      <dsp:spPr>
        <a:xfrm>
          <a:off x="8840" y="1521142"/>
          <a:ext cx="2648902" cy="202819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kern="1200" dirty="0" smtClean="0"/>
            <a:t>What? - things we have  learned today, ideas we can take away?</a:t>
          </a:r>
          <a:endParaRPr lang="en-GB" sz="2200" kern="1200" dirty="0"/>
        </a:p>
      </dsp:txBody>
      <dsp:txXfrm>
        <a:off x="8840" y="1521142"/>
        <a:ext cx="2648902" cy="2028190"/>
      </dsp:txXfrm>
    </dsp:sp>
    <dsp:sp modelId="{0B44A97D-6250-4F4B-9C42-68EC81F2DDF7}">
      <dsp:nvSpPr>
        <dsp:cNvPr id="0" name=""/>
        <dsp:cNvSpPr/>
      </dsp:nvSpPr>
      <dsp:spPr>
        <a:xfrm>
          <a:off x="2790348" y="1521142"/>
          <a:ext cx="2648902" cy="202819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kern="1200" dirty="0" smtClean="0"/>
            <a:t>So what? - how does this information impact on us and our beliefs, structure? </a:t>
          </a:r>
          <a:endParaRPr lang="en-GB" sz="2200" kern="1200" dirty="0"/>
        </a:p>
      </dsp:txBody>
      <dsp:txXfrm>
        <a:off x="2790348" y="1521142"/>
        <a:ext cx="2648902" cy="2028190"/>
      </dsp:txXfrm>
    </dsp:sp>
    <dsp:sp modelId="{6B61D487-B68C-44E0-AD88-F15A62EAD37D}">
      <dsp:nvSpPr>
        <dsp:cNvPr id="0" name=""/>
        <dsp:cNvSpPr/>
      </dsp:nvSpPr>
      <dsp:spPr>
        <a:xfrm>
          <a:off x="5571857" y="1521142"/>
          <a:ext cx="2648902" cy="202819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kern="1200" dirty="0" smtClean="0"/>
            <a:t>Now what?- how will we take this forward, what will our next steps be?</a:t>
          </a:r>
          <a:endParaRPr lang="en-GB" sz="2200" kern="1200" dirty="0"/>
        </a:p>
      </dsp:txBody>
      <dsp:txXfrm>
        <a:off x="5571857" y="1521142"/>
        <a:ext cx="2648902" cy="2028190"/>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C4781C-29D3-4191-9484-395270270174}">
      <dsp:nvSpPr>
        <dsp:cNvPr id="0" name=""/>
        <dsp:cNvSpPr/>
      </dsp:nvSpPr>
      <dsp:spPr>
        <a:xfrm>
          <a:off x="205740" y="401002"/>
          <a:ext cx="5074920" cy="5074919"/>
        </a:xfrm>
        <a:prstGeom prst="ellipse">
          <a:avLst/>
        </a:prstGeom>
        <a:solidFill>
          <a:schemeClr val="lt1">
            <a:alpha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66900" rtl="0">
            <a:lnSpc>
              <a:spcPct val="90000"/>
            </a:lnSpc>
            <a:spcBef>
              <a:spcPct val="0"/>
            </a:spcBef>
            <a:spcAft>
              <a:spcPct val="35000"/>
            </a:spcAft>
          </a:pPr>
          <a:r>
            <a:rPr lang="en-GB" sz="4200" kern="1200" dirty="0" smtClean="0"/>
            <a:t>Please complete your evaluation sheets</a:t>
          </a:r>
          <a:endParaRPr lang="en-GB" sz="4200" kern="1200" dirty="0"/>
        </a:p>
      </dsp:txBody>
      <dsp:txXfrm>
        <a:off x="914399" y="999444"/>
        <a:ext cx="2926080" cy="3878035"/>
      </dsp:txXfrm>
    </dsp:sp>
    <dsp:sp modelId="{73621FD2-00C4-455B-852A-24B93E591987}">
      <dsp:nvSpPr>
        <dsp:cNvPr id="0" name=""/>
        <dsp:cNvSpPr/>
      </dsp:nvSpPr>
      <dsp:spPr>
        <a:xfrm>
          <a:off x="3863340" y="401002"/>
          <a:ext cx="5074920" cy="5074919"/>
        </a:xfrm>
        <a:prstGeom prst="ellipse">
          <a:avLst/>
        </a:prstGeom>
        <a:solidFill>
          <a:schemeClr val="lt1">
            <a:alpha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66900" rtl="0">
            <a:lnSpc>
              <a:spcPct val="90000"/>
            </a:lnSpc>
            <a:spcBef>
              <a:spcPct val="0"/>
            </a:spcBef>
            <a:spcAft>
              <a:spcPct val="35000"/>
            </a:spcAft>
          </a:pPr>
          <a:r>
            <a:rPr lang="en-GB" sz="4200" kern="1200" dirty="0" smtClean="0"/>
            <a:t>Thank you for your participation</a:t>
          </a:r>
          <a:endParaRPr lang="en-GB" sz="4200" kern="1200" dirty="0"/>
        </a:p>
      </dsp:txBody>
      <dsp:txXfrm>
        <a:off x="5303520" y="999444"/>
        <a:ext cx="2926080" cy="387803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90EA01-C85E-4B5D-8C97-223CB831F60B}">
      <dsp:nvSpPr>
        <dsp:cNvPr id="0" name=""/>
        <dsp:cNvSpPr/>
      </dsp:nvSpPr>
      <dsp:spPr>
        <a:xfrm>
          <a:off x="0" y="396232"/>
          <a:ext cx="9144000" cy="247455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en-GB" sz="4700" kern="1200" dirty="0" smtClean="0"/>
            <a:t>An increased knowledge of co-operative learning and co-operative learning activities</a:t>
          </a:r>
          <a:endParaRPr lang="en-GB" sz="4700" kern="1200" dirty="0"/>
        </a:p>
      </dsp:txBody>
      <dsp:txXfrm>
        <a:off x="0" y="396232"/>
        <a:ext cx="9144000" cy="2474550"/>
      </dsp:txXfrm>
    </dsp:sp>
    <dsp:sp modelId="{E7643BF5-3612-4684-B7F0-56EBC46E14BA}">
      <dsp:nvSpPr>
        <dsp:cNvPr id="0" name=""/>
        <dsp:cNvSpPr/>
      </dsp:nvSpPr>
      <dsp:spPr>
        <a:xfrm>
          <a:off x="0" y="3006142"/>
          <a:ext cx="9144000" cy="247455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en-GB" sz="4700" kern="1200" dirty="0" smtClean="0"/>
            <a:t>Increased confidence to support teachers and pupils with co-operative learning activities</a:t>
          </a:r>
          <a:endParaRPr lang="en-GB" sz="4700" kern="1200" dirty="0"/>
        </a:p>
      </dsp:txBody>
      <dsp:txXfrm>
        <a:off x="0" y="3006142"/>
        <a:ext cx="9144000" cy="247455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5010A5-41E8-4906-816D-8D57F055ECF9}">
      <dsp:nvSpPr>
        <dsp:cNvPr id="0" name=""/>
        <dsp:cNvSpPr/>
      </dsp:nvSpPr>
      <dsp:spPr>
        <a:xfrm>
          <a:off x="0" y="559303"/>
          <a:ext cx="9144000" cy="748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10 – 10.15 – Coffee on arrival</a:t>
          </a:r>
          <a:endParaRPr lang="en-GB" sz="3200" kern="1200" dirty="0"/>
        </a:p>
      </dsp:txBody>
      <dsp:txXfrm>
        <a:off x="0" y="559303"/>
        <a:ext cx="9144000" cy="748800"/>
      </dsp:txXfrm>
    </dsp:sp>
    <dsp:sp modelId="{E1F916F1-48BB-47F1-9CAA-15A0D958D81A}">
      <dsp:nvSpPr>
        <dsp:cNvPr id="0" name=""/>
        <dsp:cNvSpPr/>
      </dsp:nvSpPr>
      <dsp:spPr>
        <a:xfrm>
          <a:off x="0" y="1400263"/>
          <a:ext cx="9144000" cy="748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10.15 –  10.25 - Welcome and introductions</a:t>
          </a:r>
          <a:endParaRPr lang="en-GB" sz="3200" kern="1200" dirty="0"/>
        </a:p>
      </dsp:txBody>
      <dsp:txXfrm>
        <a:off x="0" y="1400263"/>
        <a:ext cx="9144000" cy="748800"/>
      </dsp:txXfrm>
    </dsp:sp>
    <dsp:sp modelId="{D23BD1D9-1D1B-4C62-AC01-87BF9F39E0FD}">
      <dsp:nvSpPr>
        <dsp:cNvPr id="0" name=""/>
        <dsp:cNvSpPr/>
      </dsp:nvSpPr>
      <dsp:spPr>
        <a:xfrm>
          <a:off x="0" y="2241223"/>
          <a:ext cx="9144000" cy="748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10.25 – 12.30 – Team building</a:t>
          </a:r>
          <a:endParaRPr lang="en-GB" sz="3200" kern="1200" dirty="0"/>
        </a:p>
      </dsp:txBody>
      <dsp:txXfrm>
        <a:off x="0" y="2241223"/>
        <a:ext cx="9144000" cy="748800"/>
      </dsp:txXfrm>
    </dsp:sp>
    <dsp:sp modelId="{AAE53A42-B8C8-45C3-9A3A-1407A0C9E70F}">
      <dsp:nvSpPr>
        <dsp:cNvPr id="0" name=""/>
        <dsp:cNvSpPr/>
      </dsp:nvSpPr>
      <dsp:spPr>
        <a:xfrm>
          <a:off x="0" y="3082183"/>
          <a:ext cx="9144000" cy="748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12.30 – 1.30 – Lunch</a:t>
          </a:r>
          <a:endParaRPr lang="en-GB" sz="3200" kern="1200" dirty="0"/>
        </a:p>
      </dsp:txBody>
      <dsp:txXfrm>
        <a:off x="0" y="3082183"/>
        <a:ext cx="9144000" cy="748800"/>
      </dsp:txXfrm>
    </dsp:sp>
    <dsp:sp modelId="{DCDBE2C9-C8AD-4DA5-A770-97C991B7A0EB}">
      <dsp:nvSpPr>
        <dsp:cNvPr id="0" name=""/>
        <dsp:cNvSpPr/>
      </dsp:nvSpPr>
      <dsp:spPr>
        <a:xfrm>
          <a:off x="0" y="3923143"/>
          <a:ext cx="9144000" cy="748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1.30 – 3.15 – The pupils you support/ next steps</a:t>
          </a:r>
          <a:endParaRPr lang="en-GB" sz="3200" kern="1200" dirty="0"/>
        </a:p>
      </dsp:txBody>
      <dsp:txXfrm>
        <a:off x="0" y="3923143"/>
        <a:ext cx="9144000" cy="748800"/>
      </dsp:txXfrm>
    </dsp:sp>
    <dsp:sp modelId="{ABD0E52B-6E65-44B7-8742-AB79A4336BE6}">
      <dsp:nvSpPr>
        <dsp:cNvPr id="0" name=""/>
        <dsp:cNvSpPr/>
      </dsp:nvSpPr>
      <dsp:spPr>
        <a:xfrm>
          <a:off x="0" y="4764103"/>
          <a:ext cx="9144000" cy="7488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3.15 – 3.30 – Evaluations and close</a:t>
          </a:r>
          <a:endParaRPr lang="en-GB" sz="3200" kern="1200" dirty="0"/>
        </a:p>
      </dsp:txBody>
      <dsp:txXfrm>
        <a:off x="0" y="4764103"/>
        <a:ext cx="9144000" cy="7488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584587-BAEC-4D70-9E31-14D832C23CF4}">
      <dsp:nvSpPr>
        <dsp:cNvPr id="0" name=""/>
        <dsp:cNvSpPr/>
      </dsp:nvSpPr>
      <dsp:spPr>
        <a:xfrm>
          <a:off x="0" y="3022"/>
          <a:ext cx="9144000" cy="13899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Cooperation is working together to accomplish </a:t>
          </a:r>
          <a:r>
            <a:rPr lang="en-GB" sz="3600" kern="1200" dirty="0" smtClean="0">
              <a:hlinkClick xmlns:r="http://schemas.openxmlformats.org/officeDocument/2006/relationships" r:id="rId1"/>
            </a:rPr>
            <a:t>shared goals</a:t>
          </a:r>
          <a:r>
            <a:rPr lang="en-GB" sz="3600" kern="1200" dirty="0" smtClean="0"/>
            <a:t>.</a:t>
          </a:r>
          <a:endParaRPr lang="en-GB" sz="3600" kern="1200" dirty="0"/>
        </a:p>
      </dsp:txBody>
      <dsp:txXfrm>
        <a:off x="0" y="3022"/>
        <a:ext cx="9144000" cy="1389960"/>
      </dsp:txXfrm>
    </dsp:sp>
    <dsp:sp modelId="{357CD906-D184-4247-A7D0-D78CC87294BD}">
      <dsp:nvSpPr>
        <dsp:cNvPr id="0" name=""/>
        <dsp:cNvSpPr/>
      </dsp:nvSpPr>
      <dsp:spPr>
        <a:xfrm>
          <a:off x="0" y="1496662"/>
          <a:ext cx="9144000" cy="13899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Pupils are given a learning intention which incorporates a social goal.</a:t>
          </a:r>
          <a:endParaRPr lang="en-GB" sz="3600" kern="1200" dirty="0"/>
        </a:p>
      </dsp:txBody>
      <dsp:txXfrm>
        <a:off x="0" y="1496662"/>
        <a:ext cx="9144000" cy="1389960"/>
      </dsp:txXfrm>
    </dsp:sp>
    <dsp:sp modelId="{09F0BAD9-F826-4321-94B2-9433A2BDB8BC}">
      <dsp:nvSpPr>
        <dsp:cNvPr id="0" name=""/>
        <dsp:cNvSpPr/>
      </dsp:nvSpPr>
      <dsp:spPr>
        <a:xfrm>
          <a:off x="0" y="2990302"/>
          <a:ext cx="9144000" cy="13899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Pupils will work in groups of no more than 4.</a:t>
          </a:r>
          <a:endParaRPr lang="en-GB" sz="3600" kern="1200" dirty="0"/>
        </a:p>
      </dsp:txBody>
      <dsp:txXfrm>
        <a:off x="0" y="2990302"/>
        <a:ext cx="9144000" cy="1389960"/>
      </dsp:txXfrm>
    </dsp:sp>
    <dsp:sp modelId="{ABAE4CB9-A078-4457-B98F-DB66735C5650}">
      <dsp:nvSpPr>
        <dsp:cNvPr id="0" name=""/>
        <dsp:cNvSpPr/>
      </dsp:nvSpPr>
      <dsp:spPr>
        <a:xfrm>
          <a:off x="0" y="4483942"/>
          <a:ext cx="9144000" cy="13899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What does </a:t>
          </a:r>
          <a:r>
            <a:rPr lang="en-GB" sz="3600" kern="1200" dirty="0" smtClean="0">
              <a:hlinkClick xmlns:r="http://schemas.openxmlformats.org/officeDocument/2006/relationships" r:id="rId2"/>
            </a:rPr>
            <a:t>Cooperative learning</a:t>
          </a:r>
          <a:r>
            <a:rPr lang="en-GB" sz="3600" kern="1200" dirty="0" smtClean="0"/>
            <a:t> </a:t>
          </a:r>
          <a:r>
            <a:rPr lang="en-GB" sz="3600" kern="1200" smtClean="0"/>
            <a:t>look like?</a:t>
          </a:r>
          <a:endParaRPr lang="en-GB" sz="3600" kern="1200" dirty="0"/>
        </a:p>
      </dsp:txBody>
      <dsp:txXfrm>
        <a:off x="0" y="4483942"/>
        <a:ext cx="9144000" cy="13899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D36C28-F084-4493-8436-8C3C6215D104}">
      <dsp:nvSpPr>
        <dsp:cNvPr id="0" name=""/>
        <dsp:cNvSpPr/>
      </dsp:nvSpPr>
      <dsp:spPr>
        <a:xfrm>
          <a:off x="0" y="452663"/>
          <a:ext cx="9144000" cy="12285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smtClean="0"/>
            <a:t>Cooperatively structured classroom – groups of 4 max</a:t>
          </a:r>
          <a:endParaRPr lang="en-GB" sz="2100" kern="1200" dirty="0"/>
        </a:p>
      </dsp:txBody>
      <dsp:txXfrm>
        <a:off x="0" y="452663"/>
        <a:ext cx="9144000" cy="1228500"/>
      </dsp:txXfrm>
    </dsp:sp>
    <dsp:sp modelId="{33BB3A39-14CE-4431-B744-A44F3EEAB187}">
      <dsp:nvSpPr>
        <dsp:cNvPr id="0" name=""/>
        <dsp:cNvSpPr/>
      </dsp:nvSpPr>
      <dsp:spPr>
        <a:xfrm>
          <a:off x="0" y="1741643"/>
          <a:ext cx="9144000" cy="12285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smtClean="0"/>
            <a:t>Plan – 1/2/3/4</a:t>
          </a:r>
          <a:endParaRPr lang="en-GB" sz="2100" kern="1200" dirty="0"/>
        </a:p>
      </dsp:txBody>
      <dsp:txXfrm>
        <a:off x="0" y="1741643"/>
        <a:ext cx="9144000" cy="1228500"/>
      </dsp:txXfrm>
    </dsp:sp>
    <dsp:sp modelId="{B69BDAA9-4938-49E0-87F0-E329E901C56E}">
      <dsp:nvSpPr>
        <dsp:cNvPr id="0" name=""/>
        <dsp:cNvSpPr/>
      </dsp:nvSpPr>
      <dsp:spPr>
        <a:xfrm>
          <a:off x="0" y="3030624"/>
          <a:ext cx="9144000" cy="12285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smtClean="0"/>
            <a:t>The language - Shoulder/ face partners</a:t>
          </a:r>
          <a:endParaRPr lang="en-GB" sz="2100" kern="1200" dirty="0"/>
        </a:p>
      </dsp:txBody>
      <dsp:txXfrm>
        <a:off x="0" y="3030624"/>
        <a:ext cx="9144000" cy="1228500"/>
      </dsp:txXfrm>
    </dsp:sp>
    <dsp:sp modelId="{83A29FAD-A309-4F1A-AF8D-BA0A3B9EA9AF}">
      <dsp:nvSpPr>
        <dsp:cNvPr id="0" name=""/>
        <dsp:cNvSpPr/>
      </dsp:nvSpPr>
      <dsp:spPr>
        <a:xfrm>
          <a:off x="0" y="4319604"/>
          <a:ext cx="9144000" cy="12285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i="1" kern="1200" dirty="0" smtClean="0"/>
            <a:t>Getting attention - We will be using the hand signal to get attention today</a:t>
          </a:r>
        </a:p>
        <a:p>
          <a:pPr lvl="0" algn="ctr" defTabSz="933450" rtl="0">
            <a:lnSpc>
              <a:spcPct val="90000"/>
            </a:lnSpc>
            <a:spcBef>
              <a:spcPct val="0"/>
            </a:spcBef>
            <a:spcAft>
              <a:spcPct val="35000"/>
            </a:spcAft>
          </a:pPr>
          <a:r>
            <a:rPr lang="en-GB" sz="2100" i="1" kern="1200" dirty="0" smtClean="0"/>
            <a:t>Which other ways have you seen being used and what do you do to gain attention from the pupils you support?</a:t>
          </a:r>
        </a:p>
      </dsp:txBody>
      <dsp:txXfrm>
        <a:off x="0" y="4319604"/>
        <a:ext cx="9144000" cy="12285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C7C3A0-1A87-4EA4-8CB4-52911F292DF0}">
      <dsp:nvSpPr>
        <dsp:cNvPr id="0" name=""/>
        <dsp:cNvSpPr/>
      </dsp:nvSpPr>
      <dsp:spPr>
        <a:xfrm>
          <a:off x="0" y="11427"/>
          <a:ext cx="9144000" cy="114075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GB" sz="3000" kern="1200" dirty="0" smtClean="0"/>
            <a:t>Person number 1 – hand out the stickers</a:t>
          </a:r>
          <a:endParaRPr lang="en-GB" sz="3000" kern="1200" dirty="0"/>
        </a:p>
      </dsp:txBody>
      <dsp:txXfrm>
        <a:off x="0" y="11427"/>
        <a:ext cx="9144000" cy="1140750"/>
      </dsp:txXfrm>
    </dsp:sp>
    <dsp:sp modelId="{1253C645-B548-4F92-B26F-C7EC15408393}">
      <dsp:nvSpPr>
        <dsp:cNvPr id="0" name=""/>
        <dsp:cNvSpPr/>
      </dsp:nvSpPr>
      <dsp:spPr>
        <a:xfrm>
          <a:off x="0" y="1238577"/>
          <a:ext cx="9144000" cy="114075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GB" sz="3000" kern="1200" dirty="0" smtClean="0"/>
            <a:t>Person number 2 – give out markers</a:t>
          </a:r>
          <a:endParaRPr lang="en-GB" sz="3000" kern="1200" dirty="0"/>
        </a:p>
      </dsp:txBody>
      <dsp:txXfrm>
        <a:off x="0" y="1238577"/>
        <a:ext cx="9144000" cy="1140750"/>
      </dsp:txXfrm>
    </dsp:sp>
    <dsp:sp modelId="{C831C3D9-35CB-4A5E-9DA0-F93A81F26B62}">
      <dsp:nvSpPr>
        <dsp:cNvPr id="0" name=""/>
        <dsp:cNvSpPr/>
      </dsp:nvSpPr>
      <dsp:spPr>
        <a:xfrm>
          <a:off x="0" y="2465728"/>
          <a:ext cx="9144000" cy="114075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GB" sz="3000" kern="1200" dirty="0" smtClean="0"/>
            <a:t>Person number 3 – collect booklets</a:t>
          </a:r>
          <a:endParaRPr lang="en-GB" sz="3000" kern="1200" dirty="0"/>
        </a:p>
      </dsp:txBody>
      <dsp:txXfrm>
        <a:off x="0" y="2465728"/>
        <a:ext cx="9144000" cy="1140750"/>
      </dsp:txXfrm>
    </dsp:sp>
    <dsp:sp modelId="{A589783E-3057-4B84-A1F6-F7F4D35AB9CA}">
      <dsp:nvSpPr>
        <dsp:cNvPr id="0" name=""/>
        <dsp:cNvSpPr/>
      </dsp:nvSpPr>
      <dsp:spPr>
        <a:xfrm>
          <a:off x="0" y="3692878"/>
          <a:ext cx="9144000" cy="114075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GB" sz="3000" kern="1200" dirty="0" smtClean="0"/>
            <a:t>Person number 4 – make sure all booklets are named</a:t>
          </a:r>
          <a:endParaRPr lang="en-GB" sz="3000" kern="1200" dirty="0"/>
        </a:p>
      </dsp:txBody>
      <dsp:txXfrm>
        <a:off x="0" y="3692878"/>
        <a:ext cx="9144000" cy="1140750"/>
      </dsp:txXfrm>
    </dsp:sp>
    <dsp:sp modelId="{EC882900-D957-474D-BBB7-9BDDFE2BA069}">
      <dsp:nvSpPr>
        <dsp:cNvPr id="0" name=""/>
        <dsp:cNvSpPr/>
      </dsp:nvSpPr>
      <dsp:spPr>
        <a:xfrm>
          <a:off x="0" y="4920028"/>
          <a:ext cx="9144000" cy="114075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GB" sz="3000" kern="1200" dirty="0" smtClean="0"/>
            <a:t>Social skill: equal participation</a:t>
          </a:r>
          <a:endParaRPr lang="en-US" sz="3000" kern="1200" dirty="0"/>
        </a:p>
      </dsp:txBody>
      <dsp:txXfrm>
        <a:off x="0" y="4920028"/>
        <a:ext cx="9144000" cy="114075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72DB77-EF00-4A89-96D1-700690B50F3D}">
      <dsp:nvSpPr>
        <dsp:cNvPr id="0" name=""/>
        <dsp:cNvSpPr/>
      </dsp:nvSpPr>
      <dsp:spPr>
        <a:xfrm>
          <a:off x="0" y="14610"/>
          <a:ext cx="9144000" cy="11027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t>Two goals within each activity</a:t>
          </a:r>
          <a:endParaRPr lang="en-GB" sz="2900" kern="1200" dirty="0"/>
        </a:p>
      </dsp:txBody>
      <dsp:txXfrm>
        <a:off x="0" y="14610"/>
        <a:ext cx="9144000" cy="1102725"/>
      </dsp:txXfrm>
    </dsp:sp>
    <dsp:sp modelId="{BA3903DE-D645-4AD7-B81D-A090A7DD3A65}">
      <dsp:nvSpPr>
        <dsp:cNvPr id="0" name=""/>
        <dsp:cNvSpPr/>
      </dsp:nvSpPr>
      <dsp:spPr>
        <a:xfrm>
          <a:off x="0" y="1200855"/>
          <a:ext cx="9144000" cy="11027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t>Learning intention</a:t>
          </a:r>
          <a:endParaRPr lang="en-GB" sz="2900" kern="1200" dirty="0"/>
        </a:p>
      </dsp:txBody>
      <dsp:txXfrm>
        <a:off x="0" y="1200855"/>
        <a:ext cx="9144000" cy="1102725"/>
      </dsp:txXfrm>
    </dsp:sp>
    <dsp:sp modelId="{CBBFA1EA-E823-44D6-A663-1900D65CE300}">
      <dsp:nvSpPr>
        <dsp:cNvPr id="0" name=""/>
        <dsp:cNvSpPr/>
      </dsp:nvSpPr>
      <dsp:spPr>
        <a:xfrm>
          <a:off x="0" y="2387100"/>
          <a:ext cx="9144000" cy="11027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t>Social goal</a:t>
          </a:r>
          <a:endParaRPr lang="en-GB" sz="2900" kern="1200" dirty="0"/>
        </a:p>
      </dsp:txBody>
      <dsp:txXfrm>
        <a:off x="0" y="2387100"/>
        <a:ext cx="9144000" cy="1102725"/>
      </dsp:txXfrm>
    </dsp:sp>
    <dsp:sp modelId="{C8461BF2-9D55-49F6-A1EF-4FD3D88D846C}">
      <dsp:nvSpPr>
        <dsp:cNvPr id="0" name=""/>
        <dsp:cNvSpPr/>
      </dsp:nvSpPr>
      <dsp:spPr>
        <a:xfrm>
          <a:off x="0" y="3573345"/>
          <a:ext cx="9144000" cy="11027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t>The social goal will enable the pupil to achieve and attain the learning intention.</a:t>
          </a:r>
          <a:endParaRPr lang="en-GB" sz="2900" kern="1200" dirty="0"/>
        </a:p>
      </dsp:txBody>
      <dsp:txXfrm>
        <a:off x="0" y="3573345"/>
        <a:ext cx="9144000" cy="1102725"/>
      </dsp:txXfrm>
    </dsp:sp>
    <dsp:sp modelId="{3F73C612-6535-46DD-886A-1BEF99BBB62C}">
      <dsp:nvSpPr>
        <dsp:cNvPr id="0" name=""/>
        <dsp:cNvSpPr/>
      </dsp:nvSpPr>
      <dsp:spPr>
        <a:xfrm>
          <a:off x="0" y="4759590"/>
          <a:ext cx="9144000" cy="110272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t>Examples of social goal: to listen attentively, using quiet voices, participate equally</a:t>
          </a:r>
          <a:endParaRPr lang="en-GB" sz="2900" kern="1200" dirty="0"/>
        </a:p>
      </dsp:txBody>
      <dsp:txXfrm>
        <a:off x="0" y="4759590"/>
        <a:ext cx="9144000" cy="11027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smtClean="0"/>
            </a:lvl1pPr>
          </a:lstStyle>
          <a:p>
            <a:pPr>
              <a:defRPr/>
            </a:pPr>
            <a:fld id="{D128E758-D3DB-4607-8318-CDC555ABD612}" type="datetimeFigureOut">
              <a:rPr lang="en-US"/>
              <a:pPr>
                <a:defRPr/>
              </a:pPr>
              <a:t>4/16/2013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smtClean="0"/>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smtClean="0"/>
            </a:lvl1pPr>
          </a:lstStyle>
          <a:p>
            <a:pPr>
              <a:defRPr/>
            </a:pPr>
            <a:fld id="{546A3D09-935A-456E-97CD-B372E9DDF4A6}"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endParaRPr lang="en-GB"/>
          </a:p>
        </p:txBody>
      </p:sp>
      <p:sp>
        <p:nvSpPr>
          <p:cNvPr id="8397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B92FBE11-251A-4676-969B-A21816E237A0}" type="datetimeFigureOut">
              <a:rPr lang="en-GB"/>
              <a:pPr/>
              <a:t>16/04/2013</a:t>
            </a:fld>
            <a:endParaRPr lang="en-GB"/>
          </a:p>
        </p:txBody>
      </p:sp>
      <p:sp>
        <p:nvSpPr>
          <p:cNvPr id="839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8397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397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endParaRPr lang="en-GB"/>
          </a:p>
        </p:txBody>
      </p:sp>
      <p:sp>
        <p:nvSpPr>
          <p:cNvPr id="8397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294F50FE-6FB6-4F54-A850-F88DC413AD57}"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smtClean="0"/>
              <a:t>Some of the features of coop learning. Has anyone heard their child talk about coop learning? Social goals</a:t>
            </a:r>
            <a:r>
              <a:rPr lang="en-GB" dirty="0" smtClean="0"/>
              <a:t>?</a:t>
            </a:r>
          </a:p>
          <a:p>
            <a:r>
              <a:rPr lang="en-GB" dirty="0" smtClean="0"/>
              <a:t>Dylan </a:t>
            </a:r>
            <a:r>
              <a:rPr lang="en-GB" dirty="0" err="1" smtClean="0"/>
              <a:t>Wiliam</a:t>
            </a:r>
            <a:r>
              <a:rPr lang="en-GB" dirty="0" smtClean="0"/>
              <a:t> video</a:t>
            </a:r>
            <a:endParaRPr lang="en-GB" dirty="0"/>
          </a:p>
        </p:txBody>
      </p:sp>
      <p:sp>
        <p:nvSpPr>
          <p:cNvPr id="4" name="Slide Number Placeholder 3"/>
          <p:cNvSpPr>
            <a:spLocks noGrp="1"/>
          </p:cNvSpPr>
          <p:nvPr>
            <p:ph type="sldNum" sz="quarter" idx="10"/>
          </p:nvPr>
        </p:nvSpPr>
        <p:spPr/>
        <p:txBody>
          <a:bodyPr/>
          <a:lstStyle/>
          <a:p>
            <a:fld id="{342C47B6-C83B-4BB5-A22A-48774D64AC4F}" type="slidenum">
              <a:rPr lang="en-GB" smtClean="0"/>
              <a:pPr/>
              <a:t>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smtClean="0"/>
              <a:t>One of the differences</a:t>
            </a:r>
            <a:r>
              <a:rPr lang="en-GB" baseline="0" dirty="0" smtClean="0"/>
              <a:t> between traditional group work and coop groups is the inclusion of a social goal. Can anyone suggest a social goal for parents as I am talking?</a:t>
            </a:r>
            <a:endParaRPr lang="en-GB" dirty="0"/>
          </a:p>
        </p:txBody>
      </p:sp>
      <p:sp>
        <p:nvSpPr>
          <p:cNvPr id="4" name="Slide Number Placeholder 3"/>
          <p:cNvSpPr>
            <a:spLocks noGrp="1"/>
          </p:cNvSpPr>
          <p:nvPr>
            <p:ph type="sldNum" sz="quarter" idx="10"/>
          </p:nvPr>
        </p:nvSpPr>
        <p:spPr/>
        <p:txBody>
          <a:bodyPr/>
          <a:lstStyle/>
          <a:p>
            <a:fld id="{342C47B6-C83B-4BB5-A22A-48774D64AC4F}" type="slidenum">
              <a:rPr lang="en-GB" smtClean="0"/>
              <a:pPr/>
              <a:t>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kind</a:t>
            </a:r>
            <a:r>
              <a:rPr lang="en-GB" baseline="0" dirty="0" smtClean="0"/>
              <a:t> of things could you ask the pupils you support to share here?</a:t>
            </a:r>
            <a:endParaRPr lang="en-GB" dirty="0"/>
          </a:p>
        </p:txBody>
      </p:sp>
      <p:sp>
        <p:nvSpPr>
          <p:cNvPr id="4" name="Slide Number Placeholder 3"/>
          <p:cNvSpPr>
            <a:spLocks noGrp="1"/>
          </p:cNvSpPr>
          <p:nvPr>
            <p:ph type="sldNum" sz="quarter" idx="10"/>
          </p:nvPr>
        </p:nvSpPr>
        <p:spPr/>
        <p:txBody>
          <a:bodyPr/>
          <a:lstStyle/>
          <a:p>
            <a:fld id="{294F50FE-6FB6-4F54-A850-F88DC413AD57}" type="slidenum">
              <a:rPr lang="en-GB" smtClean="0"/>
              <a:pPr/>
              <a:t>13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are your roles for this activity – page 6 contains more roles – which roles would work well for pupils you currently support?</a:t>
            </a:r>
            <a:endParaRPr lang="en-GB" dirty="0"/>
          </a:p>
        </p:txBody>
      </p:sp>
      <p:sp>
        <p:nvSpPr>
          <p:cNvPr id="4" name="Slide Number Placeholder 3"/>
          <p:cNvSpPr>
            <a:spLocks noGrp="1"/>
          </p:cNvSpPr>
          <p:nvPr>
            <p:ph type="sldNum" sz="quarter" idx="10"/>
          </p:nvPr>
        </p:nvSpPr>
        <p:spPr/>
        <p:txBody>
          <a:bodyPr/>
          <a:lstStyle/>
          <a:p>
            <a:fld id="{294F50FE-6FB6-4F54-A850-F88DC413AD57}" type="slidenum">
              <a:rPr lang="en-GB" smtClean="0"/>
              <a:pPr/>
              <a:t>18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Demonstrate</a:t>
            </a:r>
            <a:endParaRPr lang="en-GB" dirty="0"/>
          </a:p>
        </p:txBody>
      </p:sp>
      <p:sp>
        <p:nvSpPr>
          <p:cNvPr id="4" name="Slide Number Placeholder 3"/>
          <p:cNvSpPr>
            <a:spLocks noGrp="1"/>
          </p:cNvSpPr>
          <p:nvPr>
            <p:ph type="sldNum" sz="quarter" idx="10"/>
          </p:nvPr>
        </p:nvSpPr>
        <p:spPr/>
        <p:txBody>
          <a:bodyPr/>
          <a:lstStyle/>
          <a:p>
            <a:fld id="{294F50FE-6FB6-4F54-A850-F88DC413AD57}" type="slidenum">
              <a:rPr lang="en-GB" smtClean="0"/>
              <a:pPr/>
              <a:t>20</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Can you identify classes you have seen and where</a:t>
            </a:r>
            <a:r>
              <a:rPr lang="en-GB" baseline="0" dirty="0" smtClean="0"/>
              <a:t> these elements fit in?</a:t>
            </a:r>
          </a:p>
          <a:p>
            <a:r>
              <a:rPr lang="en-GB" baseline="0" dirty="0" smtClean="0"/>
              <a:t>Without all 5, it is not a cooperative learning activity</a:t>
            </a:r>
            <a:endParaRPr lang="en-GB" dirty="0"/>
          </a:p>
        </p:txBody>
      </p:sp>
      <p:sp>
        <p:nvSpPr>
          <p:cNvPr id="4" name="Slide Number Placeholder 3"/>
          <p:cNvSpPr>
            <a:spLocks noGrp="1"/>
          </p:cNvSpPr>
          <p:nvPr>
            <p:ph type="sldNum" sz="quarter" idx="10"/>
          </p:nvPr>
        </p:nvSpPr>
        <p:spPr/>
        <p:txBody>
          <a:bodyPr/>
          <a:lstStyle/>
          <a:p>
            <a:fld id="{294F50FE-6FB6-4F54-A850-F88DC413AD57}" type="slidenum">
              <a:rPr lang="en-GB" smtClean="0"/>
              <a:pPr/>
              <a:t>24</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Give an example</a:t>
            </a:r>
            <a:endParaRPr lang="en-GB" dirty="0"/>
          </a:p>
        </p:txBody>
      </p:sp>
      <p:sp>
        <p:nvSpPr>
          <p:cNvPr id="4" name="Slide Number Placeholder 3"/>
          <p:cNvSpPr>
            <a:spLocks noGrp="1"/>
          </p:cNvSpPr>
          <p:nvPr>
            <p:ph type="sldNum" sz="quarter" idx="10"/>
          </p:nvPr>
        </p:nvSpPr>
        <p:spPr/>
        <p:txBody>
          <a:bodyPr/>
          <a:lstStyle/>
          <a:p>
            <a:fld id="{294F50FE-6FB6-4F54-A850-F88DC413AD57}" type="slidenum">
              <a:rPr lang="en-GB" smtClean="0"/>
              <a:pPr/>
              <a:t>32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115888"/>
            <a:ext cx="5895975" cy="504825"/>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572000" y="571500"/>
            <a:ext cx="3952875" cy="266700"/>
          </a:xfrm>
          <a:prstGeom prst="rect">
            <a:avLst/>
          </a:prstGeom>
          <a:noFill/>
          <a:ln w="9525">
            <a:noFill/>
            <a:miter lim="800000"/>
            <a:headEnd/>
            <a:tailEnd/>
          </a:ln>
        </p:spPr>
      </p:pic>
      <p:sp>
        <p:nvSpPr>
          <p:cNvPr id="6" name="Rectangle 4"/>
          <p:cNvSpPr>
            <a:spLocks noChangeArrowheads="1"/>
          </p:cNvSpPr>
          <p:nvPr/>
        </p:nvSpPr>
        <p:spPr bwMode="auto">
          <a:xfrm>
            <a:off x="0" y="836613"/>
            <a:ext cx="9144000" cy="7143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7" name="Rectangle 5"/>
          <p:cNvSpPr>
            <a:spLocks noChangeArrowheads="1"/>
          </p:cNvSpPr>
          <p:nvPr/>
        </p:nvSpPr>
        <p:spPr bwMode="auto">
          <a:xfrm>
            <a:off x="0" y="908050"/>
            <a:ext cx="9144000" cy="71438"/>
          </a:xfrm>
          <a:prstGeom prst="rect">
            <a:avLst/>
          </a:prstGeom>
          <a:solidFill>
            <a:srgbClr val="FF0000"/>
          </a:solidFill>
          <a:ln w="9525">
            <a:noFill/>
            <a:miter lim="800000"/>
            <a:headEnd/>
            <a:tailEnd/>
          </a:ln>
          <a:effectLst/>
        </p:spPr>
        <p:txBody>
          <a:bodyPr wrap="none" anchor="ctr"/>
          <a:lstStyle/>
          <a:p>
            <a:pPr>
              <a:defRPr/>
            </a:pPr>
            <a:endParaRPr lang="en-GB"/>
          </a:p>
        </p:txBody>
      </p:sp>
      <p:pic>
        <p:nvPicPr>
          <p:cNvPr id="8" name="Picture 6" descr="falkirk_wheel_ssuk_411"/>
          <p:cNvPicPr>
            <a:picLocks noChangeAspect="1" noChangeArrowheads="1"/>
          </p:cNvPicPr>
          <p:nvPr/>
        </p:nvPicPr>
        <p:blipFill>
          <a:blip r:embed="rId4" cstate="print">
            <a:lum bright="70000" contrast="-70000"/>
          </a:blip>
          <a:srcRect/>
          <a:stretch>
            <a:fillRect/>
          </a:stretch>
        </p:blipFill>
        <p:spPr bwMode="auto">
          <a:xfrm>
            <a:off x="0" y="981075"/>
            <a:ext cx="9144000" cy="5876925"/>
          </a:xfrm>
          <a:prstGeom prst="rect">
            <a:avLst/>
          </a:prstGeom>
          <a:noFill/>
          <a:ln w="9525">
            <a:noFill/>
            <a:miter lim="800000"/>
            <a:headEnd/>
            <a:tailEnd/>
          </a:ln>
        </p:spPr>
      </p:pic>
      <p:pic>
        <p:nvPicPr>
          <p:cNvPr id="9" name="Picture 7" descr="FC_Education Logo Transparent"/>
          <p:cNvPicPr>
            <a:picLocks noChangeAspect="1" noChangeArrowheads="1"/>
          </p:cNvPicPr>
          <p:nvPr/>
        </p:nvPicPr>
        <p:blipFill>
          <a:blip r:embed="rId5" cstate="print"/>
          <a:srcRect/>
          <a:stretch>
            <a:fillRect/>
          </a:stretch>
        </p:blipFill>
        <p:spPr bwMode="auto">
          <a:xfrm>
            <a:off x="7380288" y="5681663"/>
            <a:ext cx="1763712" cy="1176337"/>
          </a:xfrm>
          <a:prstGeom prst="rect">
            <a:avLst/>
          </a:prstGeom>
          <a:noFill/>
          <a:ln w="9525">
            <a:noFill/>
            <a:miter lim="800000"/>
            <a:headEnd/>
            <a:tailEnd/>
          </a:ln>
        </p:spPr>
      </p:pic>
      <p:sp>
        <p:nvSpPr>
          <p:cNvPr id="27656" name="Rectangle 8"/>
          <p:cNvSpPr>
            <a:spLocks noGrp="1" noChangeArrowheads="1"/>
          </p:cNvSpPr>
          <p:nvPr>
            <p:ph type="ctrTitle" sz="quarter"/>
          </p:nvPr>
        </p:nvSpPr>
        <p:spPr>
          <a:xfrm>
            <a:off x="685800" y="2130425"/>
            <a:ext cx="7772400" cy="1470025"/>
          </a:xfrm>
        </p:spPr>
        <p:txBody>
          <a:bodyPr/>
          <a:lstStyle>
            <a:lvl1pPr algn="ctr">
              <a:defRPr/>
            </a:lvl1pPr>
          </a:lstStyle>
          <a:p>
            <a:r>
              <a:rPr lang="en-US"/>
              <a:t>Click to edit Master title style</a:t>
            </a:r>
          </a:p>
        </p:txBody>
      </p:sp>
      <p:sp>
        <p:nvSpPr>
          <p:cNvPr id="27657"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3979550834_b8c29168c3_o"/>
          <p:cNvPicPr>
            <a:picLocks noChangeAspect="1" noChangeArrowheads="1"/>
          </p:cNvPicPr>
          <p:nvPr/>
        </p:nvPicPr>
        <p:blipFill>
          <a:blip r:embed="rId2" cstate="print">
            <a:lum bright="70000" contrast="-70000"/>
          </a:blip>
          <a:srcRect/>
          <a:stretch>
            <a:fillRect/>
          </a:stretch>
        </p:blipFill>
        <p:spPr bwMode="auto">
          <a:xfrm>
            <a:off x="1476375" y="981075"/>
            <a:ext cx="5975350" cy="5876925"/>
          </a:xfrm>
          <a:prstGeom prst="rect">
            <a:avLst/>
          </a:prstGeom>
          <a:noFill/>
          <a:ln w="9525">
            <a:noFill/>
            <a:miter lim="800000"/>
            <a:headEnd/>
            <a:tailEnd/>
          </a:ln>
        </p:spPr>
      </p:pic>
      <p:sp>
        <p:nvSpPr>
          <p:cNvPr id="5" name="Rectangle 15"/>
          <p:cNvSpPr>
            <a:spLocks noChangeArrowheads="1"/>
          </p:cNvSpPr>
          <p:nvPr/>
        </p:nvSpPr>
        <p:spPr bwMode="auto">
          <a:xfrm>
            <a:off x="0" y="0"/>
            <a:ext cx="9144000" cy="836613"/>
          </a:xfrm>
          <a:prstGeom prst="rect">
            <a:avLst/>
          </a:prstGeom>
          <a:solidFill>
            <a:srgbClr val="91A932"/>
          </a:solidFill>
          <a:ln w="9525">
            <a:noFill/>
            <a:miter lim="800000"/>
            <a:headEnd/>
            <a:tailEnd/>
          </a:ln>
          <a:effectLst/>
        </p:spPr>
        <p:txBody>
          <a:bodyPr wrap="none" anchor="ctr"/>
          <a:lstStyle/>
          <a:p>
            <a:pPr>
              <a:defRPr/>
            </a:pPr>
            <a:endParaRPr lang="en-GB"/>
          </a:p>
        </p:txBody>
      </p:sp>
      <p:sp>
        <p:nvSpPr>
          <p:cNvPr id="6" name="Rectangle 4"/>
          <p:cNvSpPr>
            <a:spLocks noChangeArrowheads="1"/>
          </p:cNvSpPr>
          <p:nvPr/>
        </p:nvSpPr>
        <p:spPr bwMode="auto">
          <a:xfrm>
            <a:off x="0" y="836613"/>
            <a:ext cx="9144000" cy="7143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7" name="Rectangle 5"/>
          <p:cNvSpPr>
            <a:spLocks noChangeArrowheads="1"/>
          </p:cNvSpPr>
          <p:nvPr/>
        </p:nvSpPr>
        <p:spPr bwMode="auto">
          <a:xfrm>
            <a:off x="0" y="908050"/>
            <a:ext cx="9144000" cy="71438"/>
          </a:xfrm>
          <a:prstGeom prst="rect">
            <a:avLst/>
          </a:prstGeom>
          <a:solidFill>
            <a:srgbClr val="FF0000"/>
          </a:solidFill>
          <a:ln w="9525">
            <a:noFill/>
            <a:miter lim="800000"/>
            <a:headEnd/>
            <a:tailEnd/>
          </a:ln>
          <a:effectLst/>
        </p:spPr>
        <p:txBody>
          <a:bodyPr wrap="none" anchor="ctr"/>
          <a:lstStyle/>
          <a:p>
            <a:pPr>
              <a:defRPr/>
            </a:pPr>
            <a:endParaRPr lang="en-GB"/>
          </a:p>
        </p:txBody>
      </p:sp>
      <p:pic>
        <p:nvPicPr>
          <p:cNvPr id="8" name="Picture 7" descr="FC_Education Logo Transparent"/>
          <p:cNvPicPr>
            <a:picLocks noChangeAspect="1" noChangeArrowheads="1"/>
          </p:cNvPicPr>
          <p:nvPr/>
        </p:nvPicPr>
        <p:blipFill>
          <a:blip r:embed="rId3" cstate="print"/>
          <a:srcRect/>
          <a:stretch>
            <a:fillRect/>
          </a:stretch>
        </p:blipFill>
        <p:spPr bwMode="auto">
          <a:xfrm>
            <a:off x="7380288" y="5681663"/>
            <a:ext cx="1763712" cy="1176337"/>
          </a:xfrm>
          <a:prstGeom prst="rect">
            <a:avLst/>
          </a:prstGeom>
          <a:noFill/>
          <a:ln w="9525">
            <a:noFill/>
            <a:miter lim="800000"/>
            <a:headEnd/>
            <a:tailEnd/>
          </a:ln>
        </p:spPr>
      </p:pic>
      <p:pic>
        <p:nvPicPr>
          <p:cNvPr id="9" name="Picture 13" descr="Learning to Achieve 287"/>
          <p:cNvPicPr>
            <a:picLocks noChangeAspect="1" noChangeArrowheads="1"/>
          </p:cNvPicPr>
          <p:nvPr/>
        </p:nvPicPr>
        <p:blipFill>
          <a:blip r:embed="rId4" cstate="print"/>
          <a:srcRect/>
          <a:stretch>
            <a:fillRect/>
          </a:stretch>
        </p:blipFill>
        <p:spPr bwMode="auto">
          <a:xfrm>
            <a:off x="8172450" y="115888"/>
            <a:ext cx="649288" cy="649287"/>
          </a:xfrm>
          <a:prstGeom prst="rect">
            <a:avLst/>
          </a:prstGeom>
          <a:noFill/>
          <a:ln w="9525">
            <a:noFill/>
            <a:miter lim="800000"/>
            <a:headEnd/>
            <a:tailEnd/>
          </a:ln>
        </p:spPr>
      </p:pic>
      <p:pic>
        <p:nvPicPr>
          <p:cNvPr id="10" name="Picture 18"/>
          <p:cNvPicPr>
            <a:picLocks noChangeAspect="1" noChangeArrowheads="1"/>
          </p:cNvPicPr>
          <p:nvPr/>
        </p:nvPicPr>
        <p:blipFill>
          <a:blip r:embed="rId5" cstate="print"/>
          <a:srcRect/>
          <a:stretch>
            <a:fillRect/>
          </a:stretch>
        </p:blipFill>
        <p:spPr bwMode="auto">
          <a:xfrm>
            <a:off x="0" y="0"/>
            <a:ext cx="3240088" cy="579438"/>
          </a:xfrm>
          <a:prstGeom prst="rect">
            <a:avLst/>
          </a:prstGeom>
          <a:noFill/>
          <a:ln w="9525">
            <a:noFill/>
            <a:miter lim="800000"/>
            <a:headEnd/>
            <a:tailEnd/>
          </a:ln>
        </p:spPr>
      </p:pic>
      <p:pic>
        <p:nvPicPr>
          <p:cNvPr id="11" name="Picture 19"/>
          <p:cNvPicPr>
            <a:picLocks noChangeAspect="1" noChangeArrowheads="1"/>
          </p:cNvPicPr>
          <p:nvPr/>
        </p:nvPicPr>
        <p:blipFill>
          <a:blip r:embed="rId6" cstate="print"/>
          <a:srcRect/>
          <a:stretch>
            <a:fillRect/>
          </a:stretch>
        </p:blipFill>
        <p:spPr bwMode="auto">
          <a:xfrm>
            <a:off x="3203575" y="0"/>
            <a:ext cx="2305050" cy="476250"/>
          </a:xfrm>
          <a:prstGeom prst="rect">
            <a:avLst/>
          </a:prstGeom>
          <a:noFill/>
          <a:ln w="9525">
            <a:noFill/>
            <a:miter lim="800000"/>
            <a:headEnd/>
            <a:tailEnd/>
          </a:ln>
        </p:spPr>
      </p:pic>
      <p:pic>
        <p:nvPicPr>
          <p:cNvPr id="12" name="Picture 20"/>
          <p:cNvPicPr>
            <a:picLocks noChangeAspect="1" noChangeArrowheads="1"/>
          </p:cNvPicPr>
          <p:nvPr/>
        </p:nvPicPr>
        <p:blipFill>
          <a:blip r:embed="rId7" cstate="print"/>
          <a:srcRect/>
          <a:stretch>
            <a:fillRect/>
          </a:stretch>
        </p:blipFill>
        <p:spPr bwMode="auto">
          <a:xfrm>
            <a:off x="2771775" y="476250"/>
            <a:ext cx="2249488" cy="339725"/>
          </a:xfrm>
          <a:prstGeom prst="rect">
            <a:avLst/>
          </a:prstGeom>
          <a:noFill/>
          <a:ln w="9525">
            <a:noFill/>
            <a:miter lim="800000"/>
            <a:headEnd/>
            <a:tailEnd/>
          </a:ln>
        </p:spPr>
      </p:pic>
      <p:sp>
        <p:nvSpPr>
          <p:cNvPr id="13" name="Rectangle 21"/>
          <p:cNvSpPr>
            <a:spLocks noChangeArrowheads="1"/>
          </p:cNvSpPr>
          <p:nvPr/>
        </p:nvSpPr>
        <p:spPr bwMode="auto">
          <a:xfrm>
            <a:off x="107950" y="476250"/>
            <a:ext cx="1417638" cy="288925"/>
          </a:xfrm>
          <a:prstGeom prst="rect">
            <a:avLst/>
          </a:prstGeom>
          <a:solidFill>
            <a:srgbClr val="91A932"/>
          </a:solidFill>
          <a:ln w="9525">
            <a:noFill/>
            <a:miter lim="800000"/>
            <a:headEnd/>
            <a:tailEnd/>
          </a:ln>
          <a:effectLst/>
        </p:spPr>
        <p:txBody>
          <a:bodyPr wrap="none" anchor="ctr"/>
          <a:lstStyle/>
          <a:p>
            <a:pPr>
              <a:defRPr/>
            </a:pPr>
            <a:endParaRPr lang="en-GB"/>
          </a:p>
        </p:txBody>
      </p:sp>
      <p:sp>
        <p:nvSpPr>
          <p:cNvPr id="14" name="Rectangle 22"/>
          <p:cNvSpPr>
            <a:spLocks noChangeArrowheads="1"/>
          </p:cNvSpPr>
          <p:nvPr/>
        </p:nvSpPr>
        <p:spPr bwMode="auto">
          <a:xfrm>
            <a:off x="5292725" y="0"/>
            <a:ext cx="215900" cy="115888"/>
          </a:xfrm>
          <a:prstGeom prst="rect">
            <a:avLst/>
          </a:prstGeom>
          <a:solidFill>
            <a:srgbClr val="91A932"/>
          </a:solidFill>
          <a:ln w="9525">
            <a:noFill/>
            <a:miter lim="800000"/>
            <a:headEnd/>
            <a:tailEnd/>
          </a:ln>
          <a:effectLst/>
        </p:spPr>
        <p:txBody>
          <a:bodyPr wrap="none" anchor="ctr"/>
          <a:lstStyle/>
          <a:p>
            <a:pPr>
              <a:defRPr/>
            </a:pPr>
            <a:endParaRPr lang="en-GB"/>
          </a:p>
        </p:txBody>
      </p:sp>
      <p:pic>
        <p:nvPicPr>
          <p:cNvPr id="15" name="Picture 23"/>
          <p:cNvPicPr>
            <a:picLocks noChangeAspect="1" noChangeArrowheads="1"/>
          </p:cNvPicPr>
          <p:nvPr/>
        </p:nvPicPr>
        <p:blipFill>
          <a:blip r:embed="rId8" cstate="print"/>
          <a:srcRect/>
          <a:stretch>
            <a:fillRect/>
          </a:stretch>
        </p:blipFill>
        <p:spPr bwMode="auto">
          <a:xfrm>
            <a:off x="4859338" y="476250"/>
            <a:ext cx="3303587" cy="347663"/>
          </a:xfrm>
          <a:prstGeom prst="rect">
            <a:avLst/>
          </a:prstGeom>
          <a:noFill/>
          <a:ln w="9525">
            <a:noFill/>
            <a:miter lim="800000"/>
            <a:headEnd/>
            <a:tailEnd/>
          </a:ln>
        </p:spPr>
      </p:pic>
      <p:sp>
        <p:nvSpPr>
          <p:cNvPr id="62472" name="Rectangle 8"/>
          <p:cNvSpPr>
            <a:spLocks noGrp="1" noChangeArrowheads="1"/>
          </p:cNvSpPr>
          <p:nvPr>
            <p:ph type="ctrTitle" sz="quarter"/>
          </p:nvPr>
        </p:nvSpPr>
        <p:spPr>
          <a:xfrm>
            <a:off x="685800" y="2130425"/>
            <a:ext cx="7772400" cy="1470025"/>
          </a:xfrm>
        </p:spPr>
        <p:txBody>
          <a:bodyPr/>
          <a:lstStyle>
            <a:lvl1pPr algn="ctr">
              <a:defRPr>
                <a:solidFill>
                  <a:schemeClr val="tx1"/>
                </a:solidFill>
              </a:defRPr>
            </a:lvl1pPr>
          </a:lstStyle>
          <a:p>
            <a:r>
              <a:rPr lang="en-US"/>
              <a:t>Click to edit Master title style</a:t>
            </a:r>
          </a:p>
        </p:txBody>
      </p:sp>
      <p:sp>
        <p:nvSpPr>
          <p:cNvPr id="62473"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0" y="981075"/>
            <a:ext cx="4495800" cy="587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495800" cy="587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0" y="981075"/>
            <a:ext cx="4495800" cy="587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495800" cy="587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201" name="Rectangle 9"/>
          <p:cNvSpPr>
            <a:spLocks noChangeArrowheads="1"/>
          </p:cNvSpPr>
          <p:nvPr/>
        </p:nvSpPr>
        <p:spPr bwMode="auto">
          <a:xfrm>
            <a:off x="0" y="836613"/>
            <a:ext cx="9144000" cy="7143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8202" name="Rectangle 10"/>
          <p:cNvSpPr>
            <a:spLocks noChangeArrowheads="1"/>
          </p:cNvSpPr>
          <p:nvPr/>
        </p:nvSpPr>
        <p:spPr bwMode="auto">
          <a:xfrm>
            <a:off x="0" y="908050"/>
            <a:ext cx="9144000" cy="71438"/>
          </a:xfrm>
          <a:prstGeom prst="rect">
            <a:avLst/>
          </a:prstGeom>
          <a:solidFill>
            <a:srgbClr val="FF0000"/>
          </a:solidFill>
          <a:ln w="9525">
            <a:noFill/>
            <a:miter lim="800000"/>
            <a:headEnd/>
            <a:tailEnd/>
          </a:ln>
          <a:effectLst/>
        </p:spPr>
        <p:txBody>
          <a:bodyPr wrap="none" anchor="ctr"/>
          <a:lstStyle/>
          <a:p>
            <a:pPr>
              <a:defRPr/>
            </a:pPr>
            <a:endParaRPr lang="en-GB"/>
          </a:p>
        </p:txBody>
      </p:sp>
      <p:pic>
        <p:nvPicPr>
          <p:cNvPr id="1028" name="Picture 12" descr="falkirk_wheel_ssuk_411"/>
          <p:cNvPicPr>
            <a:picLocks noChangeAspect="1" noChangeArrowheads="1"/>
          </p:cNvPicPr>
          <p:nvPr/>
        </p:nvPicPr>
        <p:blipFill>
          <a:blip r:embed="rId13" cstate="print">
            <a:lum bright="70000" contrast="-70000"/>
          </a:blip>
          <a:srcRect/>
          <a:stretch>
            <a:fillRect/>
          </a:stretch>
        </p:blipFill>
        <p:spPr bwMode="auto">
          <a:xfrm>
            <a:off x="0" y="981075"/>
            <a:ext cx="9144000" cy="5876925"/>
          </a:xfrm>
          <a:prstGeom prst="rect">
            <a:avLst/>
          </a:prstGeom>
          <a:noFill/>
          <a:ln w="9525">
            <a:noFill/>
            <a:miter lim="800000"/>
            <a:headEnd/>
            <a:tailEnd/>
          </a:ln>
        </p:spPr>
      </p:pic>
      <p:pic>
        <p:nvPicPr>
          <p:cNvPr id="1029" name="Picture 14" descr="FC_Education Logo Transparent"/>
          <p:cNvPicPr>
            <a:picLocks noChangeAspect="1" noChangeArrowheads="1"/>
          </p:cNvPicPr>
          <p:nvPr/>
        </p:nvPicPr>
        <p:blipFill>
          <a:blip r:embed="rId14" cstate="print"/>
          <a:srcRect/>
          <a:stretch>
            <a:fillRect/>
          </a:stretch>
        </p:blipFill>
        <p:spPr bwMode="auto">
          <a:xfrm>
            <a:off x="7380288" y="5681663"/>
            <a:ext cx="1763712" cy="1176337"/>
          </a:xfrm>
          <a:prstGeom prst="rect">
            <a:avLst/>
          </a:prstGeom>
          <a:noFill/>
          <a:ln w="9525">
            <a:noFill/>
            <a:miter lim="800000"/>
            <a:headEnd/>
            <a:tailEnd/>
          </a:ln>
        </p:spPr>
      </p:pic>
      <p:sp>
        <p:nvSpPr>
          <p:cNvPr id="1030" name="Rectangle 15"/>
          <p:cNvSpPr>
            <a:spLocks noGrp="1" noChangeArrowheads="1"/>
          </p:cNvSpPr>
          <p:nvPr>
            <p:ph type="title"/>
          </p:nvPr>
        </p:nvSpPr>
        <p:spPr bwMode="auto">
          <a:xfrm>
            <a:off x="0" y="0"/>
            <a:ext cx="9144000"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16"/>
          <p:cNvSpPr>
            <a:spLocks noGrp="1" noChangeArrowheads="1"/>
          </p:cNvSpPr>
          <p:nvPr>
            <p:ph type="body" idx="1"/>
          </p:nvPr>
        </p:nvSpPr>
        <p:spPr bwMode="auto">
          <a:xfrm>
            <a:off x="0" y="981075"/>
            <a:ext cx="9144000" cy="5876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1" descr="3979550834_b8c29168c3_o"/>
          <p:cNvPicPr>
            <a:picLocks noChangeAspect="1" noChangeArrowheads="1"/>
          </p:cNvPicPr>
          <p:nvPr/>
        </p:nvPicPr>
        <p:blipFill>
          <a:blip r:embed="rId13" cstate="print">
            <a:lum bright="70000" contrast="-70000"/>
          </a:blip>
          <a:srcRect/>
          <a:stretch>
            <a:fillRect/>
          </a:stretch>
        </p:blipFill>
        <p:spPr bwMode="auto">
          <a:xfrm>
            <a:off x="1476375" y="981075"/>
            <a:ext cx="5975350" cy="5876925"/>
          </a:xfrm>
          <a:prstGeom prst="rect">
            <a:avLst/>
          </a:prstGeom>
          <a:noFill/>
          <a:ln w="9525">
            <a:noFill/>
            <a:miter lim="800000"/>
            <a:headEnd/>
            <a:tailEnd/>
          </a:ln>
        </p:spPr>
      </p:pic>
      <p:sp>
        <p:nvSpPr>
          <p:cNvPr id="61449" name="Rectangle 9"/>
          <p:cNvSpPr>
            <a:spLocks noChangeArrowheads="1"/>
          </p:cNvSpPr>
          <p:nvPr/>
        </p:nvSpPr>
        <p:spPr bwMode="auto">
          <a:xfrm>
            <a:off x="0" y="0"/>
            <a:ext cx="9144000" cy="836613"/>
          </a:xfrm>
          <a:prstGeom prst="rect">
            <a:avLst/>
          </a:prstGeom>
          <a:solidFill>
            <a:srgbClr val="91A932"/>
          </a:solidFill>
          <a:ln w="9525">
            <a:noFill/>
            <a:miter lim="800000"/>
            <a:headEnd/>
            <a:tailEnd/>
          </a:ln>
          <a:effectLst/>
        </p:spPr>
        <p:txBody>
          <a:bodyPr wrap="none" anchor="ctr"/>
          <a:lstStyle/>
          <a:p>
            <a:pPr>
              <a:defRPr/>
            </a:pPr>
            <a:endParaRPr lang="en-GB"/>
          </a:p>
        </p:txBody>
      </p:sp>
      <p:sp>
        <p:nvSpPr>
          <p:cNvPr id="61442" name="Rectangle 2"/>
          <p:cNvSpPr>
            <a:spLocks noChangeArrowheads="1"/>
          </p:cNvSpPr>
          <p:nvPr/>
        </p:nvSpPr>
        <p:spPr bwMode="auto">
          <a:xfrm>
            <a:off x="0" y="836613"/>
            <a:ext cx="9144000" cy="71437"/>
          </a:xfrm>
          <a:prstGeom prst="rect">
            <a:avLst/>
          </a:prstGeom>
          <a:solidFill>
            <a:schemeClr val="accent2"/>
          </a:solidFill>
          <a:ln w="9525">
            <a:noFill/>
            <a:miter lim="800000"/>
            <a:headEnd/>
            <a:tailEnd/>
          </a:ln>
          <a:effectLst/>
        </p:spPr>
        <p:txBody>
          <a:bodyPr wrap="none" anchor="ctr"/>
          <a:lstStyle/>
          <a:p>
            <a:pPr>
              <a:defRPr/>
            </a:pPr>
            <a:endParaRPr lang="en-GB"/>
          </a:p>
        </p:txBody>
      </p:sp>
      <p:sp>
        <p:nvSpPr>
          <p:cNvPr id="61443" name="Rectangle 3"/>
          <p:cNvSpPr>
            <a:spLocks noChangeArrowheads="1"/>
          </p:cNvSpPr>
          <p:nvPr/>
        </p:nvSpPr>
        <p:spPr bwMode="auto">
          <a:xfrm>
            <a:off x="0" y="908050"/>
            <a:ext cx="9144000" cy="71438"/>
          </a:xfrm>
          <a:prstGeom prst="rect">
            <a:avLst/>
          </a:prstGeom>
          <a:solidFill>
            <a:srgbClr val="FF0000"/>
          </a:solidFill>
          <a:ln w="9525">
            <a:noFill/>
            <a:miter lim="800000"/>
            <a:headEnd/>
            <a:tailEnd/>
          </a:ln>
          <a:effectLst/>
        </p:spPr>
        <p:txBody>
          <a:bodyPr wrap="none" anchor="ctr"/>
          <a:lstStyle/>
          <a:p>
            <a:pPr>
              <a:defRPr/>
            </a:pPr>
            <a:endParaRPr lang="en-GB"/>
          </a:p>
        </p:txBody>
      </p:sp>
      <p:pic>
        <p:nvPicPr>
          <p:cNvPr id="2054" name="Picture 5" descr="FC_Education Logo Transparent"/>
          <p:cNvPicPr>
            <a:picLocks noChangeAspect="1" noChangeArrowheads="1"/>
          </p:cNvPicPr>
          <p:nvPr/>
        </p:nvPicPr>
        <p:blipFill>
          <a:blip r:embed="rId14" cstate="print"/>
          <a:srcRect/>
          <a:stretch>
            <a:fillRect/>
          </a:stretch>
        </p:blipFill>
        <p:spPr bwMode="auto">
          <a:xfrm>
            <a:off x="7380288" y="5681663"/>
            <a:ext cx="1763712" cy="1176337"/>
          </a:xfrm>
          <a:prstGeom prst="rect">
            <a:avLst/>
          </a:prstGeom>
          <a:noFill/>
          <a:ln w="9525">
            <a:noFill/>
            <a:miter lim="800000"/>
            <a:headEnd/>
            <a:tailEnd/>
          </a:ln>
        </p:spPr>
      </p:pic>
      <p:sp>
        <p:nvSpPr>
          <p:cNvPr id="2055" name="Rectangle 6"/>
          <p:cNvSpPr>
            <a:spLocks noGrp="1" noChangeArrowheads="1"/>
          </p:cNvSpPr>
          <p:nvPr>
            <p:ph type="title"/>
          </p:nvPr>
        </p:nvSpPr>
        <p:spPr bwMode="auto">
          <a:xfrm>
            <a:off x="0" y="0"/>
            <a:ext cx="8316913"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6" name="Rectangle 7"/>
          <p:cNvSpPr>
            <a:spLocks noGrp="1" noChangeArrowheads="1"/>
          </p:cNvSpPr>
          <p:nvPr>
            <p:ph type="body" idx="1"/>
          </p:nvPr>
        </p:nvSpPr>
        <p:spPr bwMode="auto">
          <a:xfrm>
            <a:off x="0" y="981075"/>
            <a:ext cx="9144000" cy="5876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7" name="Picture 8" descr="Learning to Achieve 287"/>
          <p:cNvPicPr>
            <a:picLocks noChangeAspect="1" noChangeArrowheads="1"/>
          </p:cNvPicPr>
          <p:nvPr/>
        </p:nvPicPr>
        <p:blipFill>
          <a:blip r:embed="rId15" cstate="print"/>
          <a:srcRect/>
          <a:stretch>
            <a:fillRect/>
          </a:stretch>
        </p:blipFill>
        <p:spPr bwMode="auto">
          <a:xfrm>
            <a:off x="8316913" y="115888"/>
            <a:ext cx="649287" cy="649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0"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bg1"/>
          </a:solidFill>
          <a:latin typeface="Arial" charset="0"/>
        </a:defRPr>
      </a:lvl6pPr>
      <a:lvl7pPr marL="914400" algn="l" rtl="0" fontAlgn="base">
        <a:spcBef>
          <a:spcPct val="0"/>
        </a:spcBef>
        <a:spcAft>
          <a:spcPct val="0"/>
        </a:spcAft>
        <a:defRPr sz="4400">
          <a:solidFill>
            <a:schemeClr val="bg1"/>
          </a:solidFill>
          <a:latin typeface="Arial" charset="0"/>
        </a:defRPr>
      </a:lvl7pPr>
      <a:lvl8pPr marL="1371600" algn="l" rtl="0" fontAlgn="base">
        <a:spcBef>
          <a:spcPct val="0"/>
        </a:spcBef>
        <a:spcAft>
          <a:spcPct val="0"/>
        </a:spcAft>
        <a:defRPr sz="4400">
          <a:solidFill>
            <a:schemeClr val="bg1"/>
          </a:solidFill>
          <a:latin typeface="Arial" charset="0"/>
        </a:defRPr>
      </a:lvl8pPr>
      <a:lvl9pPr marL="1828800" algn="l"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8.xml"/><Relationship Id="rId11" Type="http://schemas.openxmlformats.org/officeDocument/2006/relationships/image" Target="../media/image15.jpeg"/><Relationship Id="rId5" Type="http://schemas.openxmlformats.org/officeDocument/2006/relationships/diagramQuickStyle" Target="../diagrams/quickStyle18.xml"/><Relationship Id="rId10" Type="http://schemas.openxmlformats.org/officeDocument/2006/relationships/image" Target="../media/image14.gif"/><Relationship Id="rId4" Type="http://schemas.openxmlformats.org/officeDocument/2006/relationships/diagramLayout" Target="../diagrams/layout18.xml"/><Relationship Id="rId9"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8.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9.png"/><Relationship Id="rId2" Type="http://schemas.openxmlformats.org/officeDocument/2006/relationships/diagramData" Target="../diagrams/data22.xml"/><Relationship Id="rId1" Type="http://schemas.openxmlformats.org/officeDocument/2006/relationships/slideLayout" Target="../slideLayouts/slideLayout1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8.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3.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8.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3.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3.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3.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18.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13.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13.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85800" y="1142984"/>
          <a:ext cx="7772400" cy="2928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714348" y="3886200"/>
          <a:ext cx="7929618" cy="175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lIns="0" rIns="0" bIns="0" anchor="b"/>
          <a:lstStyle/>
          <a:p>
            <a:pPr algn="ctr" eaLnBrk="1" hangingPunct="1"/>
            <a:r>
              <a:rPr lang="en-GB" dirty="0" smtClean="0"/>
              <a:t>Clock Partners – page 7</a:t>
            </a:r>
          </a:p>
        </p:txBody>
      </p:sp>
      <p:graphicFrame>
        <p:nvGraphicFramePr>
          <p:cNvPr id="5" name="Content Placeholder 4"/>
          <p:cNvGraphicFramePr>
            <a:graphicFrameLocks noGrp="1"/>
          </p:cNvGraphicFramePr>
          <p:nvPr>
            <p:ph idx="4294967295"/>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lIns="0" rIns="0" bIns="0" anchor="b"/>
          <a:lstStyle/>
          <a:p>
            <a:pPr algn="ctr" eaLnBrk="1" hangingPunct="1"/>
            <a:r>
              <a:rPr lang="en-GB" smtClean="0"/>
              <a:t>Find Someone Who…</a:t>
            </a:r>
            <a:endParaRPr lang="en-US" smtClean="0"/>
          </a:p>
        </p:txBody>
      </p:sp>
      <p:graphicFrame>
        <p:nvGraphicFramePr>
          <p:cNvPr id="5" name="Content Placeholder 4"/>
          <p:cNvGraphicFramePr>
            <a:graphicFrameLocks noGrp="1"/>
          </p:cNvGraphicFramePr>
          <p:nvPr>
            <p:ph idx="4294967295"/>
          </p:nvPr>
        </p:nvGraphicFramePr>
        <p:xfrm>
          <a:off x="468313" y="1125538"/>
          <a:ext cx="8229600" cy="508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23850" y="0"/>
            <a:ext cx="8229600" cy="836613"/>
          </a:xfrm>
        </p:spPr>
        <p:txBody>
          <a:bodyPr lIns="0" rIns="0" bIns="0" anchor="b"/>
          <a:lstStyle/>
          <a:p>
            <a:pPr algn="ctr" defTabSz="762000" eaLnBrk="1" hangingPunct="1"/>
            <a:r>
              <a:rPr lang="en-GB" sz="3600" smtClean="0"/>
              <a:t>Group Formation</a:t>
            </a:r>
            <a:endParaRPr lang="en-US" sz="3600" smtClean="0"/>
          </a:p>
        </p:txBody>
      </p:sp>
      <p:graphicFrame>
        <p:nvGraphicFramePr>
          <p:cNvPr id="5" name="Content Placeholder 4"/>
          <p:cNvGraphicFramePr>
            <a:graphicFrameLocks noGrp="1"/>
          </p:cNvGraphicFramePr>
          <p:nvPr>
            <p:ph idx="4294967295"/>
          </p:nvPr>
        </p:nvGraphicFramePr>
        <p:xfrm>
          <a:off x="323850" y="1214421"/>
          <a:ext cx="8229600" cy="4117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GB" dirty="0" smtClean="0"/>
              <a:t>Voices on the Table</a:t>
            </a:r>
          </a:p>
        </p:txBody>
      </p:sp>
      <p:graphicFrame>
        <p:nvGraphicFramePr>
          <p:cNvPr id="7" name="Diagram 6"/>
          <p:cNvGraphicFramePr/>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lIns="0" rIns="0" bIns="0" anchor="b"/>
          <a:lstStyle/>
          <a:p>
            <a:pPr algn="ctr" eaLnBrk="1" hangingPunct="1"/>
            <a:r>
              <a:rPr lang="en-GB" smtClean="0"/>
              <a:t>Getting to know you…</a:t>
            </a:r>
            <a:endParaRPr lang="en-US" smtClean="0"/>
          </a:p>
        </p:txBody>
      </p:sp>
      <p:graphicFrame>
        <p:nvGraphicFramePr>
          <p:cNvPr id="5" name="Content Placeholder 4"/>
          <p:cNvGraphicFramePr>
            <a:graphicFrameLocks noGrp="1"/>
          </p:cNvGraphicFramePr>
          <p:nvPr>
            <p:ph idx="4294967295"/>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lIns="0" rIns="0" bIns="0" anchor="b"/>
          <a:lstStyle/>
          <a:p>
            <a:pPr algn="ctr" eaLnBrk="1" hangingPunct="1"/>
            <a:r>
              <a:rPr lang="en-GB" smtClean="0"/>
              <a:t>Team Window</a:t>
            </a:r>
            <a:endParaRPr lang="en-US" smtClean="0"/>
          </a:p>
        </p:txBody>
      </p:sp>
      <p:graphicFrame>
        <p:nvGraphicFramePr>
          <p:cNvPr id="4" name="Content Placeholder 3"/>
          <p:cNvGraphicFramePr>
            <a:graphicFrameLocks noGrp="1"/>
          </p:cNvGraphicFramePr>
          <p:nvPr>
            <p:ph idx="4294967295"/>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lIns="0" rIns="0" bIns="0" anchor="b"/>
          <a:lstStyle/>
          <a:p>
            <a:pPr algn="ctr" eaLnBrk="1" hangingPunct="1"/>
            <a:r>
              <a:rPr lang="en-GB" smtClean="0"/>
              <a:t>Team Window</a:t>
            </a:r>
            <a:endParaRPr lang="en-US" smtClean="0"/>
          </a:p>
        </p:txBody>
      </p:sp>
      <p:graphicFrame>
        <p:nvGraphicFramePr>
          <p:cNvPr id="4" name="Content Placeholder 3"/>
          <p:cNvGraphicFramePr>
            <a:graphicFrameLocks noGrp="1"/>
          </p:cNvGraphicFramePr>
          <p:nvPr>
            <p:ph idx="4294967295"/>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lIns="0" rIns="0" bIns="0" anchor="b"/>
          <a:lstStyle/>
          <a:p>
            <a:pPr algn="ctr" eaLnBrk="1" hangingPunct="1"/>
            <a:r>
              <a:rPr lang="en-GB" sz="3500" smtClean="0"/>
              <a:t>Group Processing </a:t>
            </a:r>
            <a:endParaRPr lang="en-US" sz="3500" smtClean="0"/>
          </a:p>
        </p:txBody>
      </p:sp>
      <p:graphicFrame>
        <p:nvGraphicFramePr>
          <p:cNvPr id="7" name="Content Placeholder 6"/>
          <p:cNvGraphicFramePr>
            <a:graphicFrameLocks noGrp="1"/>
          </p:cNvGraphicFramePr>
          <p:nvPr>
            <p:ph idx="4294967295"/>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8643966" cy="836613"/>
          </a:xfrm>
        </p:spPr>
        <p:txBody>
          <a:bodyPr/>
          <a:lstStyle/>
          <a:p>
            <a:pPr algn="ctr" eaLnBrk="1" hangingPunct="1"/>
            <a:r>
              <a:rPr lang="en-GB" dirty="0" smtClean="0"/>
              <a:t>Roles for the Next Task – Page 6</a:t>
            </a:r>
          </a:p>
        </p:txBody>
      </p:sp>
      <p:graphicFrame>
        <p:nvGraphicFramePr>
          <p:cNvPr id="8" name="Diagram 7"/>
          <p:cNvGraphicFramePr/>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85" name="Picture 5" descr="MC900278672[1]"/>
          <p:cNvPicPr>
            <a:picLocks noChangeAspect="1" noChangeArrowheads="1"/>
          </p:cNvPicPr>
          <p:nvPr/>
        </p:nvPicPr>
        <p:blipFill>
          <a:blip r:embed="rId8" cstate="print"/>
          <a:srcRect/>
          <a:stretch>
            <a:fillRect/>
          </a:stretch>
        </p:blipFill>
        <p:spPr bwMode="auto">
          <a:xfrm>
            <a:off x="5715008" y="5572140"/>
            <a:ext cx="1100137" cy="909637"/>
          </a:xfrm>
          <a:prstGeom prst="rect">
            <a:avLst/>
          </a:prstGeom>
          <a:noFill/>
          <a:ln w="12700">
            <a:solidFill>
              <a:srgbClr val="000000"/>
            </a:solidFill>
            <a:miter lim="800000"/>
            <a:headEnd/>
            <a:tailEnd/>
          </a:ln>
        </p:spPr>
      </p:pic>
      <p:pic>
        <p:nvPicPr>
          <p:cNvPr id="20486" name="Picture 6" descr="MC900198798[1]"/>
          <p:cNvPicPr>
            <a:picLocks noChangeAspect="1" noChangeArrowheads="1"/>
          </p:cNvPicPr>
          <p:nvPr/>
        </p:nvPicPr>
        <p:blipFill>
          <a:blip r:embed="rId9" cstate="print"/>
          <a:stretch>
            <a:fillRect/>
          </a:stretch>
        </p:blipFill>
        <p:spPr bwMode="auto">
          <a:xfrm>
            <a:off x="5211996" y="4143381"/>
            <a:ext cx="860935" cy="928694"/>
          </a:xfrm>
          <a:prstGeom prst="rect">
            <a:avLst/>
          </a:prstGeom>
          <a:noFill/>
          <a:ln w="12700">
            <a:solidFill>
              <a:srgbClr val="000000"/>
            </a:solidFill>
            <a:miter lim="800000"/>
            <a:headEnd/>
            <a:tailEnd/>
          </a:ln>
        </p:spPr>
      </p:pic>
      <p:pic>
        <p:nvPicPr>
          <p:cNvPr id="20487" name="Picture 7" descr="MM900284076[1]"/>
          <p:cNvPicPr>
            <a:picLocks noChangeAspect="1" noChangeArrowheads="1" noCrop="1"/>
          </p:cNvPicPr>
          <p:nvPr/>
        </p:nvPicPr>
        <p:blipFill>
          <a:blip r:embed="rId10" cstate="print"/>
          <a:srcRect/>
          <a:stretch>
            <a:fillRect/>
          </a:stretch>
        </p:blipFill>
        <p:spPr bwMode="auto">
          <a:xfrm>
            <a:off x="6143636" y="2714620"/>
            <a:ext cx="1081087" cy="827088"/>
          </a:xfrm>
          <a:prstGeom prst="rect">
            <a:avLst/>
          </a:prstGeom>
          <a:noFill/>
          <a:ln w="9525">
            <a:noFill/>
            <a:miter lim="800000"/>
            <a:headEnd/>
            <a:tailEnd/>
          </a:ln>
        </p:spPr>
      </p:pic>
      <p:pic>
        <p:nvPicPr>
          <p:cNvPr id="20488" name="Picture 8" descr="MP900442186[1]"/>
          <p:cNvPicPr>
            <a:picLocks noChangeAspect="1" noChangeArrowheads="1"/>
          </p:cNvPicPr>
          <p:nvPr/>
        </p:nvPicPr>
        <p:blipFill>
          <a:blip r:embed="rId11" cstate="print"/>
          <a:srcRect/>
          <a:stretch>
            <a:fillRect/>
          </a:stretch>
        </p:blipFill>
        <p:spPr bwMode="auto">
          <a:xfrm>
            <a:off x="7793766" y="1142985"/>
            <a:ext cx="913693" cy="928694"/>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2431234" y="554038"/>
            <a:ext cx="6383331" cy="284162"/>
          </a:xfrm>
        </p:spPr>
        <p:txBody>
          <a:bodyPr lIns="0" rIns="0" bIns="0" anchor="b">
            <a:normAutofit fontScale="90000"/>
            <a:scene3d>
              <a:camera prst="orthographicFront"/>
              <a:lightRig rig="freezing" dir="t">
                <a:rot lat="0" lon="0" rev="5640000"/>
              </a:lightRig>
            </a:scene3d>
            <a:sp3d prstMaterial="flat">
              <a:contourClr>
                <a:schemeClr val="tx2"/>
              </a:contourClr>
            </a:sp3d>
          </a:bodyPr>
          <a:lstStyle/>
          <a:p>
            <a:pPr defTabSz="762000" eaLnBrk="1" fontAlgn="auto" hangingPunct="1">
              <a:spcAft>
                <a:spcPts val="0"/>
              </a:spcAft>
              <a:defRPr/>
            </a:pPr>
            <a:r>
              <a:rPr lang="en-US" sz="5000" kern="1200" dirty="0">
                <a:solidFill>
                  <a:schemeClr val="tx2"/>
                </a:solidFill>
              </a:rPr>
              <a:t/>
            </a:r>
            <a:br>
              <a:rPr lang="en-US" sz="5000" kern="1200" dirty="0">
                <a:solidFill>
                  <a:schemeClr val="tx2"/>
                </a:solidFill>
              </a:rPr>
            </a:br>
            <a:r>
              <a:rPr lang="en-US" sz="5000" kern="1200" dirty="0">
                <a:latin typeface="+mn-lt"/>
              </a:rPr>
              <a:t>Team Building Task</a:t>
            </a:r>
          </a:p>
        </p:txBody>
      </p:sp>
      <p:graphicFrame>
        <p:nvGraphicFramePr>
          <p:cNvPr id="4" name="Diagram 3"/>
          <p:cNvGraphicFramePr/>
          <p:nvPr/>
        </p:nvGraphicFramePr>
        <p:xfrm>
          <a:off x="762000" y="1447800"/>
          <a:ext cx="7696200" cy="4362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GB" smtClean="0"/>
              <a:t>Learning Intentions</a:t>
            </a:r>
          </a:p>
        </p:txBody>
      </p:sp>
      <p:graphicFrame>
        <p:nvGraphicFramePr>
          <p:cNvPr id="4" name="Diagram 3"/>
          <p:cNvGraphicFramePr/>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lIns="0" rIns="0" bIns="0" anchor="b"/>
          <a:lstStyle/>
          <a:p>
            <a:pPr algn="ctr" eaLnBrk="1" hangingPunct="1"/>
            <a:r>
              <a:rPr lang="en-GB" dirty="0" smtClean="0">
                <a:latin typeface="+mn-lt"/>
              </a:rPr>
              <a:t>One Stray/Three Stay </a:t>
            </a:r>
            <a:endParaRPr lang="en-US" dirty="0" smtClean="0">
              <a:latin typeface="+mn-lt"/>
            </a:endParaRPr>
          </a:p>
        </p:txBody>
      </p:sp>
      <p:graphicFrame>
        <p:nvGraphicFramePr>
          <p:cNvPr id="4" name="Content Placeholder 3"/>
          <p:cNvGraphicFramePr>
            <a:graphicFrameLocks noGrp="1"/>
          </p:cNvGraphicFramePr>
          <p:nvPr>
            <p:ph idx="4294967295"/>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lIns="0" rIns="0" bIns="0" anchor="b"/>
          <a:lstStyle/>
          <a:p>
            <a:pPr eaLnBrk="1" hangingPunct="1"/>
            <a:r>
              <a:rPr lang="en-GB" dirty="0" smtClean="0"/>
              <a:t>Group Processing</a:t>
            </a:r>
            <a:endParaRPr lang="en-US" dirty="0" smtClean="0"/>
          </a:p>
        </p:txBody>
      </p:sp>
      <p:graphicFrame>
        <p:nvGraphicFramePr>
          <p:cNvPr id="5" name="Content Placeholder 4"/>
          <p:cNvGraphicFramePr>
            <a:graphicFrameLocks noGrp="1"/>
          </p:cNvGraphicFramePr>
          <p:nvPr>
            <p:ph idx="4294967295"/>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GB" dirty="0" smtClean="0"/>
              <a:t>So far...</a:t>
            </a:r>
            <a:endParaRPr lang="en-US" dirty="0" smtClean="0"/>
          </a:p>
        </p:txBody>
      </p:sp>
      <p:graphicFrame>
        <p:nvGraphicFramePr>
          <p:cNvPr id="5" name="Diagram 4"/>
          <p:cNvGraphicFramePr/>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8373" name="Picture 5" descr="MC900433885[1]"/>
          <p:cNvPicPr>
            <a:picLocks noChangeAspect="1" noChangeArrowheads="1"/>
          </p:cNvPicPr>
          <p:nvPr/>
        </p:nvPicPr>
        <p:blipFill>
          <a:blip r:embed="rId7" cstate="print"/>
          <a:stretch>
            <a:fillRect/>
          </a:stretch>
        </p:blipFill>
        <p:spPr bwMode="auto">
          <a:xfrm>
            <a:off x="214282" y="1954423"/>
            <a:ext cx="1828800" cy="7774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lIns="0" rIns="0" bIns="0" anchor="b"/>
          <a:lstStyle/>
          <a:p>
            <a:pPr algn="ctr" eaLnBrk="1" hangingPunct="1"/>
            <a:r>
              <a:rPr lang="en-US" sz="4000" dirty="0" smtClean="0">
                <a:latin typeface="+mn-lt"/>
              </a:rPr>
              <a:t>Paired Reading – Pages 4/5</a:t>
            </a:r>
            <a:endParaRPr lang="en-CA" sz="4000" dirty="0" smtClean="0">
              <a:latin typeface="+mn-lt"/>
            </a:endParaRPr>
          </a:p>
        </p:txBody>
      </p:sp>
      <p:graphicFrame>
        <p:nvGraphicFramePr>
          <p:cNvPr id="4" name="Content Placeholder 3"/>
          <p:cNvGraphicFramePr>
            <a:graphicFrameLocks noGrp="1"/>
          </p:cNvGraphicFramePr>
          <p:nvPr>
            <p:ph idx="4294967295"/>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2268538" y="0"/>
            <a:ext cx="5437187" cy="765175"/>
          </a:xfrm>
        </p:spPr>
        <p:txBody>
          <a:bodyPr lIns="0" rIns="0" bIns="0" anchor="b"/>
          <a:lstStyle/>
          <a:p>
            <a:pPr defTabSz="762000" eaLnBrk="1" hangingPunct="1"/>
            <a:r>
              <a:rPr lang="en-US" sz="3900" dirty="0" smtClean="0"/>
              <a:t>5 Basic Elements </a:t>
            </a:r>
          </a:p>
        </p:txBody>
      </p:sp>
      <p:graphicFrame>
        <p:nvGraphicFramePr>
          <p:cNvPr id="9" name="Content Placeholder 8"/>
          <p:cNvGraphicFramePr>
            <a:graphicFrameLocks noGrp="1"/>
          </p:cNvGraphicFramePr>
          <p:nvPr>
            <p:ph idx="4294967295"/>
          </p:nvPr>
        </p:nvGraphicFramePr>
        <p:xfrm>
          <a:off x="468313" y="1285861"/>
          <a:ext cx="8229600" cy="5019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a:r>
              <a:rPr lang="en-GB" dirty="0" smtClean="0"/>
              <a:t>Stand and Deliver</a:t>
            </a:r>
            <a:endParaRPr lang="en-US" dirty="0" smtClean="0"/>
          </a:p>
        </p:txBody>
      </p:sp>
      <p:graphicFrame>
        <p:nvGraphicFramePr>
          <p:cNvPr id="5" name="Diagram 4"/>
          <p:cNvGraphicFramePr/>
          <p:nvPr/>
        </p:nvGraphicFramePr>
        <p:xfrm>
          <a:off x="0" y="714357"/>
          <a:ext cx="9144000" cy="6143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a:r>
              <a:rPr lang="en-GB" smtClean="0"/>
              <a:t>Think, Pair, Share</a:t>
            </a:r>
            <a:endParaRPr lang="en-US" smtClean="0"/>
          </a:p>
        </p:txBody>
      </p:sp>
      <p:graphicFrame>
        <p:nvGraphicFramePr>
          <p:cNvPr id="4" name="Diagram 3"/>
          <p:cNvGraphicFramePr/>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a:r>
              <a:rPr lang="en-GB" smtClean="0"/>
              <a:t>Think, Pair, Share</a:t>
            </a:r>
            <a:endParaRPr lang="en-US" smtClean="0"/>
          </a:p>
        </p:txBody>
      </p:sp>
      <p:graphicFrame>
        <p:nvGraphicFramePr>
          <p:cNvPr id="4" name="Diagram 3"/>
          <p:cNvGraphicFramePr/>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a:r>
              <a:rPr lang="en-GB" sz="3200" dirty="0" smtClean="0"/>
              <a:t>Role of the SLA – The Teacher’s Perspective </a:t>
            </a:r>
            <a:endParaRPr lang="en-US" sz="3200" dirty="0" smtClean="0"/>
          </a:p>
        </p:txBody>
      </p:sp>
      <p:sp>
        <p:nvSpPr>
          <p:cNvPr id="65539" name="Rectangle 3"/>
          <p:cNvSpPr>
            <a:spLocks noGrp="1" noChangeArrowheads="1"/>
          </p:cNvSpPr>
          <p:nvPr>
            <p:ph type="body" idx="1"/>
          </p:nvPr>
        </p:nvSpPr>
        <p:spPr/>
        <p:txBody>
          <a:bodyPr/>
          <a:lstStyle/>
          <a:p>
            <a:endParaRPr lang="en-GB" dirty="0" smtClean="0"/>
          </a:p>
          <a:p>
            <a:endParaRPr lang="en-US" dirty="0" smtClean="0"/>
          </a:p>
        </p:txBody>
      </p:sp>
      <p:graphicFrame>
        <p:nvGraphicFramePr>
          <p:cNvPr id="6" name="Diagram 5"/>
          <p:cNvGraphicFramePr/>
          <p:nvPr/>
        </p:nvGraphicFramePr>
        <p:xfrm>
          <a:off x="142844" y="714356"/>
          <a:ext cx="9001156" cy="5641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8786842" cy="836613"/>
          </a:xfrm>
        </p:spPr>
        <p:txBody>
          <a:bodyPr/>
          <a:lstStyle/>
          <a:p>
            <a:r>
              <a:rPr lang="en-GB" sz="3600" dirty="0" smtClean="0"/>
              <a:t>Key Responsibilities of an SLA – Page 7</a:t>
            </a:r>
            <a:endParaRPr lang="en-US" sz="3600" dirty="0" smtClean="0"/>
          </a:p>
        </p:txBody>
      </p:sp>
      <p:graphicFrame>
        <p:nvGraphicFramePr>
          <p:cNvPr id="4" name="Diagram 3"/>
          <p:cNvGraphicFramePr/>
          <p:nvPr/>
        </p:nvGraphicFramePr>
        <p:xfrm>
          <a:off x="0" y="1071546"/>
          <a:ext cx="914400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GB" smtClean="0"/>
              <a:t>Success Criteria</a:t>
            </a:r>
          </a:p>
        </p:txBody>
      </p:sp>
      <p:graphicFrame>
        <p:nvGraphicFramePr>
          <p:cNvPr id="4" name="Diagram 3"/>
          <p:cNvGraphicFramePr/>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p:txBody>
          <a:bodyPr lIns="0" rIns="0" bIns="0" anchor="b"/>
          <a:lstStyle/>
          <a:p>
            <a:pPr algn="ctr" eaLnBrk="1" hangingPunct="1"/>
            <a:r>
              <a:rPr lang="en-GB" smtClean="0"/>
              <a:t>Corners </a:t>
            </a:r>
            <a:endParaRPr lang="en-US" smtClean="0"/>
          </a:p>
        </p:txBody>
      </p:sp>
      <p:graphicFrame>
        <p:nvGraphicFramePr>
          <p:cNvPr id="4" name="Content Placeholder 3"/>
          <p:cNvGraphicFramePr>
            <a:graphicFrameLocks noGrp="1"/>
          </p:cNvGraphicFramePr>
          <p:nvPr>
            <p:ph idx="4294967295"/>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a:r>
              <a:rPr lang="en-GB" smtClean="0"/>
              <a:t>Lunch</a:t>
            </a:r>
            <a:endParaRPr lang="en-US" smtClean="0"/>
          </a:p>
        </p:txBody>
      </p:sp>
      <p:graphicFrame>
        <p:nvGraphicFramePr>
          <p:cNvPr id="5" name="Diagram 4"/>
          <p:cNvGraphicFramePr/>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 back!</a:t>
            </a:r>
            <a:endParaRPr lang="en-GB" dirty="0"/>
          </a:p>
        </p:txBody>
      </p:sp>
      <p:graphicFrame>
        <p:nvGraphicFramePr>
          <p:cNvPr id="4" name="Content Placeholder 3"/>
          <p:cNvGraphicFramePr>
            <a:graphicFrameLocks noGrp="1"/>
          </p:cNvGraphicFramePr>
          <p:nvPr>
            <p:ph idx="1"/>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a:r>
              <a:rPr lang="en-GB" smtClean="0"/>
              <a:t>Inside/ Outside Circle</a:t>
            </a:r>
            <a:endParaRPr lang="en-US" smtClean="0"/>
          </a:p>
        </p:txBody>
      </p:sp>
      <p:graphicFrame>
        <p:nvGraphicFramePr>
          <p:cNvPr id="4" name="Diagram 3"/>
          <p:cNvGraphicFramePr/>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ctr"/>
            <a:r>
              <a:rPr lang="en-GB" smtClean="0"/>
              <a:t>Individual Task</a:t>
            </a:r>
            <a:endParaRPr lang="en-US" smtClean="0"/>
          </a:p>
        </p:txBody>
      </p:sp>
      <p:graphicFrame>
        <p:nvGraphicFramePr>
          <p:cNvPr id="4" name="Diagram 3"/>
          <p:cNvGraphicFramePr/>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a:r>
              <a:rPr lang="en-GB" smtClean="0"/>
              <a:t>Group Surgery</a:t>
            </a:r>
            <a:endParaRPr lang="en-US" smtClean="0"/>
          </a:p>
        </p:txBody>
      </p:sp>
      <p:graphicFrame>
        <p:nvGraphicFramePr>
          <p:cNvPr id="4" name="Diagram 3"/>
          <p:cNvGraphicFramePr/>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GB" smtClean="0"/>
              <a:t>Team Poem</a:t>
            </a:r>
            <a:endParaRPr lang="en-US" smtClean="0"/>
          </a:p>
        </p:txBody>
      </p:sp>
      <p:graphicFrame>
        <p:nvGraphicFramePr>
          <p:cNvPr id="5" name="Diagram 4"/>
          <p:cNvGraphicFramePr/>
          <p:nvPr/>
        </p:nvGraphicFramePr>
        <p:xfrm>
          <a:off x="0" y="714356"/>
          <a:ext cx="9144000" cy="6143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p:txBody>
          <a:bodyPr/>
          <a:lstStyle/>
          <a:p>
            <a:pPr algn="ctr" eaLnBrk="1" hangingPunct="1"/>
            <a:r>
              <a:rPr lang="en-GB" smtClean="0"/>
              <a:t>Success Criteria</a:t>
            </a:r>
          </a:p>
        </p:txBody>
      </p:sp>
      <p:graphicFrame>
        <p:nvGraphicFramePr>
          <p:cNvPr id="4" name="Diagram 3"/>
          <p:cNvGraphicFramePr/>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gn="ctr"/>
            <a:r>
              <a:rPr lang="en-GB" sz="4000" smtClean="0"/>
              <a:t>What ? So What? Now What?</a:t>
            </a:r>
          </a:p>
        </p:txBody>
      </p:sp>
      <p:graphicFrame>
        <p:nvGraphicFramePr>
          <p:cNvPr id="4" name="Diagram 3"/>
          <p:cNvGraphicFramePr/>
          <p:nvPr/>
        </p:nvGraphicFramePr>
        <p:xfrm>
          <a:off x="468313" y="1341438"/>
          <a:ext cx="8229600" cy="5070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Evaluations</a:t>
            </a:r>
            <a:endParaRPr lang="en-GB" dirty="0"/>
          </a:p>
        </p:txBody>
      </p:sp>
      <p:graphicFrame>
        <p:nvGraphicFramePr>
          <p:cNvPr id="4" name="Content Placeholder 3"/>
          <p:cNvGraphicFramePr>
            <a:graphicFrameLocks noGrp="1"/>
          </p:cNvGraphicFramePr>
          <p:nvPr>
            <p:ph idx="1"/>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 for the Day</a:t>
            </a:r>
            <a:endParaRPr lang="en-GB" dirty="0"/>
          </a:p>
        </p:txBody>
      </p:sp>
      <p:graphicFrame>
        <p:nvGraphicFramePr>
          <p:cNvPr id="4" name="Content Placeholder 3"/>
          <p:cNvGraphicFramePr>
            <a:graphicFrameLocks noGrp="1"/>
          </p:cNvGraphicFramePr>
          <p:nvPr>
            <p:ph idx="1"/>
          </p:nvPr>
        </p:nvGraphicFramePr>
        <p:xfrm>
          <a:off x="0" y="785795"/>
          <a:ext cx="9144000" cy="6072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idx="4294967295"/>
          </p:nvPr>
        </p:nvSpPr>
        <p:spPr/>
        <p:txBody>
          <a:bodyPr/>
          <a:lstStyle/>
          <a:p>
            <a:pPr algn="ctr"/>
            <a:r>
              <a:rPr lang="en-GB" dirty="0"/>
              <a:t>What is </a:t>
            </a:r>
            <a:r>
              <a:rPr lang="en-GB" dirty="0" smtClean="0"/>
              <a:t>Co-operative Learning?</a:t>
            </a:r>
            <a:endParaRPr lang="en-GB" dirty="0"/>
          </a:p>
        </p:txBody>
      </p:sp>
      <p:graphicFrame>
        <p:nvGraphicFramePr>
          <p:cNvPr id="4" name="Content Placeholder 3"/>
          <p:cNvGraphicFramePr>
            <a:graphicFrameLocks noGrp="1"/>
          </p:cNvGraphicFramePr>
          <p:nvPr>
            <p:ph idx="4294967295"/>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a:spLocks noGrp="1" noChangeArrowheads="1"/>
          </p:cNvSpPr>
          <p:nvPr>
            <p:ph type="title" idx="4294967295"/>
          </p:nvPr>
        </p:nvSpPr>
        <p:spPr/>
        <p:txBody>
          <a:bodyPr/>
          <a:lstStyle/>
          <a:p>
            <a:pPr algn="ctr" eaLnBrk="1" hangingPunct="1"/>
            <a:r>
              <a:rPr lang="en-GB" dirty="0" smtClean="0"/>
              <a:t>Parking Lot</a:t>
            </a:r>
          </a:p>
        </p:txBody>
      </p:sp>
      <p:sp>
        <p:nvSpPr>
          <p:cNvPr id="8195" name="Rectangle 3"/>
          <p:cNvSpPr>
            <a:spLocks noGrp="1" noChangeArrowheads="1"/>
          </p:cNvSpPr>
          <p:nvPr>
            <p:ph type="body" sz="half" idx="4294967295"/>
          </p:nvPr>
        </p:nvSpPr>
        <p:spPr>
          <a:xfrm>
            <a:off x="323850" y="692150"/>
            <a:ext cx="8532813" cy="1943100"/>
          </a:xfrm>
        </p:spPr>
        <p:txBody>
          <a:bodyPr/>
          <a:lstStyle/>
          <a:p>
            <a:pPr algn="ctr" eaLnBrk="1" hangingPunct="1">
              <a:buFontTx/>
              <a:buNone/>
            </a:pPr>
            <a:endParaRPr lang="en-GB" sz="2400" smtClean="0"/>
          </a:p>
        </p:txBody>
      </p:sp>
      <p:pic>
        <p:nvPicPr>
          <p:cNvPr id="8196" name="Picture 10" descr="ANd9GcQqeEaJaO4UJA6t-gp3eF0cjD2nz6qfg4hKn9EGBnkClwdjQatq1A"/>
          <p:cNvPicPr>
            <a:picLocks noGrp="1" noChangeAspect="1" noChangeArrowheads="1"/>
          </p:cNvPicPr>
          <p:nvPr>
            <p:ph sz="quarter" idx="4294967295"/>
          </p:nvPr>
        </p:nvPicPr>
        <p:blipFill>
          <a:blip r:embed="rId2" cstate="print"/>
          <a:srcRect/>
          <a:stretch>
            <a:fillRect/>
          </a:stretch>
        </p:blipFill>
        <p:spPr>
          <a:xfrm>
            <a:off x="3214678" y="1857364"/>
            <a:ext cx="4103687" cy="4086225"/>
          </a:xfrm>
          <a:ln w="28575">
            <a:solidFill>
              <a:schemeClr val="tx1"/>
            </a:solidFill>
          </a:ln>
        </p:spPr>
      </p:pic>
      <p:sp>
        <p:nvSpPr>
          <p:cNvPr id="133125" name="Text Box 16"/>
          <p:cNvSpPr txBox="1">
            <a:spLocks noChangeArrowheads="1"/>
          </p:cNvSpPr>
          <p:nvPr/>
        </p:nvSpPr>
        <p:spPr bwMode="auto">
          <a:xfrm>
            <a:off x="4211638" y="3141663"/>
            <a:ext cx="1728787" cy="1004887"/>
          </a:xfrm>
          <a:prstGeom prst="rect">
            <a:avLst/>
          </a:prstGeom>
          <a:noFill/>
          <a:ln w="25400">
            <a:solidFill>
              <a:schemeClr val="tx1"/>
            </a:solidFill>
            <a:miter lim="800000"/>
            <a:headEnd/>
            <a:tailEnd/>
          </a:ln>
        </p:spPr>
        <p:txBody>
          <a:bodyPr>
            <a:spAutoFit/>
          </a:bodyPr>
          <a:lstStyle/>
          <a:p>
            <a:pPr>
              <a:spcBef>
                <a:spcPct val="50000"/>
              </a:spcBef>
              <a:defRPr/>
            </a:pPr>
            <a:r>
              <a:rPr lang="en-GB" sz="2400" b="1" dirty="0">
                <a:effectLst>
                  <a:outerShdw blurRad="38100" dist="38100" dir="2700000" algn="tl">
                    <a:srgbClr val="C0C0C0"/>
                  </a:outerShdw>
                </a:effectLst>
              </a:rPr>
              <a:t>Questions</a:t>
            </a:r>
          </a:p>
          <a:p>
            <a:pPr>
              <a:spcBef>
                <a:spcPct val="50000"/>
              </a:spcBef>
              <a:defRPr/>
            </a:pPr>
            <a:r>
              <a:rPr lang="en-GB" sz="2400" b="1" dirty="0">
                <a:effectLst>
                  <a:outerShdw blurRad="38100" dist="38100" dir="2700000" algn="tl">
                    <a:srgbClr val="C0C0C0"/>
                  </a:outerShdw>
                </a:effectLst>
              </a:rPr>
              <a:t>Queries</a:t>
            </a:r>
          </a:p>
        </p:txBody>
      </p:sp>
      <p:sp>
        <p:nvSpPr>
          <p:cNvPr id="6" name="TextBox 5"/>
          <p:cNvSpPr txBox="1"/>
          <p:nvPr/>
        </p:nvSpPr>
        <p:spPr>
          <a:xfrm>
            <a:off x="642910" y="2285992"/>
            <a:ext cx="2500330" cy="646331"/>
          </a:xfrm>
          <a:prstGeom prst="rect">
            <a:avLst/>
          </a:prstGeom>
          <a:noFill/>
          <a:ln w="25400">
            <a:solidFill>
              <a:schemeClr val="tx1"/>
            </a:solidFill>
          </a:ln>
        </p:spPr>
        <p:txBody>
          <a:bodyPr wrap="square" rtlCol="0">
            <a:spAutoFit/>
          </a:bodyPr>
          <a:lstStyle/>
          <a:p>
            <a:r>
              <a:rPr lang="en-GB" dirty="0" smtClean="0"/>
              <a:t>Have you seen this being used?</a:t>
            </a:r>
            <a:endParaRPr lang="en-GB" dirty="0"/>
          </a:p>
        </p:txBody>
      </p:sp>
      <p:cxnSp>
        <p:nvCxnSpPr>
          <p:cNvPr id="8" name="Straight Arrow Connector 7"/>
          <p:cNvCxnSpPr>
            <a:endCxn id="8196" idx="1"/>
          </p:cNvCxnSpPr>
          <p:nvPr/>
        </p:nvCxnSpPr>
        <p:spPr bwMode="auto">
          <a:xfrm>
            <a:off x="1868458" y="2938448"/>
            <a:ext cx="1346220" cy="96202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428596" y="3429000"/>
            <a:ext cx="2286016" cy="369332"/>
          </a:xfrm>
          <a:prstGeom prst="rect">
            <a:avLst/>
          </a:prstGeom>
          <a:noFill/>
          <a:ln w="25400">
            <a:solidFill>
              <a:schemeClr val="tx1"/>
            </a:solidFill>
          </a:ln>
        </p:spPr>
        <p:txBody>
          <a:bodyPr wrap="square" rtlCol="0">
            <a:spAutoFit/>
          </a:bodyPr>
          <a:lstStyle/>
          <a:p>
            <a:r>
              <a:rPr lang="en-GB" dirty="0" smtClean="0"/>
              <a:t>How is it used?</a:t>
            </a:r>
            <a:endParaRPr lang="en-GB" dirty="0"/>
          </a:p>
        </p:txBody>
      </p:sp>
      <p:sp>
        <p:nvSpPr>
          <p:cNvPr id="10" name="TextBox 9"/>
          <p:cNvSpPr txBox="1"/>
          <p:nvPr/>
        </p:nvSpPr>
        <p:spPr>
          <a:xfrm>
            <a:off x="714348" y="4572008"/>
            <a:ext cx="2428892" cy="646331"/>
          </a:xfrm>
          <a:prstGeom prst="rect">
            <a:avLst/>
          </a:prstGeom>
          <a:noFill/>
          <a:ln w="25400">
            <a:solidFill>
              <a:schemeClr val="tx1"/>
            </a:solidFill>
          </a:ln>
        </p:spPr>
        <p:txBody>
          <a:bodyPr wrap="square" rtlCol="0">
            <a:spAutoFit/>
          </a:bodyPr>
          <a:lstStyle/>
          <a:p>
            <a:r>
              <a:rPr lang="en-GB" dirty="0" smtClean="0"/>
              <a:t>What sort of things do pupils post?</a:t>
            </a:r>
            <a:endParaRPr lang="en-GB" dirty="0"/>
          </a:p>
        </p:txBody>
      </p:sp>
      <p:cxnSp>
        <p:nvCxnSpPr>
          <p:cNvPr id="12" name="Straight Arrow Connector 11"/>
          <p:cNvCxnSpPr/>
          <p:nvPr/>
        </p:nvCxnSpPr>
        <p:spPr bwMode="auto">
          <a:xfrm>
            <a:off x="2071670" y="3857628"/>
            <a:ext cx="1143008" cy="4286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a:stCxn id="10" idx="2"/>
          </p:cNvCxnSpPr>
          <p:nvPr/>
        </p:nvCxnSpPr>
        <p:spPr bwMode="auto">
          <a:xfrm rot="16200000" flipH="1">
            <a:off x="2323398" y="4823735"/>
            <a:ext cx="425239" cy="121444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TextBox 14"/>
          <p:cNvSpPr txBox="1"/>
          <p:nvPr/>
        </p:nvSpPr>
        <p:spPr>
          <a:xfrm>
            <a:off x="428596" y="5643578"/>
            <a:ext cx="2428892" cy="646331"/>
          </a:xfrm>
          <a:prstGeom prst="rect">
            <a:avLst/>
          </a:prstGeom>
          <a:noFill/>
          <a:ln w="25400">
            <a:solidFill>
              <a:schemeClr val="tx1"/>
            </a:solidFill>
          </a:ln>
        </p:spPr>
        <p:txBody>
          <a:bodyPr wrap="square" rtlCol="0">
            <a:spAutoFit/>
          </a:bodyPr>
          <a:lstStyle/>
          <a:p>
            <a:r>
              <a:rPr lang="en-GB" dirty="0" smtClean="0"/>
              <a:t>How could you use this in your role?</a:t>
            </a:r>
            <a:endParaRPr lang="en-GB" dirty="0"/>
          </a:p>
        </p:txBody>
      </p:sp>
      <p:cxnSp>
        <p:nvCxnSpPr>
          <p:cNvPr id="17" name="Straight Arrow Connector 16"/>
          <p:cNvCxnSpPr/>
          <p:nvPr/>
        </p:nvCxnSpPr>
        <p:spPr bwMode="auto">
          <a:xfrm flipV="1">
            <a:off x="2857488" y="6000768"/>
            <a:ext cx="1000132" cy="2857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GB" smtClean="0"/>
              <a:t>Numbered Seats</a:t>
            </a:r>
          </a:p>
        </p:txBody>
      </p:sp>
      <p:graphicFrame>
        <p:nvGraphicFramePr>
          <p:cNvPr id="4" name="Diagram 3"/>
          <p:cNvGraphicFramePr/>
          <p:nvPr/>
        </p:nvGraphicFramePr>
        <p:xfrm>
          <a:off x="0" y="857233"/>
          <a:ext cx="9144000" cy="600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ctr"/>
            <a:r>
              <a:rPr lang="en-GB" dirty="0" smtClean="0"/>
              <a:t>Name Badges </a:t>
            </a:r>
            <a:endParaRPr lang="en-US" dirty="0" smtClean="0"/>
          </a:p>
        </p:txBody>
      </p:sp>
      <p:graphicFrame>
        <p:nvGraphicFramePr>
          <p:cNvPr id="4" name="Diagram 3"/>
          <p:cNvGraphicFramePr/>
          <p:nvPr/>
        </p:nvGraphicFramePr>
        <p:xfrm>
          <a:off x="0" y="785795"/>
          <a:ext cx="9144000" cy="6072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a:r>
              <a:rPr lang="en-GB" dirty="0" smtClean="0"/>
              <a:t>Co-operative Activities</a:t>
            </a:r>
            <a:endParaRPr lang="en-US" dirty="0" smtClean="0"/>
          </a:p>
        </p:txBody>
      </p:sp>
      <p:graphicFrame>
        <p:nvGraphicFramePr>
          <p:cNvPr id="4" name="Diagram 3"/>
          <p:cNvGraphicFramePr/>
          <p:nvPr/>
        </p:nvGraphicFramePr>
        <p:xfrm>
          <a:off x="0" y="981075"/>
          <a:ext cx="9144000" cy="587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Master PowerPoint Templates">
  <a:themeElements>
    <a:clrScheme name="Master PowerPoint Templat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PowerPoint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aster PowerPoint Templat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PowerPoint Templat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PowerPoint Templat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PowerPoint Templat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PowerPoint Templat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PowerPoint Templat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PowerPoint Templat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PowerPoint Templat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PowerPoint Templat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PowerPoint Templat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PowerPoint Templat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PowerPoint Templat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 PowerPoint Templates</Template>
  <TotalTime>715</TotalTime>
  <Words>1930</Words>
  <Application>Microsoft Office PowerPoint</Application>
  <PresentationFormat>On-screen Show (4:3)</PresentationFormat>
  <Paragraphs>216</Paragraphs>
  <Slides>39</Slides>
  <Notes>8</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Master PowerPoint Templates</vt:lpstr>
      <vt:lpstr>3_Custom Design</vt:lpstr>
      <vt:lpstr>Slide 1</vt:lpstr>
      <vt:lpstr>Learning Intentions</vt:lpstr>
      <vt:lpstr>Success Criteria</vt:lpstr>
      <vt:lpstr>Agenda for the Day</vt:lpstr>
      <vt:lpstr>What is Co-operative Learning?</vt:lpstr>
      <vt:lpstr>Parking Lot</vt:lpstr>
      <vt:lpstr>Numbered Seats</vt:lpstr>
      <vt:lpstr>Name Badges </vt:lpstr>
      <vt:lpstr>Co-operative Activities</vt:lpstr>
      <vt:lpstr>Clock Partners – page 7</vt:lpstr>
      <vt:lpstr>Find Someone Who…</vt:lpstr>
      <vt:lpstr>Group Formation</vt:lpstr>
      <vt:lpstr>Voices on the Table</vt:lpstr>
      <vt:lpstr>Getting to know you…</vt:lpstr>
      <vt:lpstr>Team Window</vt:lpstr>
      <vt:lpstr>Team Window</vt:lpstr>
      <vt:lpstr>Group Processing </vt:lpstr>
      <vt:lpstr>Roles for the Next Task – Page 6</vt:lpstr>
      <vt:lpstr> Team Building Task</vt:lpstr>
      <vt:lpstr>One Stray/Three Stay </vt:lpstr>
      <vt:lpstr>Group Processing</vt:lpstr>
      <vt:lpstr>So far...</vt:lpstr>
      <vt:lpstr>Paired Reading – Pages 4/5</vt:lpstr>
      <vt:lpstr>5 Basic Elements </vt:lpstr>
      <vt:lpstr>Stand and Deliver</vt:lpstr>
      <vt:lpstr>Think, Pair, Share</vt:lpstr>
      <vt:lpstr>Think, Pair, Share</vt:lpstr>
      <vt:lpstr>Role of the SLA – The Teacher’s Perspective </vt:lpstr>
      <vt:lpstr>Key Responsibilities of an SLA – Page 7</vt:lpstr>
      <vt:lpstr>Corners </vt:lpstr>
      <vt:lpstr>Lunch</vt:lpstr>
      <vt:lpstr>Welcome back!</vt:lpstr>
      <vt:lpstr>Inside/ Outside Circle</vt:lpstr>
      <vt:lpstr>Individual Task</vt:lpstr>
      <vt:lpstr>Group Surgery</vt:lpstr>
      <vt:lpstr>Team Poem</vt:lpstr>
      <vt:lpstr>Success Criteria</vt:lpstr>
      <vt:lpstr>What ? So What? Now What?</vt:lpstr>
      <vt:lpstr>Evaluations</vt:lpstr>
    </vt:vector>
  </TitlesOfParts>
  <Company>Education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stquicat02</dc:creator>
  <cp:lastModifiedBy>stwalsha01</cp:lastModifiedBy>
  <cp:revision>37</cp:revision>
  <dcterms:created xsi:type="dcterms:W3CDTF">2010-02-18T09:46:10Z</dcterms:created>
  <dcterms:modified xsi:type="dcterms:W3CDTF">2013-04-16T14:43:26Z</dcterms:modified>
</cp:coreProperties>
</file>