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A9B2E-4EF3-40B4-8D3C-D339AEC1EA7E}" v="12" dt="2021-05-14T07:33:28.8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Brennan" userId="S::eskbrennan1b@glow.sch.uk::99b2edf9-35e6-41ea-ba0e-d9e094cf38ba" providerId="AD" clId="Web-{270A9B2E-4EF3-40B4-8D3C-D339AEC1EA7E}"/>
    <pc:docChg chg="modSld">
      <pc:chgData name="Kirsty Brennan" userId="S::eskbrennan1b@glow.sch.uk::99b2edf9-35e6-41ea-ba0e-d9e094cf38ba" providerId="AD" clId="Web-{270A9B2E-4EF3-40B4-8D3C-D339AEC1EA7E}" dt="2021-05-14T07:33:28.835" v="10" actId="1076"/>
      <pc:docMkLst>
        <pc:docMk/>
      </pc:docMkLst>
      <pc:sldChg chg="addSp delSp modSp">
        <pc:chgData name="Kirsty Brennan" userId="S::eskbrennan1b@glow.sch.uk::99b2edf9-35e6-41ea-ba0e-d9e094cf38ba" providerId="AD" clId="Web-{270A9B2E-4EF3-40B4-8D3C-D339AEC1EA7E}" dt="2021-05-14T07:33:28.835" v="10" actId="1076"/>
        <pc:sldMkLst>
          <pc:docMk/>
          <pc:sldMk cId="0" sldId="256"/>
        </pc:sldMkLst>
        <pc:picChg chg="del">
          <ac:chgData name="Kirsty Brennan" userId="S::eskbrennan1b@glow.sch.uk::99b2edf9-35e6-41ea-ba0e-d9e094cf38ba" providerId="AD" clId="Web-{270A9B2E-4EF3-40B4-8D3C-D339AEC1EA7E}" dt="2021-05-14T07:32:56.960" v="3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Kirsty Brennan" userId="S::eskbrennan1b@glow.sch.uk::99b2edf9-35e6-41ea-ba0e-d9e094cf38ba" providerId="AD" clId="Web-{270A9B2E-4EF3-40B4-8D3C-D339AEC1EA7E}" dt="2021-05-14T07:33:28.835" v="10" actId="1076"/>
          <ac:picMkLst>
            <pc:docMk/>
            <pc:sldMk cId="0" sldId="256"/>
            <ac:picMk id="5" creationId="{0F3FB829-71F9-417C-9390-AB012A846C11}"/>
          </ac:picMkLst>
        </pc:picChg>
      </pc:sldChg>
      <pc:sldChg chg="addSp delSp modSp">
        <pc:chgData name="Kirsty Brennan" userId="S::eskbrennan1b@glow.sch.uk::99b2edf9-35e6-41ea-ba0e-d9e094cf38ba" providerId="AD" clId="Web-{270A9B2E-4EF3-40B4-8D3C-D339AEC1EA7E}" dt="2021-05-14T07:32:56.991" v="4"/>
        <pc:sldMkLst>
          <pc:docMk/>
          <pc:sldMk cId="0" sldId="257"/>
        </pc:sldMkLst>
        <pc:picChg chg="add del mod">
          <ac:chgData name="Kirsty Brennan" userId="S::eskbrennan1b@glow.sch.uk::99b2edf9-35e6-41ea-ba0e-d9e094cf38ba" providerId="AD" clId="Web-{270A9B2E-4EF3-40B4-8D3C-D339AEC1EA7E}" dt="2021-05-14T07:32:55.944" v="1"/>
          <ac:picMkLst>
            <pc:docMk/>
            <pc:sldMk cId="0" sldId="257"/>
            <ac:picMk id="5" creationId="{2A0A2182-E7C9-41DF-BA77-1130F70E6D56}"/>
          </ac:picMkLst>
        </pc:picChg>
        <pc:picChg chg="add del mod">
          <ac:chgData name="Kirsty Brennan" userId="S::eskbrennan1b@glow.sch.uk::99b2edf9-35e6-41ea-ba0e-d9e094cf38ba" providerId="AD" clId="Web-{270A9B2E-4EF3-40B4-8D3C-D339AEC1EA7E}" dt="2021-05-14T07:32:56.991" v="4"/>
          <ac:picMkLst>
            <pc:docMk/>
            <pc:sldMk cId="0" sldId="257"/>
            <ac:picMk id="6" creationId="{D3C4BD19-62E2-46B8-97AE-87FBBFF8E1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9676"/>
            <a:ext cx="1035812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4207" y="1342150"/>
            <a:ext cx="7863585" cy="436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19800" y="6464680"/>
            <a:ext cx="153670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27040" y="6464680"/>
            <a:ext cx="113792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Primary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200" spc="2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Part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46535" y="6464680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0F3FB829-71F9-417C-9390-AB012A84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306" y="204239"/>
            <a:ext cx="6840747" cy="6435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27432"/>
            <a:ext cx="9468612" cy="68305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27040" y="6464680"/>
            <a:ext cx="113792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Primary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200" spc="2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Part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46535" y="6464680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8823" y="1150391"/>
            <a:ext cx="5351145" cy="258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26080">
              <a:lnSpc>
                <a:spcPct val="120000"/>
              </a:lnSpc>
              <a:spcBef>
                <a:spcPts val="100"/>
              </a:spcBef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Learning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Activity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PAIR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SHARE: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i="1" spc="-10" dirty="0">
                <a:latin typeface="Calibri"/>
                <a:cs typeface="Calibri"/>
              </a:rPr>
              <a:t>Who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do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you</a:t>
            </a:r>
            <a:r>
              <a:rPr sz="2800" i="1" spc="-5" dirty="0">
                <a:latin typeface="Calibri"/>
                <a:cs typeface="Calibri"/>
              </a:rPr>
              <a:t> love? </a:t>
            </a:r>
            <a:r>
              <a:rPr sz="2800" i="1" spc="-20" dirty="0">
                <a:latin typeface="Calibri"/>
                <a:cs typeface="Calibri"/>
              </a:rPr>
              <a:t>Why?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i="1" spc="-10" dirty="0">
                <a:latin typeface="Calibri"/>
                <a:cs typeface="Calibri"/>
              </a:rPr>
              <a:t>How </a:t>
            </a:r>
            <a:r>
              <a:rPr sz="2800" i="1" spc="-5" dirty="0">
                <a:latin typeface="Calibri"/>
                <a:cs typeface="Calibri"/>
              </a:rPr>
              <a:t>do </a:t>
            </a:r>
            <a:r>
              <a:rPr sz="2800" i="1" spc="-10" dirty="0">
                <a:latin typeface="Calibri"/>
                <a:cs typeface="Calibri"/>
              </a:rPr>
              <a:t>you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show</a:t>
            </a:r>
            <a:r>
              <a:rPr sz="2800" i="1" spc="-10" dirty="0">
                <a:latin typeface="Calibri"/>
                <a:cs typeface="Calibri"/>
              </a:rPr>
              <a:t> your</a:t>
            </a:r>
            <a:r>
              <a:rPr sz="2800" i="1" spc="-5" dirty="0">
                <a:latin typeface="Calibri"/>
                <a:cs typeface="Calibri"/>
              </a:rPr>
              <a:t> love</a:t>
            </a:r>
            <a:r>
              <a:rPr sz="2800" i="1" spc="-20" dirty="0">
                <a:latin typeface="Calibri"/>
                <a:cs typeface="Calibri"/>
              </a:rPr>
              <a:t> to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…?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i="1" spc="-20" dirty="0">
                <a:latin typeface="Calibri"/>
                <a:cs typeface="Calibri"/>
              </a:rPr>
              <a:t>So, </a:t>
            </a:r>
            <a:r>
              <a:rPr sz="2800" i="1" spc="-5" dirty="0">
                <a:latin typeface="Calibri"/>
                <a:cs typeface="Calibri"/>
              </a:rPr>
              <a:t>what is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love?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1433" y="1575534"/>
            <a:ext cx="1486777" cy="10258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3433" y="3155791"/>
            <a:ext cx="1274691" cy="12381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4967" y="4265675"/>
            <a:ext cx="1729739" cy="259232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616695" y="4221479"/>
            <a:ext cx="2051685" cy="2636520"/>
            <a:chOff x="8616695" y="4221479"/>
            <a:chExt cx="2051685" cy="26365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6695" y="4221479"/>
              <a:ext cx="1949196" cy="13014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51747" y="5522975"/>
              <a:ext cx="2016252" cy="133502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0" y="4571999"/>
            <a:ext cx="2286000" cy="22859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07964" y="4221478"/>
            <a:ext cx="2663951" cy="263651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198" y="564896"/>
            <a:ext cx="3829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</a:t>
            </a:r>
            <a:r>
              <a:rPr sz="4000" spc="-40" dirty="0"/>
              <a:t> </a:t>
            </a:r>
            <a:r>
              <a:rPr sz="4000" spc="-10" dirty="0"/>
              <a:t>‘new</a:t>
            </a:r>
            <a:r>
              <a:rPr sz="4000" spc="-25" dirty="0"/>
              <a:t> life’ </a:t>
            </a:r>
            <a:r>
              <a:rPr sz="4000" spc="-15" dirty="0"/>
              <a:t>project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568700" y="1879054"/>
            <a:ext cx="6231255" cy="25812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Learning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Activity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latin typeface="Calibri"/>
                <a:cs typeface="Calibri"/>
              </a:rPr>
              <a:t>Do </a:t>
            </a:r>
            <a:r>
              <a:rPr sz="2800" spc="-20" dirty="0">
                <a:latin typeface="Calibri"/>
                <a:cs typeface="Calibri"/>
              </a:rPr>
              <a:t>you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special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goal?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20" dirty="0">
                <a:latin typeface="Calibri"/>
                <a:cs typeface="Calibri"/>
              </a:rPr>
              <a:t>you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do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achieve</a:t>
            </a:r>
            <a:r>
              <a:rPr sz="2800" spc="-5" dirty="0">
                <a:latin typeface="Calibri"/>
                <a:cs typeface="Calibri"/>
              </a:rPr>
              <a:t> it?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19700"/>
              </a:lnSpc>
              <a:spcBef>
                <a:spcPts val="10"/>
              </a:spcBef>
            </a:pPr>
            <a:r>
              <a:rPr sz="2800" spc="-10" dirty="0">
                <a:latin typeface="Calibri"/>
                <a:cs typeface="Calibri"/>
              </a:rPr>
              <a:t>How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20" dirty="0">
                <a:latin typeface="Calibri"/>
                <a:cs typeface="Calibri"/>
              </a:rPr>
              <a:t>you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feel </a:t>
            </a: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successful?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difference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make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3958" y="2118459"/>
            <a:ext cx="1486777" cy="10258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198" y="564896"/>
            <a:ext cx="644220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000" dirty="0"/>
              <a:t>Marriage and Relationships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359535">
              <a:lnSpc>
                <a:spcPct val="100000"/>
              </a:lnSpc>
              <a:spcBef>
                <a:spcPts val="695"/>
              </a:spcBef>
            </a:pPr>
            <a:r>
              <a:rPr spc="-10" dirty="0"/>
              <a:t>Learning</a:t>
            </a:r>
            <a:r>
              <a:rPr spc="-20" dirty="0"/>
              <a:t> </a:t>
            </a:r>
            <a:r>
              <a:rPr spc="-5" dirty="0"/>
              <a:t>Activity</a:t>
            </a:r>
          </a:p>
          <a:p>
            <a:pPr marL="1359535" marR="5080">
              <a:lnSpc>
                <a:spcPct val="90000"/>
              </a:lnSpc>
              <a:spcBef>
                <a:spcPts val="935"/>
              </a:spcBef>
            </a:pPr>
            <a:r>
              <a:rPr spc="-10" dirty="0">
                <a:solidFill>
                  <a:srgbClr val="000000"/>
                </a:solidFill>
              </a:rPr>
              <a:t>Marriage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and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relationships</a:t>
            </a:r>
            <a:r>
              <a:rPr spc="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depends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on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the 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couples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bringing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their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own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personal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gifts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and </a:t>
            </a:r>
            <a:r>
              <a:rPr spc="-62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attributes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to</a:t>
            </a:r>
            <a:r>
              <a:rPr spc="-5" dirty="0">
                <a:solidFill>
                  <a:srgbClr val="000000"/>
                </a:solidFill>
              </a:rPr>
              <a:t> the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partnership.</a:t>
            </a:r>
          </a:p>
          <a:p>
            <a:pPr marL="1346835">
              <a:lnSpc>
                <a:spcPct val="100000"/>
              </a:lnSpc>
              <a:spcBef>
                <a:spcPts val="30"/>
              </a:spcBef>
            </a:pPr>
            <a:endParaRPr sz="2400" dirty="0"/>
          </a:p>
          <a:p>
            <a:pPr marL="1359535">
              <a:lnSpc>
                <a:spcPct val="100000"/>
              </a:lnSpc>
            </a:pPr>
            <a:r>
              <a:rPr sz="2700" b="1" spc="-5" dirty="0">
                <a:solidFill>
                  <a:srgbClr val="000000"/>
                </a:solidFill>
                <a:latin typeface="Calibri"/>
                <a:cs typeface="Calibri"/>
              </a:rPr>
              <a:t>DISCUSSS</a:t>
            </a:r>
            <a:r>
              <a:rPr sz="27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7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000000"/>
                </a:solidFill>
                <a:latin typeface="Calibri"/>
                <a:cs typeface="Calibri"/>
              </a:rPr>
              <a:t>pairs:</a:t>
            </a:r>
            <a:endParaRPr sz="2700" dirty="0">
              <a:latin typeface="Calibri"/>
              <a:cs typeface="Calibri"/>
            </a:endParaRPr>
          </a:p>
          <a:p>
            <a:pPr marL="1874520" marR="435609" indent="-515620">
              <a:lnSpc>
                <a:spcPts val="3020"/>
              </a:lnSpc>
              <a:spcBef>
                <a:spcPts val="980"/>
              </a:spcBef>
              <a:buAutoNum type="arabicPeriod"/>
              <a:tabLst>
                <a:tab pos="1875155" algn="l"/>
                <a:tab pos="1875789" algn="l"/>
              </a:tabLst>
            </a:pP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 personal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qualities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2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build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 a </a:t>
            </a:r>
            <a:r>
              <a:rPr i="1" spc="-6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strong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marriage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i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relationship?</a:t>
            </a:r>
          </a:p>
          <a:p>
            <a:pPr marL="1874520" marR="219075" indent="-515620">
              <a:lnSpc>
                <a:spcPts val="3030"/>
              </a:lnSpc>
              <a:spcBef>
                <a:spcPts val="994"/>
              </a:spcBef>
              <a:buAutoNum type="arabicPeriod"/>
              <a:tabLst>
                <a:tab pos="1875155" algn="l"/>
                <a:tab pos="1875789" algn="l"/>
              </a:tabLst>
            </a:pP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How might 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couple</a:t>
            </a:r>
            <a:r>
              <a:rPr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show</a:t>
            </a:r>
            <a:r>
              <a:rPr i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i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love</a:t>
            </a:r>
            <a:r>
              <a:rPr i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i="1" spc="-6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respect</a:t>
            </a:r>
            <a:r>
              <a:rPr i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2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i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000000"/>
                </a:solidFill>
                <a:latin typeface="Calibri"/>
                <a:cs typeface="Calibri"/>
              </a:rPr>
              <a:t>other?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5482" y="1648559"/>
            <a:ext cx="1486777" cy="10258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1149" y="4021531"/>
            <a:ext cx="1413993" cy="137434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697481"/>
            <a:ext cx="7494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Loving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relationships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5" dirty="0">
                <a:latin typeface="Calibri"/>
                <a:cs typeface="Calibri"/>
              </a:rPr>
              <a:t> enriched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qualities: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8345" y="2627198"/>
            <a:ext cx="1896110" cy="191388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5600"/>
              </a:lnSpc>
              <a:spcBef>
                <a:spcPts val="275"/>
              </a:spcBef>
            </a:pPr>
            <a:r>
              <a:rPr sz="3200" spc="-50" dirty="0">
                <a:latin typeface="Calibri"/>
                <a:cs typeface="Calibri"/>
              </a:rPr>
              <a:t>Trust 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Loyalty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9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enderne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  </a:t>
            </a:r>
            <a:r>
              <a:rPr sz="3200" spc="-10" dirty="0">
                <a:latin typeface="Calibri"/>
                <a:cs typeface="Calibri"/>
              </a:rPr>
              <a:t>Respect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7950" y="4140834"/>
            <a:ext cx="3590290" cy="19132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1595755">
              <a:lnSpc>
                <a:spcPct val="95700"/>
              </a:lnSpc>
              <a:spcBef>
                <a:spcPts val="270"/>
              </a:spcBef>
            </a:pPr>
            <a:r>
              <a:rPr sz="3200" spc="-5" dirty="0">
                <a:latin typeface="Calibri"/>
                <a:cs typeface="Calibri"/>
              </a:rPr>
              <a:t>Dignity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Intimacy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8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ait</a:t>
            </a:r>
            <a:r>
              <a:rPr sz="3200" spc="-4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fu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ness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70"/>
              </a:lnSpc>
            </a:pPr>
            <a:r>
              <a:rPr sz="3200" spc="-5" dirty="0">
                <a:latin typeface="Calibri"/>
                <a:cs typeface="Calibri"/>
              </a:rPr>
              <a:t>Openness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new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life.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61687" y="2372976"/>
            <a:ext cx="4436110" cy="3129280"/>
            <a:chOff x="6661687" y="2372976"/>
            <a:chExt cx="4436110" cy="31292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1687" y="2372976"/>
              <a:ext cx="4436079" cy="31286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0275" y="2491740"/>
              <a:ext cx="3924300" cy="261670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72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Loving</a:t>
            </a:r>
            <a:r>
              <a:rPr spc="-65" dirty="0"/>
              <a:t> </a:t>
            </a:r>
            <a:r>
              <a:rPr spc="-10" dirty="0"/>
              <a:t>Relationships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66796A2F6ED48ABD11981B2063DF5" ma:contentTypeVersion="12" ma:contentTypeDescription="Create a new document." ma:contentTypeScope="" ma:versionID="adbb5fe91c031622071de35321b39052">
  <xsd:schema xmlns:xsd="http://www.w3.org/2001/XMLSchema" xmlns:xs="http://www.w3.org/2001/XMLSchema" xmlns:p="http://schemas.microsoft.com/office/2006/metadata/properties" xmlns:ns2="17476287-8258-471d-966b-8023407a6871" xmlns:ns3="d39a5d22-b2eb-41bd-91ba-2928a377facf" targetNamespace="http://schemas.microsoft.com/office/2006/metadata/properties" ma:root="true" ma:fieldsID="0f90b9a2f540f2ddea7ec6097f6e0570" ns2:_="" ns3:_="">
    <xsd:import namespace="17476287-8258-471d-966b-8023407a6871"/>
    <xsd:import namespace="d39a5d22-b2eb-41bd-91ba-2928a377f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76287-8258-471d-966b-8023407a6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a5d22-b2eb-41bd-91ba-2928a377f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D1EB8E-3EAE-4EA7-A864-30D2C7443B8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739A19-99C1-4C04-B52C-CA457CEFF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48D605-B774-4897-9771-04A7BAD44F8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A ‘new life’ project</vt:lpstr>
      <vt:lpstr>Marriage and Relationships</vt:lpstr>
      <vt:lpstr>Loving Relationships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Dingwall Mackenzie</dc:creator>
  <cp:lastModifiedBy>Anne Graham</cp:lastModifiedBy>
  <cp:revision>7</cp:revision>
  <dcterms:created xsi:type="dcterms:W3CDTF">2021-04-01T14:14:25Z</dcterms:created>
  <dcterms:modified xsi:type="dcterms:W3CDTF">2021-05-14T07:33:40Z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2021-04-01T00:00:00Z</vt:filetime>
  </property>
  <property fmtid="{D5CDD505-2E9C-101B-9397-08002B2CF9AE}" pid="5" name="ContentTypeId">
    <vt:lpwstr>0x01010032766796A2F6ED48ABD11981B2063DF5</vt:lpwstr>
  </property>
</Properties>
</file>