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61" r:id="rId6"/>
    <p:sldId id="270" r:id="rId7"/>
    <p:sldId id="257" r:id="rId8"/>
    <p:sldId id="258" r:id="rId9"/>
    <p:sldId id="259" r:id="rId10"/>
    <p:sldId id="269" r:id="rId11"/>
    <p:sldId id="262" r:id="rId12"/>
    <p:sldId id="263" r:id="rId13"/>
    <p:sldId id="264" r:id="rId14"/>
    <p:sldId id="265" r:id="rId15"/>
    <p:sldId id="266" r:id="rId16"/>
    <p:sldId id="267" r:id="rId17"/>
    <p:sldId id="271" r:id="rId18"/>
    <p:sldId id="268" r:id="rId1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089DC-5DED-4AFB-B718-2B69BE1EAC89}" v="12" dt="2021-04-16T09:23:37.374"/>
    <p1510:client id="{419C4364-459D-44DC-93E1-A8085F24CEAE}" v="1" dt="2021-05-14T07:15:47.525"/>
    <p1510:client id="{90022841-58FE-444E-9D20-EA9DA7A42EF8}" v="2" dt="2021-04-01T14:18:11.393"/>
    <p1510:client id="{90FD3734-1A53-41F8-B237-F6FE037A6AF6}" v="26" dt="2021-05-14T07:22:26.096"/>
    <p1510:client id="{C20E5A35-8158-4005-8097-2EEF7095BA58}" v="48" dt="2021-05-14T07:13:39.877"/>
    <p1510:client id="{C3FE86B8-8E25-4255-93F5-F3FD1E005AF5}" v="6" dt="2021-06-01T08:43:40.310"/>
    <p1510:client id="{FA305095-BD37-42F8-935B-837B45E1CEF1}" v="5" dt="2023-04-26T10:43:55.12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Brennan" userId="S::eskbrennan1b@glow.sch.uk::99b2edf9-35e6-41ea-ba0e-d9e094cf38ba" providerId="AD" clId="Web-{419C4364-459D-44DC-93E1-A8085F24CEAE}"/>
    <pc:docChg chg="sldOrd">
      <pc:chgData name="Kirsty Brennan" userId="S::eskbrennan1b@glow.sch.uk::99b2edf9-35e6-41ea-ba0e-d9e094cf38ba" providerId="AD" clId="Web-{419C4364-459D-44DC-93E1-A8085F24CEAE}" dt="2021-05-14T07:15:47.525" v="0"/>
      <pc:docMkLst>
        <pc:docMk/>
      </pc:docMkLst>
      <pc:sldChg chg="ord">
        <pc:chgData name="Kirsty Brennan" userId="S::eskbrennan1b@glow.sch.uk::99b2edf9-35e6-41ea-ba0e-d9e094cf38ba" providerId="AD" clId="Web-{419C4364-459D-44DC-93E1-A8085F24CEAE}" dt="2021-05-14T07:15:47.525" v="0"/>
        <pc:sldMkLst>
          <pc:docMk/>
          <pc:sldMk cId="0" sldId="267"/>
        </pc:sldMkLst>
      </pc:sldChg>
    </pc:docChg>
  </pc:docChgLst>
  <pc:docChgLst>
    <pc:chgData name="Sgoil Uibhist a Tuath" userId="S::essgoiluibhistatuath@glow.sch.uk::ca70a0b2-1417-4d00-9cba-6597b3546144" providerId="AD" clId="Web-{311089DC-5DED-4AFB-B718-2B69BE1EAC89}"/>
    <pc:docChg chg="modSld">
      <pc:chgData name="Sgoil Uibhist a Tuath" userId="S::essgoiluibhistatuath@glow.sch.uk::ca70a0b2-1417-4d00-9cba-6597b3546144" providerId="AD" clId="Web-{311089DC-5DED-4AFB-B718-2B69BE1EAC89}" dt="2021-04-16T09:23:37.374" v="7" actId="1076"/>
      <pc:docMkLst>
        <pc:docMk/>
      </pc:docMkLst>
      <pc:sldChg chg="addSp modSp">
        <pc:chgData name="Sgoil Uibhist a Tuath" userId="S::essgoiluibhistatuath@glow.sch.uk::ca70a0b2-1417-4d00-9cba-6597b3546144" providerId="AD" clId="Web-{311089DC-5DED-4AFB-B718-2B69BE1EAC89}" dt="2021-04-16T09:23:37.374" v="7" actId="1076"/>
        <pc:sldMkLst>
          <pc:docMk/>
          <pc:sldMk cId="2062951722" sldId="271"/>
        </pc:sldMkLst>
        <pc:spChg chg="mod">
          <ac:chgData name="Sgoil Uibhist a Tuath" userId="S::essgoiluibhistatuath@glow.sch.uk::ca70a0b2-1417-4d00-9cba-6597b3546144" providerId="AD" clId="Web-{311089DC-5DED-4AFB-B718-2B69BE1EAC89}" dt="2021-04-16T09:22:51.731" v="3" actId="20577"/>
          <ac:spMkLst>
            <pc:docMk/>
            <pc:sldMk cId="2062951722" sldId="271"/>
            <ac:spMk id="3" creationId="{00000000-0000-0000-0000-000000000000}"/>
          </ac:spMkLst>
        </pc:spChg>
        <pc:picChg chg="add mod">
          <ac:chgData name="Sgoil Uibhist a Tuath" userId="S::essgoiluibhistatuath@glow.sch.uk::ca70a0b2-1417-4d00-9cba-6597b3546144" providerId="AD" clId="Web-{311089DC-5DED-4AFB-B718-2B69BE1EAC89}" dt="2021-04-16T09:23:37.374" v="7" actId="1076"/>
          <ac:picMkLst>
            <pc:docMk/>
            <pc:sldMk cId="2062951722" sldId="271"/>
            <ac:picMk id="2" creationId="{59C6258E-8964-4951-BA35-487083FE276F}"/>
          </ac:picMkLst>
        </pc:picChg>
      </pc:sldChg>
    </pc:docChg>
  </pc:docChgLst>
  <pc:docChgLst>
    <pc:chgData name="Kirsty Brennan" userId="S::eskbrennan1b@glow.sch.uk::99b2edf9-35e6-41ea-ba0e-d9e094cf38ba" providerId="AD" clId="Web-{90FD3734-1A53-41F8-B237-F6FE037A6AF6}"/>
    <pc:docChg chg="modSld">
      <pc:chgData name="Kirsty Brennan" userId="S::eskbrennan1b@glow.sch.uk::99b2edf9-35e6-41ea-ba0e-d9e094cf38ba" providerId="AD" clId="Web-{90FD3734-1A53-41F8-B237-F6FE037A6AF6}" dt="2021-05-14T07:22:26.096" v="12" actId="14100"/>
      <pc:docMkLst>
        <pc:docMk/>
      </pc:docMkLst>
      <pc:sldChg chg="modSp">
        <pc:chgData name="Kirsty Brennan" userId="S::eskbrennan1b@glow.sch.uk::99b2edf9-35e6-41ea-ba0e-d9e094cf38ba" providerId="AD" clId="Web-{90FD3734-1A53-41F8-B237-F6FE037A6AF6}" dt="2021-05-14T07:22:26.096" v="12" actId="14100"/>
        <pc:sldMkLst>
          <pc:docMk/>
          <pc:sldMk cId="0" sldId="256"/>
        </pc:sldMkLst>
        <pc:spChg chg="mod">
          <ac:chgData name="Kirsty Brennan" userId="S::eskbrennan1b@glow.sch.uk::99b2edf9-35e6-41ea-ba0e-d9e094cf38ba" providerId="AD" clId="Web-{90FD3734-1A53-41F8-B237-F6FE037A6AF6}" dt="2021-05-14T07:22:26.096" v="12" actId="14100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Anne Graham" userId="S::esagraham1p@glow.sch.uk::24002389-093e-443c-a0ac-0cba52643d29" providerId="AD" clId="Web-{90022841-58FE-444E-9D20-EA9DA7A42EF8}"/>
    <pc:docChg chg="sldOrd">
      <pc:chgData name="Anne Graham" userId="S::esagraham1p@glow.sch.uk::24002389-093e-443c-a0ac-0cba52643d29" providerId="AD" clId="Web-{90022841-58FE-444E-9D20-EA9DA7A42EF8}" dt="2021-04-01T14:18:11.393" v="1"/>
      <pc:docMkLst>
        <pc:docMk/>
      </pc:docMkLst>
      <pc:sldChg chg="ord">
        <pc:chgData name="Anne Graham" userId="S::esagraham1p@glow.sch.uk::24002389-093e-443c-a0ac-0cba52643d29" providerId="AD" clId="Web-{90022841-58FE-444E-9D20-EA9DA7A42EF8}" dt="2021-04-01T14:18:11.393" v="1"/>
        <pc:sldMkLst>
          <pc:docMk/>
          <pc:sldMk cId="0" sldId="267"/>
        </pc:sldMkLst>
      </pc:sldChg>
      <pc:sldChg chg="ord">
        <pc:chgData name="Anne Graham" userId="S::esagraham1p@glow.sch.uk::24002389-093e-443c-a0ac-0cba52643d29" providerId="AD" clId="Web-{90022841-58FE-444E-9D20-EA9DA7A42EF8}" dt="2021-04-01T14:17:45.250" v="0"/>
        <pc:sldMkLst>
          <pc:docMk/>
          <pc:sldMk cId="0" sldId="268"/>
        </pc:sldMkLst>
      </pc:sldChg>
    </pc:docChg>
  </pc:docChgLst>
  <pc:docChgLst>
    <pc:chgData name="Kirsty Brennan" userId="S::eskbrennan1b@glow.sch.uk::99b2edf9-35e6-41ea-ba0e-d9e094cf38ba" providerId="AD" clId="Web-{C20E5A35-8158-4005-8097-2EEF7095BA58}"/>
    <pc:docChg chg="delSld modSld sldOrd">
      <pc:chgData name="Kirsty Brennan" userId="S::eskbrennan1b@glow.sch.uk::99b2edf9-35e6-41ea-ba0e-d9e094cf38ba" providerId="AD" clId="Web-{C20E5A35-8158-4005-8097-2EEF7095BA58}" dt="2021-05-14T07:13:39.877" v="24"/>
      <pc:docMkLst>
        <pc:docMk/>
      </pc:docMkLst>
      <pc:sldChg chg="modSp">
        <pc:chgData name="Kirsty Brennan" userId="S::eskbrennan1b@glow.sch.uk::99b2edf9-35e6-41ea-ba0e-d9e094cf38ba" providerId="AD" clId="Web-{C20E5A35-8158-4005-8097-2EEF7095BA58}" dt="2021-05-14T07:12:10.622" v="22" actId="20577"/>
        <pc:sldMkLst>
          <pc:docMk/>
          <pc:sldMk cId="0" sldId="256"/>
        </pc:sldMkLst>
        <pc:spChg chg="mod">
          <ac:chgData name="Kirsty Brennan" userId="S::eskbrennan1b@glow.sch.uk::99b2edf9-35e6-41ea-ba0e-d9e094cf38ba" providerId="AD" clId="Web-{C20E5A35-8158-4005-8097-2EEF7095BA58}" dt="2021-05-14T07:12:10.622" v="22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Kirsty Brennan" userId="S::eskbrennan1b@glow.sch.uk::99b2edf9-35e6-41ea-ba0e-d9e094cf38ba" providerId="AD" clId="Web-{C20E5A35-8158-4005-8097-2EEF7095BA58}" dt="2021-05-14T07:13:37.393" v="23"/>
        <pc:sldMkLst>
          <pc:docMk/>
          <pc:sldMk cId="0" sldId="260"/>
        </pc:sldMkLst>
      </pc:sldChg>
      <pc:sldChg chg="ord">
        <pc:chgData name="Kirsty Brennan" userId="S::eskbrennan1b@glow.sch.uk::99b2edf9-35e6-41ea-ba0e-d9e094cf38ba" providerId="AD" clId="Web-{C20E5A35-8158-4005-8097-2EEF7095BA58}" dt="2021-05-14T07:13:39.877" v="24"/>
        <pc:sldMkLst>
          <pc:docMk/>
          <pc:sldMk cId="0" sldId="261"/>
        </pc:sldMkLst>
      </pc:sldChg>
    </pc:docChg>
  </pc:docChgLst>
  <pc:docChgLst>
    <pc:chgData name="Kirsty Brennan" userId="S::eskbrennan1b@glow.sch.uk::99b2edf9-35e6-41ea-ba0e-d9e094cf38ba" providerId="AD" clId="Web-{FA305095-BD37-42F8-935B-837B45E1CEF1}"/>
    <pc:docChg chg="modSld">
      <pc:chgData name="Kirsty Brennan" userId="S::eskbrennan1b@glow.sch.uk::99b2edf9-35e6-41ea-ba0e-d9e094cf38ba" providerId="AD" clId="Web-{FA305095-BD37-42F8-935B-837B45E1CEF1}" dt="2023-04-26T10:43:54.691" v="1" actId="20577"/>
      <pc:docMkLst>
        <pc:docMk/>
      </pc:docMkLst>
      <pc:sldChg chg="modSp">
        <pc:chgData name="Kirsty Brennan" userId="S::eskbrennan1b@glow.sch.uk::99b2edf9-35e6-41ea-ba0e-d9e094cf38ba" providerId="AD" clId="Web-{FA305095-BD37-42F8-935B-837B45E1CEF1}" dt="2023-04-26T10:43:54.691" v="1" actId="20577"/>
        <pc:sldMkLst>
          <pc:docMk/>
          <pc:sldMk cId="0" sldId="256"/>
        </pc:sldMkLst>
        <pc:spChg chg="mod">
          <ac:chgData name="Kirsty Brennan" userId="S::eskbrennan1b@glow.sch.uk::99b2edf9-35e6-41ea-ba0e-d9e094cf38ba" providerId="AD" clId="Web-{FA305095-BD37-42F8-935B-837B45E1CEF1}" dt="2023-04-26T10:43:54.691" v="1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Kirsty Brennan" userId="S::eskbrennan1b@glow.sch.uk::99b2edf9-35e6-41ea-ba0e-d9e094cf38ba" providerId="AD" clId="Web-{C3FE86B8-8E25-4255-93F5-F3FD1E005AF5}"/>
    <pc:docChg chg="modSld">
      <pc:chgData name="Kirsty Brennan" userId="S::eskbrennan1b@glow.sch.uk::99b2edf9-35e6-41ea-ba0e-d9e094cf38ba" providerId="AD" clId="Web-{C3FE86B8-8E25-4255-93F5-F3FD1E005AF5}" dt="2021-06-01T08:43:40.310" v="3" actId="20577"/>
      <pc:docMkLst>
        <pc:docMk/>
      </pc:docMkLst>
      <pc:sldChg chg="modSp">
        <pc:chgData name="Kirsty Brennan" userId="S::eskbrennan1b@glow.sch.uk::99b2edf9-35e6-41ea-ba0e-d9e094cf38ba" providerId="AD" clId="Web-{C3FE86B8-8E25-4255-93F5-F3FD1E005AF5}" dt="2021-06-01T08:43:40.310" v="3" actId="20577"/>
        <pc:sldMkLst>
          <pc:docMk/>
          <pc:sldMk cId="0" sldId="256"/>
        </pc:sldMkLst>
        <pc:spChg chg="mod">
          <ac:chgData name="Kirsty Brennan" userId="S::eskbrennan1b@glow.sch.uk::99b2edf9-35e6-41ea-ba0e-d9e094cf38ba" providerId="AD" clId="Web-{C3FE86B8-8E25-4255-93F5-F3FD1E005AF5}" dt="2021-06-01T08:43:40.310" v="3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5F497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5F497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5F497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39" y="117347"/>
            <a:ext cx="1551432" cy="10789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4839" y="117347"/>
            <a:ext cx="1551432" cy="107899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34923" y="164591"/>
            <a:ext cx="1780539" cy="1031875"/>
          </a:xfrm>
          <a:custGeom>
            <a:avLst/>
            <a:gdLst/>
            <a:ahLst/>
            <a:cxnLst/>
            <a:rect l="l" t="t" r="r" b="b"/>
            <a:pathLst>
              <a:path w="1780539" h="1031875">
                <a:moveTo>
                  <a:pt x="1780032" y="0"/>
                </a:moveTo>
                <a:lnTo>
                  <a:pt x="0" y="0"/>
                </a:lnTo>
                <a:lnTo>
                  <a:pt x="0" y="1031747"/>
                </a:lnTo>
                <a:lnTo>
                  <a:pt x="1780032" y="1031747"/>
                </a:lnTo>
                <a:lnTo>
                  <a:pt x="17800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10509" y="371347"/>
            <a:ext cx="657098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5F497A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0945" y="1345438"/>
            <a:ext cx="8230108" cy="4632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298046" y="6464680"/>
            <a:ext cx="2317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7309" y="371347"/>
            <a:ext cx="46043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85" dirty="0"/>
              <a:t>Th</a:t>
            </a:r>
            <a:r>
              <a:rPr spc="-370" dirty="0"/>
              <a:t>e</a:t>
            </a:r>
            <a:r>
              <a:rPr spc="-570" dirty="0"/>
              <a:t> </a:t>
            </a:r>
            <a:r>
              <a:rPr spc="-265" dirty="0"/>
              <a:t>Gift</a:t>
            </a:r>
            <a:r>
              <a:rPr spc="-565" dirty="0"/>
              <a:t> </a:t>
            </a:r>
            <a:r>
              <a:rPr spc="-295" dirty="0"/>
              <a:t>o</a:t>
            </a:r>
            <a:r>
              <a:rPr spc="-200" dirty="0"/>
              <a:t>f</a:t>
            </a:r>
            <a:r>
              <a:rPr spc="-570" dirty="0"/>
              <a:t> </a:t>
            </a:r>
            <a:r>
              <a:rPr spc="-250" dirty="0"/>
              <a:t>Self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4759" y="1605788"/>
            <a:ext cx="7244036" cy="3942490"/>
          </a:xfrm>
          <a:prstGeom prst="rect">
            <a:avLst/>
          </a:prstGeom>
        </p:spPr>
        <p:txBody>
          <a:bodyPr vert="horz" wrap="square" lIns="0" tIns="40005" rIns="0" bIns="0" rtlCol="0" anchor="t">
            <a:spAutoFit/>
          </a:bodyPr>
          <a:lstStyle/>
          <a:p>
            <a:pPr marL="12700" marR="422275">
              <a:lnSpc>
                <a:spcPct val="95000"/>
              </a:lnSpc>
              <a:spcBef>
                <a:spcPts val="315"/>
              </a:spcBef>
            </a:pPr>
            <a:r>
              <a:rPr sz="3600" dirty="0">
                <a:latin typeface="Calibri"/>
                <a:cs typeface="Calibri"/>
              </a:rPr>
              <a:t>When a </a:t>
            </a:r>
            <a:r>
              <a:rPr sz="3600" spc="-5" dirty="0">
                <a:latin typeface="Calibri"/>
                <a:cs typeface="Calibri"/>
              </a:rPr>
              <a:t>loving </a:t>
            </a:r>
            <a:r>
              <a:rPr sz="3600" spc="-10" dirty="0">
                <a:latin typeface="Calibri"/>
                <a:cs typeface="Calibri"/>
              </a:rPr>
              <a:t>couple become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most</a:t>
            </a:r>
            <a:r>
              <a:rPr sz="3600" spc="-15" dirty="0">
                <a:latin typeface="Calibri"/>
                <a:cs typeface="Calibri"/>
              </a:rPr>
              <a:t> intimate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with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each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60" dirty="0">
                <a:latin typeface="Calibri"/>
                <a:cs typeface="Calibri"/>
              </a:rPr>
              <a:t>other,</a:t>
            </a:r>
            <a:r>
              <a:rPr lang="en-US" sz="3600" spc="-60" dirty="0">
                <a:latin typeface="Calibri"/>
                <a:cs typeface="Calibri"/>
              </a:rPr>
              <a:t> </a:t>
            </a:r>
            <a:r>
              <a:rPr sz="3600" spc="-79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they give</a:t>
            </a:r>
            <a:r>
              <a:rPr lang="en-US" sz="3600" spc="-5" dirty="0">
                <a:latin typeface="Calibri"/>
                <a:cs typeface="Calibri"/>
              </a:rPr>
              <a:t> 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lang="en-US" sz="3600" spc="-5" dirty="0">
                <a:latin typeface="Calibri"/>
                <a:cs typeface="Calibri"/>
              </a:rPr>
              <a:t> 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themselves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to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one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50" dirty="0">
                <a:latin typeface="Calibri"/>
                <a:cs typeface="Calibri"/>
              </a:rPr>
              <a:t>another.</a:t>
            </a:r>
            <a:endParaRPr lang="en-US" sz="3600">
              <a:latin typeface="Calibri"/>
              <a:cs typeface="Calibri"/>
            </a:endParaRPr>
          </a:p>
          <a:p>
            <a:pPr marL="12700" marR="5080">
              <a:lnSpc>
                <a:spcPct val="95000"/>
              </a:lnSpc>
              <a:spcBef>
                <a:spcPts val="1735"/>
              </a:spcBef>
            </a:pPr>
            <a:r>
              <a:rPr sz="3600" spc="-5" dirty="0">
                <a:latin typeface="Calibri"/>
                <a:cs typeface="Calibri"/>
              </a:rPr>
              <a:t>This </a:t>
            </a:r>
            <a:r>
              <a:rPr sz="3600" dirty="0">
                <a:latin typeface="Calibri"/>
                <a:cs typeface="Calibri"/>
              </a:rPr>
              <a:t>act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spc="-30" dirty="0">
                <a:latin typeface="Calibri"/>
                <a:cs typeface="Calibri"/>
              </a:rPr>
              <a:t>“sexual </a:t>
            </a:r>
            <a:r>
              <a:rPr sz="3600" spc="-20" dirty="0">
                <a:latin typeface="Calibri"/>
                <a:cs typeface="Calibri"/>
              </a:rPr>
              <a:t>intercourse” </a:t>
            </a:r>
            <a:r>
              <a:rPr lang="en-US" sz="3600" spc="-20" dirty="0">
                <a:latin typeface="Calibri"/>
                <a:cs typeface="Calibri"/>
              </a:rPr>
              <a:t>should be</a:t>
            </a:r>
            <a:r>
              <a:rPr lang="en-US" sz="3600" dirty="0">
                <a:latin typeface="Calibri"/>
                <a:cs typeface="Calibri"/>
              </a:rPr>
              <a:t> </a:t>
            </a:r>
            <a:r>
              <a:rPr lang="en-US" sz="3600" spc="-8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lang="en-US" sz="3600" dirty="0">
                <a:latin typeface="Calibri"/>
                <a:cs typeface="Calibri"/>
              </a:rPr>
              <a:t> </a:t>
            </a:r>
            <a:r>
              <a:rPr lang="en-US" sz="3600" b="1" dirty="0">
                <a:latin typeface="Calibri"/>
                <a:cs typeface="Calibri"/>
              </a:rPr>
              <a:t>mutually</a:t>
            </a:r>
            <a:r>
              <a:rPr lang="en-US" sz="3600" dirty="0">
                <a:latin typeface="Calibri"/>
                <a:cs typeface="Calibri"/>
              </a:rPr>
              <a:t> agreed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spc="-15" dirty="0">
                <a:latin typeface="Calibri"/>
                <a:cs typeface="Calibri"/>
              </a:rPr>
              <a:t>expression</a:t>
            </a:r>
            <a:r>
              <a:rPr lang="en-US" sz="3600" spc="-15" dirty="0">
                <a:latin typeface="Calibri"/>
                <a:cs typeface="Calibri"/>
              </a:rPr>
              <a:t> 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lang="en-US" sz="3600" dirty="0">
                <a:latin typeface="Calibri"/>
                <a:cs typeface="Calibri"/>
              </a:rPr>
              <a:t>two people's </a:t>
            </a:r>
            <a:r>
              <a:rPr lang="en-US" sz="3600" spc="-15" dirty="0">
                <a:latin typeface="Calibri"/>
                <a:cs typeface="Calibri"/>
              </a:rPr>
              <a:t>love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which </a:t>
            </a:r>
            <a:r>
              <a:rPr sz="3600" spc="-25" dirty="0">
                <a:latin typeface="Calibri"/>
                <a:cs typeface="Calibri"/>
              </a:rPr>
              <a:t>may </a:t>
            </a:r>
            <a:r>
              <a:rPr sz="3600" spc="-5" dirty="0">
                <a:latin typeface="Calibri"/>
                <a:cs typeface="Calibri"/>
              </a:rPr>
              <a:t>lead </a:t>
            </a:r>
            <a:r>
              <a:rPr sz="3600" spc="-25" dirty="0">
                <a:latin typeface="Calibri"/>
                <a:cs typeface="Calibri"/>
              </a:rPr>
              <a:t>to</a:t>
            </a:r>
            <a:r>
              <a:rPr lang="en-US" sz="3600" spc="-25" dirty="0">
                <a:latin typeface="Calibri"/>
                <a:cs typeface="Calibri"/>
              </a:rPr>
              <a:t> 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conception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of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new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life.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283726" y="1725402"/>
            <a:ext cx="2310130" cy="1911350"/>
            <a:chOff x="8283726" y="1725402"/>
            <a:chExt cx="2310130" cy="191135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83726" y="1725402"/>
              <a:ext cx="2309597" cy="191086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01812" y="1844039"/>
              <a:ext cx="1798320" cy="139903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1375770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4561" y="1850897"/>
            <a:ext cx="26123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After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 few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days</a:t>
            </a:r>
            <a:r>
              <a:rPr sz="2400" spc="-15" dirty="0">
                <a:latin typeface="Calibri"/>
                <a:cs typeface="Calibri"/>
              </a:rPr>
              <a:t>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fertilised </a:t>
            </a:r>
            <a:r>
              <a:rPr sz="2400" dirty="0">
                <a:latin typeface="Calibri"/>
                <a:cs typeface="Calibri"/>
              </a:rPr>
              <a:t>cell </a:t>
            </a:r>
            <a:r>
              <a:rPr sz="2400" spc="-5" dirty="0">
                <a:latin typeface="Calibri"/>
                <a:cs typeface="Calibri"/>
              </a:rPr>
              <a:t>divides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repeatedly </a:t>
            </a:r>
            <a:r>
              <a:rPr sz="2400" spc="-15" dirty="0">
                <a:latin typeface="Calibri"/>
                <a:cs typeface="Calibri"/>
              </a:rPr>
              <a:t>to form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cells.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58058" y="4692472"/>
            <a:ext cx="4067175" cy="156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After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8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weeks,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baby </a:t>
            </a:r>
            <a:r>
              <a:rPr sz="2400" spc="-5" dirty="0">
                <a:latin typeface="Calibri"/>
                <a:cs typeface="Calibri"/>
              </a:rPr>
              <a:t>has</a:t>
            </a:r>
            <a:r>
              <a:rPr sz="2400" spc="-10" dirty="0">
                <a:latin typeface="Calibri"/>
                <a:cs typeface="Calibri"/>
              </a:rPr>
              <a:t> eyes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but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eyelids.</a:t>
            </a:r>
            <a:endParaRPr sz="2400">
              <a:latin typeface="Calibri"/>
              <a:cs typeface="Calibri"/>
            </a:endParaRPr>
          </a:p>
          <a:p>
            <a:pPr marL="12700" marR="45085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Calibri"/>
                <a:cs typeface="Calibri"/>
              </a:rPr>
              <a:t>It </a:t>
            </a:r>
            <a:r>
              <a:rPr sz="2400" spc="-10" dirty="0">
                <a:latin typeface="Calibri"/>
                <a:cs typeface="Calibri"/>
              </a:rPr>
              <a:t>starts </a:t>
            </a:r>
            <a:r>
              <a:rPr sz="2400" dirty="0">
                <a:latin typeface="Calibri"/>
                <a:cs typeface="Calibri"/>
              </a:rPr>
              <a:t>making </a:t>
            </a:r>
            <a:r>
              <a:rPr sz="2400" spc="-15" dirty="0">
                <a:latin typeface="Calibri"/>
                <a:cs typeface="Calibri"/>
              </a:rPr>
              <a:t>tiny </a:t>
            </a:r>
            <a:r>
              <a:rPr sz="2400" spc="-10" dirty="0">
                <a:latin typeface="Calibri"/>
                <a:cs typeface="Calibri"/>
              </a:rPr>
              <a:t>movements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but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mother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cannot</a:t>
            </a:r>
            <a:r>
              <a:rPr sz="2400" spc="-20" dirty="0">
                <a:latin typeface="Calibri"/>
                <a:cs typeface="Calibri"/>
              </a:rPr>
              <a:t> feel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yet.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115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Baby</a:t>
            </a:r>
            <a:r>
              <a:rPr spc="-570" dirty="0"/>
              <a:t> </a:t>
            </a:r>
            <a:r>
              <a:rPr spc="-180" dirty="0"/>
              <a:t>i</a:t>
            </a:r>
            <a:r>
              <a:rPr spc="-335" dirty="0"/>
              <a:t>n</a:t>
            </a:r>
            <a:r>
              <a:rPr spc="-570" dirty="0"/>
              <a:t> </a:t>
            </a:r>
            <a:r>
              <a:rPr spc="-330" dirty="0"/>
              <a:t>th</a:t>
            </a:r>
            <a:r>
              <a:rPr spc="-375" dirty="0"/>
              <a:t>e</a:t>
            </a:r>
            <a:r>
              <a:rPr spc="-595" dirty="0"/>
              <a:t> </a:t>
            </a:r>
            <a:r>
              <a:rPr spc="-330" dirty="0"/>
              <a:t>womb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8007095" y="3156204"/>
            <a:ext cx="3134995" cy="3136900"/>
            <a:chOff x="8007095" y="3156204"/>
            <a:chExt cx="3134995" cy="31369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70206" y="3233187"/>
              <a:ext cx="2913732" cy="293478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017001" y="3166110"/>
              <a:ext cx="3115310" cy="3116580"/>
            </a:xfrm>
            <a:custGeom>
              <a:avLst/>
              <a:gdLst/>
              <a:ahLst/>
              <a:cxnLst/>
              <a:rect l="l" t="t" r="r" b="b"/>
              <a:pathLst>
                <a:path w="3115309" h="3116579">
                  <a:moveTo>
                    <a:pt x="0" y="3116579"/>
                  </a:moveTo>
                  <a:lnTo>
                    <a:pt x="3115055" y="3116579"/>
                  </a:lnTo>
                  <a:lnTo>
                    <a:pt x="3115055" y="0"/>
                  </a:lnTo>
                  <a:lnTo>
                    <a:pt x="0" y="0"/>
                  </a:lnTo>
                  <a:lnTo>
                    <a:pt x="0" y="3116579"/>
                  </a:lnTo>
                  <a:close/>
                </a:path>
              </a:pathLst>
            </a:custGeom>
            <a:ln w="19811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720595" y="1437132"/>
            <a:ext cx="3100070" cy="3164205"/>
            <a:chOff x="1720595" y="1437132"/>
            <a:chExt cx="3100070" cy="316420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40407" y="1600255"/>
              <a:ext cx="2907659" cy="291400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730501" y="1447038"/>
              <a:ext cx="3080385" cy="3144520"/>
            </a:xfrm>
            <a:custGeom>
              <a:avLst/>
              <a:gdLst/>
              <a:ahLst/>
              <a:cxnLst/>
              <a:rect l="l" t="t" r="r" b="b"/>
              <a:pathLst>
                <a:path w="3080385" h="3144520">
                  <a:moveTo>
                    <a:pt x="0" y="3144012"/>
                  </a:moveTo>
                  <a:lnTo>
                    <a:pt x="3080004" y="3144012"/>
                  </a:lnTo>
                  <a:lnTo>
                    <a:pt x="3080004" y="0"/>
                  </a:lnTo>
                  <a:lnTo>
                    <a:pt x="0" y="0"/>
                  </a:lnTo>
                  <a:lnTo>
                    <a:pt x="0" y="3144012"/>
                  </a:lnTo>
                  <a:close/>
                </a:path>
              </a:pathLst>
            </a:custGeom>
            <a:ln w="19812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9802" y="1606041"/>
            <a:ext cx="7773034" cy="428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4725" marR="5080">
              <a:lnSpc>
                <a:spcPts val="3000"/>
              </a:lnSpc>
              <a:spcBef>
                <a:spcPts val="100"/>
              </a:spcBef>
            </a:pPr>
            <a:r>
              <a:rPr sz="2400" i="1" spc="-5" dirty="0">
                <a:latin typeface="Calibri"/>
                <a:cs typeface="Calibri"/>
              </a:rPr>
              <a:t>After </a:t>
            </a:r>
            <a:r>
              <a:rPr sz="2400" b="1" i="1" dirty="0">
                <a:latin typeface="Calibri"/>
                <a:cs typeface="Calibri"/>
              </a:rPr>
              <a:t>16 </a:t>
            </a:r>
            <a:r>
              <a:rPr sz="2400" b="1" i="1" spc="-10" dirty="0">
                <a:latin typeface="Calibri"/>
                <a:cs typeface="Calibri"/>
              </a:rPr>
              <a:t>weeks</a:t>
            </a:r>
            <a:r>
              <a:rPr sz="2400" i="1" spc="-10" dirty="0">
                <a:latin typeface="Calibri"/>
                <a:cs typeface="Calibri"/>
              </a:rPr>
              <a:t>, </a:t>
            </a:r>
            <a:r>
              <a:rPr sz="2400" i="1" dirty="0">
                <a:latin typeface="Calibri"/>
                <a:cs typeface="Calibri"/>
              </a:rPr>
              <a:t>the </a:t>
            </a:r>
            <a:r>
              <a:rPr sz="2400" i="1" spc="-5" dirty="0">
                <a:latin typeface="Calibri"/>
                <a:cs typeface="Calibri"/>
              </a:rPr>
              <a:t>baby begins </a:t>
            </a:r>
            <a:r>
              <a:rPr sz="2400" i="1" spc="-10" dirty="0">
                <a:latin typeface="Calibri"/>
                <a:cs typeface="Calibri"/>
              </a:rPr>
              <a:t>to </a:t>
            </a:r>
            <a:r>
              <a:rPr sz="2400" i="1" spc="-5" dirty="0">
                <a:latin typeface="Calibri"/>
                <a:cs typeface="Calibri"/>
              </a:rPr>
              <a:t>swallow 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and </a:t>
            </a:r>
            <a:r>
              <a:rPr sz="2400" i="1" spc="-15" dirty="0">
                <a:latin typeface="Calibri"/>
                <a:cs typeface="Calibri"/>
              </a:rPr>
              <a:t>to </a:t>
            </a:r>
            <a:r>
              <a:rPr sz="2400" i="1" spc="-5" dirty="0">
                <a:latin typeface="Calibri"/>
                <a:cs typeface="Calibri"/>
              </a:rPr>
              <a:t>pass</a:t>
            </a:r>
            <a:r>
              <a:rPr sz="2400" i="1" spc="1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urine.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It</a:t>
            </a:r>
            <a:r>
              <a:rPr sz="2400" i="1" spc="-5" dirty="0">
                <a:latin typeface="Calibri"/>
                <a:cs typeface="Calibri"/>
              </a:rPr>
              <a:t> has fingers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and </a:t>
            </a:r>
            <a:r>
              <a:rPr sz="2400" i="1" spc="-10" dirty="0">
                <a:latin typeface="Calibri"/>
                <a:cs typeface="Calibri"/>
              </a:rPr>
              <a:t>toenails.</a:t>
            </a:r>
            <a:endParaRPr sz="2400">
              <a:latin typeface="Calibri"/>
              <a:cs typeface="Calibri"/>
            </a:endParaRPr>
          </a:p>
          <a:p>
            <a:pPr marL="2244725" marR="997585">
              <a:lnSpc>
                <a:spcPts val="3000"/>
              </a:lnSpc>
            </a:pPr>
            <a:r>
              <a:rPr sz="2400" i="1" spc="-35" dirty="0">
                <a:latin typeface="Calibri"/>
                <a:cs typeface="Calibri"/>
              </a:rPr>
              <a:t>At </a:t>
            </a:r>
            <a:r>
              <a:rPr sz="2400" i="1" dirty="0">
                <a:latin typeface="Calibri"/>
                <a:cs typeface="Calibri"/>
              </a:rPr>
              <a:t>this </a:t>
            </a:r>
            <a:r>
              <a:rPr sz="2400" i="1" spc="-15" dirty="0">
                <a:latin typeface="Calibri"/>
                <a:cs typeface="Calibri"/>
              </a:rPr>
              <a:t>stage </a:t>
            </a:r>
            <a:r>
              <a:rPr sz="2400" i="1" dirty="0">
                <a:latin typeface="Calibri"/>
                <a:cs typeface="Calibri"/>
              </a:rPr>
              <a:t>its </a:t>
            </a:r>
            <a:r>
              <a:rPr sz="2400" i="1" spc="-5" dirty="0">
                <a:latin typeface="Calibri"/>
                <a:cs typeface="Calibri"/>
              </a:rPr>
              <a:t>skin </a:t>
            </a:r>
            <a:r>
              <a:rPr sz="2400" i="1" dirty="0">
                <a:latin typeface="Calibri"/>
                <a:cs typeface="Calibri"/>
              </a:rPr>
              <a:t>is </a:t>
            </a:r>
            <a:r>
              <a:rPr sz="2400" i="1" spc="-5" dirty="0">
                <a:latin typeface="Calibri"/>
                <a:cs typeface="Calibri"/>
              </a:rPr>
              <a:t>bright </a:t>
            </a:r>
            <a:r>
              <a:rPr sz="2400" i="1" dirty="0">
                <a:latin typeface="Calibri"/>
                <a:cs typeface="Calibri"/>
              </a:rPr>
              <a:t>red </a:t>
            </a:r>
            <a:r>
              <a:rPr sz="2400" i="1" spc="-5" dirty="0">
                <a:latin typeface="Calibri"/>
                <a:cs typeface="Calibri"/>
              </a:rPr>
              <a:t>and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transparent</a:t>
            </a:r>
            <a:r>
              <a:rPr sz="1800" i="1" spc="-5" dirty="0">
                <a:solidFill>
                  <a:srgbClr val="A22B8B"/>
                </a:solidFill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2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Comic Sans MS"/>
              <a:cs typeface="Comic Sans MS"/>
            </a:endParaRPr>
          </a:p>
          <a:p>
            <a:pPr marL="12700" marR="3152140">
              <a:lnSpc>
                <a:spcPct val="104200"/>
              </a:lnSpc>
            </a:pPr>
            <a:r>
              <a:rPr sz="2400" i="1" spc="-5" dirty="0">
                <a:latin typeface="Calibri"/>
                <a:cs typeface="Calibri"/>
              </a:rPr>
              <a:t>After </a:t>
            </a:r>
            <a:r>
              <a:rPr sz="2400" b="1" i="1" spc="-5" dirty="0">
                <a:latin typeface="Calibri"/>
                <a:cs typeface="Calibri"/>
              </a:rPr>
              <a:t>24 </a:t>
            </a:r>
            <a:r>
              <a:rPr sz="2400" i="1" spc="-5" dirty="0">
                <a:latin typeface="Calibri"/>
                <a:cs typeface="Calibri"/>
              </a:rPr>
              <a:t>weeks, </a:t>
            </a:r>
            <a:r>
              <a:rPr sz="2400" i="1" dirty="0">
                <a:latin typeface="Calibri"/>
                <a:cs typeface="Calibri"/>
              </a:rPr>
              <a:t>the </a:t>
            </a:r>
            <a:r>
              <a:rPr sz="2400" i="1" spc="-5" dirty="0">
                <a:latin typeface="Calibri"/>
                <a:cs typeface="Calibri"/>
              </a:rPr>
              <a:t>baby </a:t>
            </a:r>
            <a:r>
              <a:rPr sz="2400" i="1" spc="-10" dirty="0">
                <a:latin typeface="Calibri"/>
                <a:cs typeface="Calibri"/>
              </a:rPr>
              <a:t>can </a:t>
            </a:r>
            <a:r>
              <a:rPr sz="2400" i="1" spc="-5" dirty="0">
                <a:latin typeface="Calibri"/>
                <a:cs typeface="Calibri"/>
              </a:rPr>
              <a:t>hear 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voices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and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other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sounds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from outside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the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womb.</a:t>
            </a:r>
            <a:endParaRPr sz="2400">
              <a:latin typeface="Calibri"/>
              <a:cs typeface="Calibri"/>
            </a:endParaRPr>
          </a:p>
          <a:p>
            <a:pPr marL="12700" marR="3439160">
              <a:lnSpc>
                <a:spcPct val="104200"/>
              </a:lnSpc>
              <a:tabLst>
                <a:tab pos="1419860" algn="l"/>
              </a:tabLst>
            </a:pPr>
            <a:r>
              <a:rPr sz="2400" i="1" dirty="0">
                <a:latin typeface="Calibri"/>
                <a:cs typeface="Calibri"/>
              </a:rPr>
              <a:t>It </a:t>
            </a:r>
            <a:r>
              <a:rPr sz="2400" i="1" spc="-5" dirty="0">
                <a:latin typeface="Calibri"/>
                <a:cs typeface="Calibri"/>
              </a:rPr>
              <a:t>has some hair and eyebrows and </a:t>
            </a:r>
            <a:r>
              <a:rPr sz="2400" i="1" spc="-5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eyelashes.	Its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skin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is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very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wrinkled.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115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Baby</a:t>
            </a:r>
            <a:r>
              <a:rPr spc="-570" dirty="0"/>
              <a:t> </a:t>
            </a:r>
            <a:r>
              <a:rPr spc="-180" dirty="0"/>
              <a:t>i</a:t>
            </a:r>
            <a:r>
              <a:rPr spc="-335" dirty="0"/>
              <a:t>n</a:t>
            </a:r>
            <a:r>
              <a:rPr spc="-570" dirty="0"/>
              <a:t> </a:t>
            </a:r>
            <a:r>
              <a:rPr spc="-330" dirty="0"/>
              <a:t>th</a:t>
            </a:r>
            <a:r>
              <a:rPr spc="-375" dirty="0"/>
              <a:t>e</a:t>
            </a:r>
            <a:r>
              <a:rPr spc="-595" dirty="0"/>
              <a:t> </a:t>
            </a:r>
            <a:r>
              <a:rPr spc="-330" dirty="0"/>
              <a:t>womb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720595" y="1421891"/>
            <a:ext cx="2199640" cy="2165985"/>
            <a:chOff x="1720595" y="1421891"/>
            <a:chExt cx="2199640" cy="216598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0407" y="1517972"/>
              <a:ext cx="2083065" cy="19829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30501" y="1431797"/>
              <a:ext cx="2179320" cy="2146300"/>
            </a:xfrm>
            <a:custGeom>
              <a:avLst/>
              <a:gdLst/>
              <a:ahLst/>
              <a:cxnLst/>
              <a:rect l="l" t="t" r="r" b="b"/>
              <a:pathLst>
                <a:path w="2179320" h="2146300">
                  <a:moveTo>
                    <a:pt x="0" y="2145791"/>
                  </a:moveTo>
                  <a:lnTo>
                    <a:pt x="2179320" y="2145791"/>
                  </a:lnTo>
                  <a:lnTo>
                    <a:pt x="2179320" y="0"/>
                  </a:lnTo>
                  <a:lnTo>
                    <a:pt x="0" y="0"/>
                  </a:lnTo>
                  <a:lnTo>
                    <a:pt x="0" y="2145791"/>
                  </a:lnTo>
                  <a:close/>
                </a:path>
              </a:pathLst>
            </a:custGeom>
            <a:ln w="19812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7129271" y="2947416"/>
            <a:ext cx="2990215" cy="3525520"/>
            <a:chOff x="7129271" y="2947416"/>
            <a:chExt cx="2990215" cy="352552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49083" y="3043620"/>
              <a:ext cx="2902721" cy="329440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7139177" y="2957322"/>
              <a:ext cx="2970530" cy="3505200"/>
            </a:xfrm>
            <a:custGeom>
              <a:avLst/>
              <a:gdLst/>
              <a:ahLst/>
              <a:cxnLst/>
              <a:rect l="l" t="t" r="r" b="b"/>
              <a:pathLst>
                <a:path w="2970529" h="3505200">
                  <a:moveTo>
                    <a:pt x="0" y="3505200"/>
                  </a:moveTo>
                  <a:lnTo>
                    <a:pt x="2970276" y="3505200"/>
                  </a:lnTo>
                  <a:lnTo>
                    <a:pt x="2970276" y="0"/>
                  </a:lnTo>
                  <a:lnTo>
                    <a:pt x="0" y="0"/>
                  </a:lnTo>
                  <a:lnTo>
                    <a:pt x="0" y="3505200"/>
                  </a:lnTo>
                  <a:close/>
                </a:path>
              </a:pathLst>
            </a:custGeom>
            <a:ln w="19812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0655" y="2085289"/>
            <a:ext cx="340423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Calibri"/>
                <a:cs typeface="Calibri"/>
              </a:rPr>
              <a:t>After </a:t>
            </a:r>
            <a:r>
              <a:rPr sz="3200" b="1" dirty="0">
                <a:latin typeface="Calibri"/>
                <a:cs typeface="Calibri"/>
              </a:rPr>
              <a:t>28 </a:t>
            </a:r>
            <a:r>
              <a:rPr sz="3200" b="1" spc="-10" dirty="0">
                <a:latin typeface="Calibri"/>
                <a:cs typeface="Calibri"/>
              </a:rPr>
              <a:t>weeks</a:t>
            </a:r>
            <a:r>
              <a:rPr sz="3200" spc="-10" dirty="0">
                <a:latin typeface="Calibri"/>
                <a:cs typeface="Calibri"/>
              </a:rPr>
              <a:t>,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baby’s</a:t>
            </a:r>
            <a:r>
              <a:rPr sz="3200" spc="-10" dirty="0">
                <a:latin typeface="Calibri"/>
                <a:cs typeface="Calibri"/>
              </a:rPr>
              <a:t> kicks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quite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strong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felt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15" dirty="0">
                <a:latin typeface="Calibri"/>
                <a:cs typeface="Calibri"/>
              </a:rPr>
              <a:t>putting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on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spc="-10" dirty="0">
                <a:latin typeface="Calibri"/>
                <a:cs typeface="Calibri"/>
              </a:rPr>
              <a:t>mother’s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stomach.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71925" y="299415"/>
            <a:ext cx="541210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Baby</a:t>
            </a:r>
            <a:r>
              <a:rPr spc="-590" dirty="0"/>
              <a:t> </a:t>
            </a:r>
            <a:r>
              <a:rPr spc="-180" dirty="0"/>
              <a:t>i</a:t>
            </a:r>
            <a:r>
              <a:rPr spc="-335" dirty="0"/>
              <a:t>n</a:t>
            </a:r>
            <a:r>
              <a:rPr spc="-570" dirty="0"/>
              <a:t> </a:t>
            </a:r>
            <a:r>
              <a:rPr spc="-330" dirty="0"/>
              <a:t>th</a:t>
            </a:r>
            <a:r>
              <a:rPr spc="-375" dirty="0"/>
              <a:t>e</a:t>
            </a:r>
            <a:r>
              <a:rPr spc="-570" dirty="0"/>
              <a:t> </a:t>
            </a:r>
            <a:r>
              <a:rPr spc="-325" dirty="0"/>
              <a:t>womb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822704" y="1722120"/>
            <a:ext cx="2665730" cy="4038600"/>
            <a:chOff x="1822704" y="1722120"/>
            <a:chExt cx="2665730" cy="40386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95292" y="2047343"/>
              <a:ext cx="2473075" cy="369356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832610" y="1732026"/>
              <a:ext cx="2646045" cy="4018915"/>
            </a:xfrm>
            <a:custGeom>
              <a:avLst/>
              <a:gdLst/>
              <a:ahLst/>
              <a:cxnLst/>
              <a:rect l="l" t="t" r="r" b="b"/>
              <a:pathLst>
                <a:path w="2646045" h="4018915">
                  <a:moveTo>
                    <a:pt x="0" y="4018788"/>
                  </a:moveTo>
                  <a:lnTo>
                    <a:pt x="2645664" y="4018788"/>
                  </a:lnTo>
                  <a:lnTo>
                    <a:pt x="2645664" y="0"/>
                  </a:lnTo>
                  <a:lnTo>
                    <a:pt x="0" y="0"/>
                  </a:lnTo>
                  <a:lnTo>
                    <a:pt x="0" y="4018788"/>
                  </a:lnTo>
                  <a:close/>
                </a:path>
              </a:pathLst>
            </a:custGeom>
            <a:ln w="19812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7105" y="1789937"/>
            <a:ext cx="5154295" cy="410972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8100" marR="30480">
              <a:lnSpc>
                <a:spcPts val="3200"/>
              </a:lnSpc>
              <a:spcBef>
                <a:spcPts val="335"/>
              </a:spcBef>
            </a:pPr>
            <a:r>
              <a:rPr sz="2800" spc="-10" dirty="0">
                <a:latin typeface="Calibri"/>
                <a:cs typeface="Calibri"/>
              </a:rPr>
              <a:t>After </a:t>
            </a:r>
            <a:r>
              <a:rPr sz="2800" b="1" spc="-5" dirty="0">
                <a:latin typeface="Calibri"/>
                <a:cs typeface="Calibri"/>
              </a:rPr>
              <a:t>36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weeks</a:t>
            </a:r>
            <a:r>
              <a:rPr sz="2800" spc="-15" dirty="0">
                <a:latin typeface="Calibri"/>
                <a:cs typeface="Calibri"/>
              </a:rPr>
              <a:t>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baby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taken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up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its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final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position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uterus.</a:t>
            </a:r>
            <a:endParaRPr sz="2800">
              <a:latin typeface="Calibri"/>
              <a:cs typeface="Calibri"/>
            </a:endParaRPr>
          </a:p>
          <a:p>
            <a:pPr marL="38100">
              <a:lnSpc>
                <a:spcPts val="3040"/>
              </a:lnSpc>
            </a:pPr>
            <a:r>
              <a:rPr sz="2800" spc="-5" dirty="0">
                <a:latin typeface="Calibri"/>
                <a:cs typeface="Calibri"/>
              </a:rPr>
              <a:t>Its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lungs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getting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ready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take</a:t>
            </a:r>
            <a:endParaRPr sz="2800">
              <a:latin typeface="Calibri"/>
              <a:cs typeface="Calibri"/>
            </a:endParaRPr>
          </a:p>
          <a:p>
            <a:pPr marL="38100">
              <a:lnSpc>
                <a:spcPts val="3204"/>
              </a:lnSpc>
            </a:pPr>
            <a:r>
              <a:rPr sz="2800" spc="-5" dirty="0">
                <a:latin typeface="Calibri"/>
                <a:cs typeface="Calibri"/>
              </a:rPr>
              <a:t>their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first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breath.</a:t>
            </a:r>
            <a:endParaRPr sz="2800">
              <a:latin typeface="Calibri"/>
              <a:cs typeface="Calibri"/>
            </a:endParaRPr>
          </a:p>
          <a:p>
            <a:pPr marL="38100" marR="85090">
              <a:lnSpc>
                <a:spcPct val="95200"/>
              </a:lnSpc>
              <a:spcBef>
                <a:spcPts val="85"/>
              </a:spcBef>
              <a:tabLst>
                <a:tab pos="2522855" algn="l"/>
              </a:tabLst>
            </a:pPr>
            <a:r>
              <a:rPr sz="2800" spc="-10" dirty="0">
                <a:latin typeface="Calibri"/>
                <a:cs typeface="Calibri"/>
              </a:rPr>
              <a:t>Some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time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after	</a:t>
            </a:r>
            <a:r>
              <a:rPr sz="2800" spc="-5" dirty="0">
                <a:latin typeface="Calibri"/>
                <a:cs typeface="Calibri"/>
              </a:rPr>
              <a:t>36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weeks,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baby’s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head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positioned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ready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birth.</a:t>
            </a:r>
            <a:endParaRPr sz="2800">
              <a:latin typeface="Calibri"/>
              <a:cs typeface="Calibri"/>
            </a:endParaRPr>
          </a:p>
          <a:p>
            <a:pPr marL="38100" marR="86995">
              <a:lnSpc>
                <a:spcPct val="952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baby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could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arrive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any</a:t>
            </a:r>
            <a:r>
              <a:rPr sz="2800" spc="-5" dirty="0">
                <a:latin typeface="Calibri"/>
                <a:cs typeface="Calibri"/>
              </a:rPr>
              <a:t> time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between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38</a:t>
            </a:r>
            <a:r>
              <a:rPr sz="2775" baseline="25525" dirty="0">
                <a:latin typeface="Calibri"/>
                <a:cs typeface="Calibri"/>
              </a:rPr>
              <a:t>th</a:t>
            </a:r>
            <a:r>
              <a:rPr sz="2775" spc="337" baseline="255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42</a:t>
            </a:r>
            <a:r>
              <a:rPr sz="2775" baseline="25525" dirty="0">
                <a:latin typeface="Calibri"/>
                <a:cs typeface="Calibri"/>
              </a:rPr>
              <a:t>nd</a:t>
            </a:r>
            <a:r>
              <a:rPr sz="2775" spc="315" baseline="255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week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of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pregnancy.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115">
              <a:lnSpc>
                <a:spcPct val="100000"/>
              </a:lnSpc>
              <a:spcBef>
                <a:spcPts val="100"/>
              </a:spcBef>
            </a:pPr>
            <a:r>
              <a:rPr spc="-320" dirty="0"/>
              <a:t>Baby</a:t>
            </a:r>
            <a:r>
              <a:rPr spc="-570" dirty="0"/>
              <a:t> </a:t>
            </a:r>
            <a:r>
              <a:rPr spc="-180" dirty="0"/>
              <a:t>i</a:t>
            </a:r>
            <a:r>
              <a:rPr spc="-335" dirty="0"/>
              <a:t>n</a:t>
            </a:r>
            <a:r>
              <a:rPr spc="-570" dirty="0"/>
              <a:t> </a:t>
            </a:r>
            <a:r>
              <a:rPr spc="-330" dirty="0"/>
              <a:t>th</a:t>
            </a:r>
            <a:r>
              <a:rPr spc="-375" dirty="0"/>
              <a:t>e</a:t>
            </a:r>
            <a:r>
              <a:rPr spc="-595" dirty="0"/>
              <a:t> </a:t>
            </a:r>
            <a:r>
              <a:rPr spc="-330" dirty="0"/>
              <a:t>womb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99147" y="1345691"/>
            <a:ext cx="3529584" cy="52486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990601"/>
            <a:ext cx="9525000" cy="5293757"/>
          </a:xfrm>
        </p:spPr>
        <p:txBody>
          <a:bodyPr wrap="square" lIns="0" tIns="0" rIns="0" bIns="0" anchor="t">
            <a:spAutoFit/>
          </a:bodyPr>
          <a:lstStyle/>
          <a:p>
            <a:pPr algn="ctr" fontAlgn="base"/>
            <a:r>
              <a:rPr lang="en-GB" sz="3200" b="1" spc="-10" dirty="0"/>
              <a:t>The Gift Of Life</a:t>
            </a:r>
          </a:p>
          <a:p>
            <a:pPr fontAlgn="base"/>
            <a:endParaRPr lang="en-GB" spc="-1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pc="-10" dirty="0"/>
              <a:t>Some </a:t>
            </a:r>
            <a:r>
              <a:rPr lang="en-GB" spc="-15" dirty="0"/>
              <a:t>parents</a:t>
            </a:r>
            <a:r>
              <a:rPr lang="en-GB" spc="15" dirty="0"/>
              <a:t> </a:t>
            </a:r>
            <a:r>
              <a:rPr lang="en-GB" spc="-10" dirty="0"/>
              <a:t>need</a:t>
            </a:r>
            <a:r>
              <a:rPr lang="en-GB" spc="-5" dirty="0"/>
              <a:t> </a:t>
            </a:r>
            <a:r>
              <a:rPr lang="en-GB" spc="-10" dirty="0"/>
              <a:t>help</a:t>
            </a:r>
            <a:r>
              <a:rPr lang="en-GB" spc="15" dirty="0"/>
              <a:t> </a:t>
            </a:r>
            <a:r>
              <a:rPr lang="en-GB" spc="-20" dirty="0"/>
              <a:t>to</a:t>
            </a:r>
            <a:r>
              <a:rPr lang="en-GB" spc="-10" dirty="0"/>
              <a:t> </a:t>
            </a:r>
            <a:r>
              <a:rPr lang="en-GB" spc="-20" dirty="0"/>
              <a:t>start </a:t>
            </a:r>
            <a:r>
              <a:rPr lang="en-GB" spc="-620" dirty="0"/>
              <a:t> </a:t>
            </a:r>
            <a:r>
              <a:rPr lang="en-GB" spc="-5" dirty="0"/>
              <a:t>the</a:t>
            </a:r>
            <a:r>
              <a:rPr lang="en-GB" spc="-10" dirty="0"/>
              <a:t> </a:t>
            </a:r>
            <a:r>
              <a:rPr lang="en-GB" spc="-25" dirty="0"/>
              <a:t>pregnancy</a:t>
            </a:r>
            <a:endParaRPr lang="en-GB" dirty="0"/>
          </a:p>
          <a:p>
            <a:pPr fontAlgn="base"/>
            <a:endParaRPr lang="en-GB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dirty="0"/>
              <a:t>It is the decision of parents to have as many children as they wish to have (contraception)</a:t>
            </a:r>
          </a:p>
          <a:p>
            <a:pPr fontAlgn="base"/>
            <a:endParaRPr lang="en-GB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dirty="0"/>
              <a:t>A child is not an entitlement, or a possession</a:t>
            </a:r>
          </a:p>
          <a:p>
            <a:pPr fontAlgn="base"/>
            <a:endParaRPr lang="en-GB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dirty="0"/>
              <a:t>The creating of new life is a privilege</a:t>
            </a:r>
          </a:p>
          <a:p>
            <a:pPr fontAlgn="base"/>
            <a:br>
              <a:rPr lang="en-GB" dirty="0"/>
            </a:br>
            <a:endParaRPr lang="en-GB" dirty="0"/>
          </a:p>
          <a:p>
            <a:br>
              <a:rPr lang="en-GB" dirty="0"/>
            </a:br>
            <a:endParaRPr lang="en-GB" dirty="0"/>
          </a:p>
        </p:txBody>
      </p:sp>
      <p:pic>
        <p:nvPicPr>
          <p:cNvPr id="2" name="object 5">
            <a:extLst>
              <a:ext uri="{FF2B5EF4-FFF2-40B4-BE49-F238E27FC236}">
                <a16:creationId xmlns:a16="http://schemas.microsoft.com/office/drawing/2014/main" id="{59C6258E-8964-4951-BA35-487083FE276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62435" y="4498223"/>
            <a:ext cx="2272284" cy="16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5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923" y="164591"/>
            <a:ext cx="1780539" cy="1031875"/>
          </a:xfrm>
          <a:custGeom>
            <a:avLst/>
            <a:gdLst/>
            <a:ahLst/>
            <a:cxnLst/>
            <a:rect l="l" t="t" r="r" b="b"/>
            <a:pathLst>
              <a:path w="1780539" h="1031875">
                <a:moveTo>
                  <a:pt x="1780032" y="0"/>
                </a:moveTo>
                <a:lnTo>
                  <a:pt x="0" y="0"/>
                </a:lnTo>
                <a:lnTo>
                  <a:pt x="0" y="1031747"/>
                </a:lnTo>
                <a:lnTo>
                  <a:pt x="1780032" y="1031747"/>
                </a:lnTo>
                <a:lnTo>
                  <a:pt x="17800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9825" y="1454911"/>
            <a:ext cx="4869815" cy="3287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17804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Some </a:t>
            </a:r>
            <a:r>
              <a:rPr sz="2800" spc="-15" dirty="0">
                <a:latin typeface="Calibri"/>
                <a:cs typeface="Calibri"/>
              </a:rPr>
              <a:t>parents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help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start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pregnancy.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2160"/>
              </a:spcBef>
            </a:pPr>
            <a:r>
              <a:rPr sz="2800" spc="-10" dirty="0">
                <a:latin typeface="Calibri"/>
                <a:cs typeface="Calibri"/>
              </a:rPr>
              <a:t>Some babies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start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when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egg 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sperm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together </a:t>
            </a:r>
            <a:r>
              <a:rPr sz="2800" spc="-10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laboratory.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doctor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then</a:t>
            </a:r>
            <a:r>
              <a:rPr sz="2800" spc="-10" dirty="0">
                <a:latin typeface="Calibri"/>
                <a:cs typeface="Calibri"/>
              </a:rPr>
              <a:t> puts </a:t>
            </a:r>
            <a:r>
              <a:rPr sz="2800" spc="-5" dirty="0">
                <a:latin typeface="Calibri"/>
                <a:cs typeface="Calibri"/>
              </a:rPr>
              <a:t> 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fertilised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egg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back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woman’s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womb.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called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70" dirty="0">
                <a:latin typeface="Calibri"/>
                <a:cs typeface="Calibri"/>
              </a:rPr>
              <a:t>IVF.</a:t>
            </a:r>
            <a:endParaRPr sz="28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33016" y="4696966"/>
            <a:ext cx="3834765" cy="2161540"/>
            <a:chOff x="2033016" y="4696966"/>
            <a:chExt cx="3834765" cy="21615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33016" y="4696967"/>
              <a:ext cx="2161032" cy="216103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2276" y="4696966"/>
              <a:ext cx="2135124" cy="2135124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96940" y="1623060"/>
            <a:ext cx="5009388" cy="3342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2246" y="98882"/>
            <a:ext cx="5207000" cy="1416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475"/>
              </a:lnSpc>
              <a:spcBef>
                <a:spcPts val="100"/>
              </a:spcBef>
            </a:pPr>
            <a:r>
              <a:rPr sz="4800" spc="-265" dirty="0"/>
              <a:t>“And</a:t>
            </a:r>
            <a:r>
              <a:rPr sz="4800" spc="-455" dirty="0"/>
              <a:t> </a:t>
            </a:r>
            <a:r>
              <a:rPr sz="4800" spc="-265" dirty="0"/>
              <a:t>th</a:t>
            </a:r>
            <a:r>
              <a:rPr sz="4800" spc="-300" dirty="0"/>
              <a:t>e</a:t>
            </a:r>
            <a:r>
              <a:rPr sz="4800" spc="-455" dirty="0"/>
              <a:t> </a:t>
            </a:r>
            <a:r>
              <a:rPr sz="4800" spc="-290" dirty="0"/>
              <a:t>two</a:t>
            </a:r>
            <a:endParaRPr sz="4800"/>
          </a:p>
          <a:p>
            <a:pPr algn="ctr">
              <a:lnSpc>
                <a:spcPts val="5475"/>
              </a:lnSpc>
            </a:pPr>
            <a:r>
              <a:rPr sz="4800" spc="-235" dirty="0"/>
              <a:t>become</a:t>
            </a:r>
            <a:r>
              <a:rPr sz="4800" spc="-445" dirty="0"/>
              <a:t> </a:t>
            </a:r>
            <a:r>
              <a:rPr sz="4800" spc="-190" dirty="0"/>
              <a:t>on</a:t>
            </a:r>
            <a:r>
              <a:rPr sz="4800" spc="-185" dirty="0"/>
              <a:t>e</a:t>
            </a:r>
            <a:r>
              <a:rPr sz="4800" spc="-455" dirty="0"/>
              <a:t> </a:t>
            </a:r>
            <a:r>
              <a:rPr sz="4800" spc="-350" dirty="0"/>
              <a:t>flesh</a:t>
            </a:r>
            <a:r>
              <a:rPr sz="4800" spc="-290" dirty="0"/>
              <a:t>.</a:t>
            </a:r>
            <a:r>
              <a:rPr sz="4800" spc="-430" dirty="0"/>
              <a:t> </a:t>
            </a:r>
            <a:r>
              <a:rPr sz="4800" spc="-710" dirty="0"/>
              <a:t>.</a:t>
            </a:r>
            <a:r>
              <a:rPr sz="4800" spc="-455" dirty="0"/>
              <a:t> </a:t>
            </a:r>
            <a:r>
              <a:rPr sz="4800" spc="-705" dirty="0"/>
              <a:t>.</a:t>
            </a:r>
            <a:r>
              <a:rPr sz="4800" spc="-715" dirty="0"/>
              <a:t>”</a:t>
            </a:r>
            <a:endParaRPr sz="4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59908" y="1813560"/>
            <a:ext cx="1472184" cy="40629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375770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2818974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8915400" cy="501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6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5516" y="371347"/>
            <a:ext cx="58413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60" dirty="0">
                <a:latin typeface="Trebuchet MS"/>
                <a:cs typeface="Trebuchet MS"/>
              </a:rPr>
              <a:t>M</a:t>
            </a:r>
            <a:r>
              <a:rPr b="1" spc="65" dirty="0">
                <a:latin typeface="Trebuchet MS"/>
                <a:cs typeface="Trebuchet MS"/>
              </a:rPr>
              <a:t>a</a:t>
            </a:r>
            <a:r>
              <a:rPr b="1" spc="-280" dirty="0">
                <a:latin typeface="Trebuchet MS"/>
                <a:cs typeface="Trebuchet MS"/>
              </a:rPr>
              <a:t>l</a:t>
            </a:r>
            <a:r>
              <a:rPr b="1" spc="-530" dirty="0">
                <a:latin typeface="Trebuchet MS"/>
                <a:cs typeface="Trebuchet MS"/>
              </a:rPr>
              <a:t>e</a:t>
            </a:r>
            <a:r>
              <a:rPr b="1" spc="-570" dirty="0">
                <a:latin typeface="Trebuchet MS"/>
                <a:cs typeface="Trebuchet MS"/>
              </a:rPr>
              <a:t> </a:t>
            </a:r>
            <a:r>
              <a:rPr b="1" spc="-555" dirty="0">
                <a:latin typeface="Trebuchet MS"/>
                <a:cs typeface="Trebuchet MS"/>
              </a:rPr>
              <a:t>se</a:t>
            </a:r>
            <a:r>
              <a:rPr b="1" spc="-595" dirty="0">
                <a:latin typeface="Trebuchet MS"/>
                <a:cs typeface="Trebuchet MS"/>
              </a:rPr>
              <a:t>x</a:t>
            </a:r>
            <a:r>
              <a:rPr b="1" spc="-409" dirty="0">
                <a:latin typeface="Trebuchet MS"/>
                <a:cs typeface="Trebuchet MS"/>
              </a:rPr>
              <a:t>ual</a:t>
            </a:r>
            <a:r>
              <a:rPr b="1" spc="-565" dirty="0">
                <a:latin typeface="Trebuchet MS"/>
                <a:cs typeface="Trebuchet MS"/>
              </a:rPr>
              <a:t> </a:t>
            </a:r>
            <a:r>
              <a:rPr b="1" spc="-509" dirty="0">
                <a:latin typeface="Trebuchet MS"/>
                <a:cs typeface="Trebuchet MS"/>
              </a:rPr>
              <a:t>o</a:t>
            </a:r>
            <a:r>
              <a:rPr b="1" spc="-365" dirty="0">
                <a:latin typeface="Trebuchet MS"/>
                <a:cs typeface="Trebuchet MS"/>
              </a:rPr>
              <a:t>r</a:t>
            </a:r>
            <a:r>
              <a:rPr b="1" spc="-325" dirty="0">
                <a:latin typeface="Trebuchet MS"/>
                <a:cs typeface="Trebuchet MS"/>
              </a:rPr>
              <a:t>gans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14626" y="5027167"/>
            <a:ext cx="1058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testicles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43327" y="2206751"/>
            <a:ext cx="3267455" cy="292912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19829" y="5114925"/>
            <a:ext cx="1062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sc</a:t>
            </a:r>
            <a:r>
              <a:rPr sz="2400" b="1" spc="-2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otum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7615" y="2059940"/>
            <a:ext cx="1367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Front</a:t>
            </a:r>
            <a:r>
              <a:rPr sz="2400" b="1" spc="-10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view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35173" y="3704082"/>
            <a:ext cx="2874010" cy="1397635"/>
          </a:xfrm>
          <a:custGeom>
            <a:avLst/>
            <a:gdLst/>
            <a:ahLst/>
            <a:cxnLst/>
            <a:rect l="l" t="t" r="r" b="b"/>
            <a:pathLst>
              <a:path w="2874010" h="1397635">
                <a:moveTo>
                  <a:pt x="2873755" y="0"/>
                </a:moveTo>
                <a:lnTo>
                  <a:pt x="1362455" y="258064"/>
                </a:lnTo>
              </a:path>
              <a:path w="2874010" h="1397635">
                <a:moveTo>
                  <a:pt x="1835023" y="1397635"/>
                </a:moveTo>
                <a:lnTo>
                  <a:pt x="1716024" y="480060"/>
                </a:lnTo>
              </a:path>
              <a:path w="2874010" h="1397635">
                <a:moveTo>
                  <a:pt x="1617726" y="423672"/>
                </a:moveTo>
                <a:lnTo>
                  <a:pt x="0" y="1293622"/>
                </a:lnTo>
              </a:path>
              <a:path w="2874010" h="1397635">
                <a:moveTo>
                  <a:pt x="1220851" y="358140"/>
                </a:moveTo>
                <a:lnTo>
                  <a:pt x="0" y="1304290"/>
                </a:lnTo>
              </a:path>
            </a:pathLst>
          </a:custGeom>
          <a:ln w="28956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61380" y="2482809"/>
            <a:ext cx="2140164" cy="2668871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561838" y="3220923"/>
            <a:ext cx="2289175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8930">
              <a:lnSpc>
                <a:spcPts val="248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pe</a:t>
            </a:r>
            <a:r>
              <a:rPr sz="2400" b="1" spc="-1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80"/>
              </a:lnSpc>
            </a:pPr>
            <a:r>
              <a:rPr sz="2400" b="1" dirty="0">
                <a:latin typeface="Calibri"/>
                <a:cs typeface="Calibri"/>
              </a:rPr>
              <a:t>penis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70391" y="5393842"/>
            <a:ext cx="10623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sc</a:t>
            </a:r>
            <a:r>
              <a:rPr sz="2400" b="1" spc="-2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ot</a:t>
            </a:r>
            <a:r>
              <a:rPr sz="2400" b="1" spc="-10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46291" y="4961331"/>
            <a:ext cx="10572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spc="-5" dirty="0">
                <a:latin typeface="Calibri"/>
                <a:cs typeface="Calibri"/>
              </a:rPr>
              <a:t>e</a:t>
            </a:r>
            <a:r>
              <a:rPr sz="2400" b="1" spc="-25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cles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00366" y="3505961"/>
            <a:ext cx="1583690" cy="1932939"/>
          </a:xfrm>
          <a:custGeom>
            <a:avLst/>
            <a:gdLst/>
            <a:ahLst/>
            <a:cxnLst/>
            <a:rect l="l" t="t" r="r" b="b"/>
            <a:pathLst>
              <a:path w="1583690" h="1932939">
                <a:moveTo>
                  <a:pt x="502538" y="758825"/>
                </a:moveTo>
                <a:lnTo>
                  <a:pt x="15239" y="0"/>
                </a:lnTo>
              </a:path>
              <a:path w="1583690" h="1932939">
                <a:moveTo>
                  <a:pt x="0" y="1484502"/>
                </a:moveTo>
                <a:lnTo>
                  <a:pt x="863600" y="1025651"/>
                </a:lnTo>
              </a:path>
              <a:path w="1583690" h="1932939">
                <a:moveTo>
                  <a:pt x="1583562" y="1932432"/>
                </a:moveTo>
                <a:lnTo>
                  <a:pt x="1007363" y="1170432"/>
                </a:lnTo>
              </a:path>
            </a:pathLst>
          </a:custGeom>
          <a:ln w="28956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79332" y="2153234"/>
            <a:ext cx="12306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Side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view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75770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9795" y="2025141"/>
            <a:ext cx="428815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47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The part outside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female </a:t>
            </a:r>
            <a:r>
              <a:rPr sz="2400" spc="-5" dirty="0">
                <a:latin typeface="Calibri"/>
                <a:cs typeface="Calibri"/>
              </a:rPr>
              <a:t>body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that can </a:t>
            </a:r>
            <a:r>
              <a:rPr sz="2400" spc="-5" dirty="0">
                <a:latin typeface="Calibri"/>
                <a:cs typeface="Calibri"/>
              </a:rPr>
              <a:t>be seen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called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vulva</a:t>
            </a:r>
            <a:r>
              <a:rPr sz="2400" spc="-10" dirty="0">
                <a:latin typeface="Calibri"/>
                <a:cs typeface="Calibri"/>
              </a:rPr>
              <a:t>. The </a:t>
            </a:r>
            <a:r>
              <a:rPr sz="2400" spc="-5" dirty="0">
                <a:latin typeface="Calibri"/>
                <a:cs typeface="Calibri"/>
              </a:rPr>
              <a:t>other parts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dirty="0">
                <a:latin typeface="Calibri"/>
                <a:cs typeface="Calibri"/>
              </a:rPr>
              <a:t>inside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body.</a:t>
            </a:r>
            <a:endParaRPr sz="24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b="1" spc="-10" dirty="0">
                <a:latin typeface="Calibri"/>
                <a:cs typeface="Calibri"/>
              </a:rPr>
              <a:t>vagina </a:t>
            </a:r>
            <a:r>
              <a:rPr sz="2400" dirty="0">
                <a:latin typeface="Calibri"/>
                <a:cs typeface="Calibri"/>
              </a:rPr>
              <a:t>leads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vulva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cervix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which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opening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womb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or</a:t>
            </a:r>
            <a:r>
              <a:rPr sz="2400" b="1" spc="-10" dirty="0">
                <a:latin typeface="Calibri"/>
                <a:cs typeface="Calibri"/>
              </a:rPr>
              <a:t> uterus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3284" y="371347"/>
            <a:ext cx="65024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665" dirty="0">
                <a:latin typeface="Trebuchet MS"/>
                <a:cs typeface="Trebuchet MS"/>
              </a:rPr>
              <a:t>F</a:t>
            </a:r>
            <a:r>
              <a:rPr b="1" spc="-630" dirty="0">
                <a:latin typeface="Trebuchet MS"/>
                <a:cs typeface="Trebuchet MS"/>
              </a:rPr>
              <a:t>e</a:t>
            </a:r>
            <a:r>
              <a:rPr b="1" spc="-625" dirty="0">
                <a:latin typeface="Trebuchet MS"/>
                <a:cs typeface="Trebuchet MS"/>
              </a:rPr>
              <a:t>m</a:t>
            </a:r>
            <a:r>
              <a:rPr b="1" spc="-375" dirty="0">
                <a:latin typeface="Trebuchet MS"/>
                <a:cs typeface="Trebuchet MS"/>
              </a:rPr>
              <a:t>a</a:t>
            </a:r>
            <a:r>
              <a:rPr b="1" spc="-280" dirty="0">
                <a:latin typeface="Trebuchet MS"/>
                <a:cs typeface="Trebuchet MS"/>
              </a:rPr>
              <a:t>l</a:t>
            </a:r>
            <a:r>
              <a:rPr b="1" spc="-530" dirty="0">
                <a:latin typeface="Trebuchet MS"/>
                <a:cs typeface="Trebuchet MS"/>
              </a:rPr>
              <a:t>e</a:t>
            </a:r>
            <a:r>
              <a:rPr b="1" spc="-600" dirty="0">
                <a:latin typeface="Trebuchet MS"/>
                <a:cs typeface="Trebuchet MS"/>
              </a:rPr>
              <a:t> </a:t>
            </a:r>
            <a:r>
              <a:rPr b="1" spc="-430" dirty="0">
                <a:latin typeface="Trebuchet MS"/>
                <a:cs typeface="Trebuchet MS"/>
              </a:rPr>
              <a:t>s</a:t>
            </a:r>
            <a:r>
              <a:rPr b="1" spc="-545" dirty="0">
                <a:latin typeface="Trebuchet MS"/>
                <a:cs typeface="Trebuchet MS"/>
              </a:rPr>
              <a:t>e</a:t>
            </a:r>
            <a:r>
              <a:rPr b="1" spc="-610" dirty="0">
                <a:latin typeface="Trebuchet MS"/>
                <a:cs typeface="Trebuchet MS"/>
              </a:rPr>
              <a:t>x</a:t>
            </a:r>
            <a:r>
              <a:rPr b="1" spc="-630" dirty="0">
                <a:latin typeface="Trebuchet MS"/>
                <a:cs typeface="Trebuchet MS"/>
              </a:rPr>
              <a:t>u</a:t>
            </a:r>
            <a:r>
              <a:rPr b="1" spc="-350" dirty="0">
                <a:latin typeface="Trebuchet MS"/>
                <a:cs typeface="Trebuchet MS"/>
              </a:rPr>
              <a:t>al</a:t>
            </a:r>
            <a:r>
              <a:rPr b="1" spc="-595" dirty="0">
                <a:latin typeface="Trebuchet MS"/>
                <a:cs typeface="Trebuchet MS"/>
              </a:rPr>
              <a:t> </a:t>
            </a:r>
            <a:r>
              <a:rPr b="1" spc="-275" dirty="0">
                <a:latin typeface="Trebuchet MS"/>
                <a:cs typeface="Trebuchet MS"/>
              </a:rPr>
              <a:t>o</a:t>
            </a:r>
            <a:r>
              <a:rPr b="1" spc="-595" dirty="0">
                <a:latin typeface="Trebuchet MS"/>
                <a:cs typeface="Trebuchet MS"/>
              </a:rPr>
              <a:t>r</a:t>
            </a:r>
            <a:r>
              <a:rPr b="1" spc="-325" dirty="0">
                <a:latin typeface="Trebuchet MS"/>
                <a:cs typeface="Trebuchet MS"/>
              </a:rPr>
              <a:t>gans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4498" y="1743229"/>
            <a:ext cx="4320725" cy="328967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942581" y="1524762"/>
            <a:ext cx="2834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Calibri"/>
                <a:cs typeface="Calibri"/>
              </a:rPr>
              <a:t>Front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view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female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trunk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39888" y="2032203"/>
            <a:ext cx="12433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40" dirty="0">
                <a:latin typeface="Calibri"/>
                <a:cs typeface="Calibri"/>
              </a:rPr>
              <a:t>f</a:t>
            </a:r>
            <a:r>
              <a:rPr sz="1600" spc="-5" dirty="0">
                <a:latin typeface="Calibri"/>
                <a:cs typeface="Calibri"/>
              </a:rPr>
              <a:t>allop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an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tu</a:t>
            </a:r>
            <a:r>
              <a:rPr sz="1600" spc="-10" dirty="0">
                <a:latin typeface="Calibri"/>
                <a:cs typeface="Calibri"/>
              </a:rPr>
              <a:t>bes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86293" y="2466212"/>
            <a:ext cx="13468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womb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uterus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21245" y="2300477"/>
            <a:ext cx="2591435" cy="1871980"/>
          </a:xfrm>
          <a:custGeom>
            <a:avLst/>
            <a:gdLst/>
            <a:ahLst/>
            <a:cxnLst/>
            <a:rect l="l" t="t" r="r" b="b"/>
            <a:pathLst>
              <a:path w="2591434" h="1871979">
                <a:moveTo>
                  <a:pt x="791082" y="0"/>
                </a:moveTo>
                <a:lnTo>
                  <a:pt x="214883" y="503174"/>
                </a:lnTo>
              </a:path>
              <a:path w="2591434" h="1871979">
                <a:moveTo>
                  <a:pt x="2086355" y="0"/>
                </a:moveTo>
                <a:lnTo>
                  <a:pt x="2591180" y="503174"/>
                </a:lnTo>
              </a:path>
              <a:path w="2591434" h="1871979">
                <a:moveTo>
                  <a:pt x="1510283" y="504444"/>
                </a:moveTo>
                <a:lnTo>
                  <a:pt x="1510283" y="1225169"/>
                </a:lnTo>
              </a:path>
              <a:path w="2591434" h="1871979">
                <a:moveTo>
                  <a:pt x="576199" y="1367028"/>
                </a:moveTo>
                <a:lnTo>
                  <a:pt x="0" y="1871853"/>
                </a:lnTo>
              </a:path>
            </a:pathLst>
          </a:custGeom>
          <a:ln w="28956">
            <a:solidFill>
              <a:srgbClr val="5F49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08191" y="4120641"/>
            <a:ext cx="48005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latin typeface="Calibri"/>
                <a:cs typeface="Calibri"/>
              </a:rPr>
              <a:t>o</a:t>
            </a:r>
            <a:r>
              <a:rPr sz="1600" spc="-30" dirty="0">
                <a:latin typeface="Calibri"/>
                <a:cs typeface="Calibri"/>
              </a:rPr>
              <a:t>v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368790" y="3667505"/>
            <a:ext cx="503555" cy="504825"/>
          </a:xfrm>
          <a:custGeom>
            <a:avLst/>
            <a:gdLst/>
            <a:ahLst/>
            <a:cxnLst/>
            <a:rect l="l" t="t" r="r" b="b"/>
            <a:pathLst>
              <a:path w="503554" h="504825">
                <a:moveTo>
                  <a:pt x="0" y="0"/>
                </a:moveTo>
                <a:lnTo>
                  <a:pt x="503174" y="504825"/>
                </a:lnTo>
              </a:path>
            </a:pathLst>
          </a:custGeom>
          <a:ln w="28956">
            <a:solidFill>
              <a:srgbClr val="5F49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61321" y="4081017"/>
            <a:ext cx="48005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latin typeface="Calibri"/>
                <a:cs typeface="Calibri"/>
              </a:rPr>
              <a:t>o</a:t>
            </a:r>
            <a:r>
              <a:rPr sz="1600" spc="-30" dirty="0">
                <a:latin typeface="Calibri"/>
                <a:cs typeface="Calibri"/>
              </a:rPr>
              <a:t>v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85050" y="4392295"/>
            <a:ext cx="5086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vix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73997" y="4336541"/>
            <a:ext cx="5575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30" dirty="0">
                <a:latin typeface="Calibri"/>
                <a:cs typeface="Calibri"/>
              </a:rPr>
              <a:t>v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95664" y="4769561"/>
            <a:ext cx="456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vul</a:t>
            </a:r>
            <a:r>
              <a:rPr sz="1600" spc="-30" dirty="0">
                <a:latin typeface="Calibri"/>
                <a:cs typeface="Calibri"/>
              </a:rPr>
              <a:t>v</a:t>
            </a:r>
            <a:r>
              <a:rPr sz="1600" spc="-5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40573" y="4100321"/>
            <a:ext cx="1367155" cy="863600"/>
          </a:xfrm>
          <a:custGeom>
            <a:avLst/>
            <a:gdLst/>
            <a:ahLst/>
            <a:cxnLst/>
            <a:rect l="l" t="t" r="r" b="b"/>
            <a:pathLst>
              <a:path w="1367154" h="863600">
                <a:moveTo>
                  <a:pt x="719327" y="143255"/>
                </a:moveTo>
                <a:lnTo>
                  <a:pt x="1295653" y="359155"/>
                </a:lnTo>
              </a:path>
              <a:path w="1367154" h="863600">
                <a:moveTo>
                  <a:pt x="790955" y="431291"/>
                </a:moveTo>
                <a:lnTo>
                  <a:pt x="1367154" y="863091"/>
                </a:lnTo>
              </a:path>
              <a:path w="1367154" h="863600">
                <a:moveTo>
                  <a:pt x="720725" y="0"/>
                </a:moveTo>
                <a:lnTo>
                  <a:pt x="0" y="360425"/>
                </a:lnTo>
              </a:path>
            </a:pathLst>
          </a:custGeom>
          <a:ln w="28956">
            <a:solidFill>
              <a:srgbClr val="5F49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375770" y="6464680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7928" y="1121663"/>
            <a:ext cx="6781800" cy="441045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74903" y="3267583"/>
            <a:ext cx="343154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00" marR="5080" indent="-178435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solidFill>
                  <a:srgbClr val="5F497A"/>
                </a:solidFill>
                <a:latin typeface="Calibri"/>
                <a:cs typeface="Calibri"/>
              </a:rPr>
              <a:t>Female </a:t>
            </a:r>
            <a:r>
              <a:rPr sz="3200" spc="-15" dirty="0">
                <a:solidFill>
                  <a:srgbClr val="5F497A"/>
                </a:solidFill>
                <a:latin typeface="Calibri"/>
                <a:cs typeface="Calibri"/>
              </a:rPr>
              <a:t>reproductive </a:t>
            </a:r>
            <a:r>
              <a:rPr sz="3200" spc="-710" dirty="0">
                <a:solidFill>
                  <a:srgbClr val="5F497A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5F497A"/>
                </a:solidFill>
                <a:latin typeface="Calibri"/>
                <a:cs typeface="Calibri"/>
              </a:rPr>
              <a:t>organs</a:t>
            </a:r>
            <a:r>
              <a:rPr sz="3200" spc="-15" dirty="0">
                <a:solidFill>
                  <a:srgbClr val="5F497A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5F497A"/>
                </a:solidFill>
                <a:latin typeface="Calibri"/>
                <a:cs typeface="Calibri"/>
              </a:rPr>
              <a:t>1</a:t>
            </a:r>
            <a:r>
              <a:rPr sz="3200" spc="-10" dirty="0">
                <a:solidFill>
                  <a:srgbClr val="5F497A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5F497A"/>
                </a:solidFill>
                <a:latin typeface="Calibri"/>
                <a:cs typeface="Calibri"/>
              </a:rPr>
              <a:t>(labelled)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4923" y="164592"/>
            <a:ext cx="1780539" cy="1031875"/>
          </a:xfrm>
          <a:custGeom>
            <a:avLst/>
            <a:gdLst/>
            <a:ahLst/>
            <a:cxnLst/>
            <a:rect l="l" t="t" r="r" b="b"/>
            <a:pathLst>
              <a:path w="1780539" h="1031875">
                <a:moveTo>
                  <a:pt x="1780032" y="0"/>
                </a:moveTo>
                <a:lnTo>
                  <a:pt x="0" y="0"/>
                </a:lnTo>
                <a:lnTo>
                  <a:pt x="0" y="1031747"/>
                </a:lnTo>
                <a:lnTo>
                  <a:pt x="1780032" y="1031747"/>
                </a:lnTo>
                <a:lnTo>
                  <a:pt x="17800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09600"/>
            <a:ext cx="9812865" cy="5519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152400"/>
            <a:ext cx="22098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11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868" y="4237735"/>
            <a:ext cx="10433685" cy="13919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84"/>
              </a:spcBef>
            </a:pPr>
            <a:r>
              <a:rPr sz="3200" dirty="0">
                <a:latin typeface="Calibri"/>
                <a:cs typeface="Calibri"/>
              </a:rPr>
              <a:t>If a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has</a:t>
            </a:r>
            <a:r>
              <a:rPr sz="3200" dirty="0">
                <a:latin typeface="Calibri"/>
                <a:cs typeface="Calibri"/>
              </a:rPr>
              <a:t> an </a:t>
            </a:r>
            <a:r>
              <a:rPr sz="3200" spc="-20" dirty="0">
                <a:latin typeface="Calibri"/>
                <a:cs typeface="Calibri"/>
              </a:rPr>
              <a:t>orgasm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(ejaculates)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when</a:t>
            </a:r>
            <a:r>
              <a:rPr sz="3200" spc="-5" dirty="0">
                <a:latin typeface="Calibri"/>
                <a:cs typeface="Calibri"/>
              </a:rPr>
              <a:t> his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penis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inside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woman’s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vagina,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then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" dirty="0">
                <a:latin typeface="Calibri"/>
                <a:cs typeface="Calibri"/>
              </a:rPr>
              <a:t> sperm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may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meet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10" dirty="0">
                <a:latin typeface="Calibri"/>
                <a:cs typeface="Calibri"/>
              </a:rPr>
              <a:t>egg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this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way</a:t>
            </a:r>
            <a:r>
              <a:rPr sz="3200" dirty="0">
                <a:latin typeface="Calibri"/>
                <a:cs typeface="Calibri"/>
              </a:rPr>
              <a:t> a </a:t>
            </a:r>
            <a:r>
              <a:rPr sz="3200" spc="-5" dirty="0">
                <a:latin typeface="Calibri"/>
                <a:cs typeface="Calibri"/>
              </a:rPr>
              <a:t>woman </a:t>
            </a:r>
            <a:r>
              <a:rPr sz="3200" spc="-10" dirty="0">
                <a:latin typeface="Calibri"/>
                <a:cs typeface="Calibri"/>
              </a:rPr>
              <a:t>can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get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pregnant</a:t>
            </a:r>
            <a:r>
              <a:rPr sz="3200" dirty="0">
                <a:latin typeface="Calibri"/>
                <a:cs typeface="Calibri"/>
              </a:rPr>
              <a:t> and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have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0" dirty="0">
                <a:latin typeface="Calibri"/>
                <a:cs typeface="Calibri"/>
              </a:rPr>
              <a:t>baby.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01359" y="6426504"/>
            <a:ext cx="5886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rshp.scot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89519" y="384047"/>
            <a:ext cx="1801368" cy="37749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64207" y="731519"/>
            <a:ext cx="4748784" cy="31699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66970" marR="34925">
              <a:lnSpc>
                <a:spcPct val="100000"/>
              </a:lnSpc>
              <a:spcBef>
                <a:spcPts val="100"/>
              </a:spcBef>
            </a:pPr>
            <a:r>
              <a:rPr dirty="0"/>
              <a:t>Although a </a:t>
            </a:r>
            <a:r>
              <a:rPr spc="-10" dirty="0"/>
              <a:t>hundred </a:t>
            </a:r>
            <a:r>
              <a:rPr spc="-5" dirty="0"/>
              <a:t> sperm</a:t>
            </a:r>
            <a:r>
              <a:rPr spc="-35" dirty="0"/>
              <a:t> </a:t>
            </a:r>
            <a:r>
              <a:rPr dirty="0"/>
              <a:t>cells</a:t>
            </a:r>
            <a:r>
              <a:rPr spc="-30" dirty="0"/>
              <a:t> </a:t>
            </a:r>
            <a:r>
              <a:rPr spc="-15" dirty="0"/>
              <a:t>may</a:t>
            </a:r>
            <a:r>
              <a:rPr spc="-30" dirty="0"/>
              <a:t> </a:t>
            </a:r>
            <a:r>
              <a:rPr spc="-10" dirty="0"/>
              <a:t>reach</a:t>
            </a:r>
            <a:r>
              <a:rPr spc="-15" dirty="0"/>
              <a:t> </a:t>
            </a:r>
            <a:r>
              <a:rPr dirty="0"/>
              <a:t>the </a:t>
            </a:r>
            <a:r>
              <a:rPr spc="-530" dirty="0"/>
              <a:t> </a:t>
            </a:r>
            <a:r>
              <a:rPr spc="5" dirty="0"/>
              <a:t>egg </a:t>
            </a:r>
            <a:r>
              <a:rPr dirty="0"/>
              <a:t>cell </a:t>
            </a:r>
            <a:r>
              <a:rPr spc="-5" dirty="0"/>
              <a:t>only one sperm </a:t>
            </a:r>
            <a:r>
              <a:rPr dirty="0"/>
              <a:t> </a:t>
            </a:r>
            <a:r>
              <a:rPr spc="-10" dirty="0"/>
              <a:t>can enter </a:t>
            </a:r>
            <a:r>
              <a:rPr dirty="0"/>
              <a:t>the </a:t>
            </a:r>
            <a:r>
              <a:rPr spc="5" dirty="0"/>
              <a:t>egg </a:t>
            </a:r>
            <a:r>
              <a:rPr spc="-15" dirty="0"/>
              <a:t>to </a:t>
            </a:r>
            <a:r>
              <a:rPr spc="-10" dirty="0"/>
              <a:t> fertilise</a:t>
            </a:r>
            <a:r>
              <a:rPr spc="-20" dirty="0"/>
              <a:t> </a:t>
            </a:r>
            <a:r>
              <a:rPr dirty="0"/>
              <a:t>it.</a:t>
            </a:r>
          </a:p>
          <a:p>
            <a:pPr marL="4966970" marR="5080">
              <a:lnSpc>
                <a:spcPct val="100000"/>
              </a:lnSpc>
              <a:spcBef>
                <a:spcPts val="1440"/>
              </a:spcBef>
              <a:tabLst>
                <a:tab pos="7492365" algn="l"/>
              </a:tabLst>
            </a:pPr>
            <a:r>
              <a:rPr dirty="0"/>
              <a:t>If</a:t>
            </a:r>
            <a:r>
              <a:rPr spc="-10" dirty="0"/>
              <a:t> </a:t>
            </a:r>
            <a:r>
              <a:rPr dirty="0"/>
              <a:t>this </a:t>
            </a:r>
            <a:r>
              <a:rPr spc="-5" dirty="0"/>
              <a:t>happens</a:t>
            </a:r>
            <a:r>
              <a:rPr dirty="0"/>
              <a:t>,</a:t>
            </a:r>
            <a:r>
              <a:rPr spc="-5" dirty="0"/>
              <a:t> </a:t>
            </a:r>
            <a:r>
              <a:rPr dirty="0"/>
              <a:t>it is	</a:t>
            </a:r>
            <a:r>
              <a:rPr spc="-20" dirty="0"/>
              <a:t>c</a:t>
            </a:r>
            <a:r>
              <a:rPr dirty="0"/>
              <a:t>alled  </a:t>
            </a:r>
            <a:r>
              <a:rPr spc="-5" dirty="0"/>
              <a:t>conception,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spc="-10" dirty="0"/>
              <a:t>new</a:t>
            </a:r>
            <a:r>
              <a:rPr spc="-15" dirty="0"/>
              <a:t> </a:t>
            </a:r>
            <a:r>
              <a:rPr spc="-20" dirty="0"/>
              <a:t>life </a:t>
            </a:r>
            <a:r>
              <a:rPr spc="-530" dirty="0"/>
              <a:t> </a:t>
            </a:r>
            <a:r>
              <a:rPr spc="-5" dirty="0"/>
              <a:t>has been </a:t>
            </a:r>
            <a:r>
              <a:rPr spc="-15" dirty="0"/>
              <a:t>created </a:t>
            </a:r>
            <a:r>
              <a:rPr spc="-10" dirty="0"/>
              <a:t>through </a:t>
            </a:r>
            <a:r>
              <a:rPr spc="-5" dirty="0"/>
              <a:t> </a:t>
            </a:r>
            <a:r>
              <a:rPr dirty="0"/>
              <a:t>the </a:t>
            </a:r>
            <a:r>
              <a:rPr spc="-5" dirty="0"/>
              <a:t>loving </a:t>
            </a:r>
            <a:r>
              <a:rPr dirty="0"/>
              <a:t>actions </a:t>
            </a:r>
            <a:r>
              <a:rPr spc="-5" dirty="0"/>
              <a:t>of </a:t>
            </a:r>
            <a:r>
              <a:rPr dirty="0"/>
              <a:t>a </a:t>
            </a:r>
            <a:r>
              <a:rPr spc="5" dirty="0"/>
              <a:t> </a:t>
            </a:r>
            <a:r>
              <a:rPr spc="-10" dirty="0"/>
              <a:t>couple.</a:t>
            </a:r>
          </a:p>
          <a:p>
            <a:pPr marL="278765">
              <a:lnSpc>
                <a:spcPct val="100000"/>
              </a:lnSpc>
            </a:pPr>
            <a:endParaRPr sz="1800"/>
          </a:p>
          <a:p>
            <a:pPr marL="291465">
              <a:lnSpc>
                <a:spcPct val="100000"/>
              </a:lnSpc>
            </a:pPr>
            <a:r>
              <a:rPr sz="3200" b="1" i="1" spc="-5" dirty="0">
                <a:latin typeface="Calibri"/>
                <a:cs typeface="Calibri"/>
              </a:rPr>
              <a:t>This</a:t>
            </a:r>
            <a:r>
              <a:rPr sz="3200" b="1" i="1" spc="-2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is</a:t>
            </a:r>
            <a:r>
              <a:rPr sz="3200" b="1" i="1" spc="-10" dirty="0">
                <a:latin typeface="Calibri"/>
                <a:cs typeface="Calibri"/>
              </a:rPr>
              <a:t> </a:t>
            </a:r>
            <a:r>
              <a:rPr sz="3200" b="1" i="1" spc="-5" dirty="0">
                <a:latin typeface="Calibri"/>
                <a:cs typeface="Calibri"/>
              </a:rPr>
              <a:t>called</a:t>
            </a:r>
            <a:r>
              <a:rPr sz="3200" b="1" i="1" spc="-10" dirty="0">
                <a:latin typeface="Calibri"/>
                <a:cs typeface="Calibri"/>
              </a:rPr>
              <a:t> </a:t>
            </a:r>
            <a:r>
              <a:rPr sz="3200" b="1" i="1" spc="-15" dirty="0">
                <a:latin typeface="Calibri"/>
                <a:cs typeface="Calibri"/>
              </a:rPr>
              <a:t>‘conception’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68879" y="1392936"/>
            <a:ext cx="3927475" cy="3918585"/>
            <a:chOff x="2468879" y="1392936"/>
            <a:chExt cx="3927475" cy="39185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4921" y="1565222"/>
              <a:ext cx="3582804" cy="350692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478785" y="1402842"/>
              <a:ext cx="3907790" cy="3898900"/>
            </a:xfrm>
            <a:custGeom>
              <a:avLst/>
              <a:gdLst/>
              <a:ahLst/>
              <a:cxnLst/>
              <a:rect l="l" t="t" r="r" b="b"/>
              <a:pathLst>
                <a:path w="3907790" h="3898900">
                  <a:moveTo>
                    <a:pt x="0" y="3898391"/>
                  </a:moveTo>
                  <a:lnTo>
                    <a:pt x="3907536" y="3898391"/>
                  </a:lnTo>
                  <a:lnTo>
                    <a:pt x="3907536" y="0"/>
                  </a:lnTo>
                  <a:lnTo>
                    <a:pt x="0" y="0"/>
                  </a:lnTo>
                  <a:lnTo>
                    <a:pt x="0" y="3898391"/>
                  </a:lnTo>
                  <a:close/>
                </a:path>
              </a:pathLst>
            </a:custGeom>
            <a:ln w="19812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82666" y="299465"/>
            <a:ext cx="358267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29" dirty="0"/>
              <a:t>Conception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766796A2F6ED48ABD11981B2063DF5" ma:contentTypeVersion="12" ma:contentTypeDescription="Create a new document." ma:contentTypeScope="" ma:versionID="adbb5fe91c031622071de35321b39052">
  <xsd:schema xmlns:xsd="http://www.w3.org/2001/XMLSchema" xmlns:xs="http://www.w3.org/2001/XMLSchema" xmlns:p="http://schemas.microsoft.com/office/2006/metadata/properties" xmlns:ns2="17476287-8258-471d-966b-8023407a6871" xmlns:ns3="d39a5d22-b2eb-41bd-91ba-2928a377facf" targetNamespace="http://schemas.microsoft.com/office/2006/metadata/properties" ma:root="true" ma:fieldsID="0f90b9a2f540f2ddea7ec6097f6e0570" ns2:_="" ns3:_="">
    <xsd:import namespace="17476287-8258-471d-966b-8023407a6871"/>
    <xsd:import namespace="d39a5d22-b2eb-41bd-91ba-2928a377fa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76287-8258-471d-966b-8023407a68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9a5d22-b2eb-41bd-91ba-2928a377fac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A6F098-F002-4B23-AB52-74E38AA315EE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1442f570-8871-4ce3-8071-477dbcf09ce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858CE81-AF36-4298-A5C3-C99583080C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57378-0EE8-4690-8307-8721ABE759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76287-8258-471d-966b-8023407a6871"/>
    <ds:schemaRef ds:uri="d39a5d22-b2eb-41bd-91ba-2928a377fa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486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Gift of Self</vt:lpstr>
      <vt:lpstr>“And the two become one flesh. . .”</vt:lpstr>
      <vt:lpstr>PowerPoint Presentation</vt:lpstr>
      <vt:lpstr>Male sexual organs</vt:lpstr>
      <vt:lpstr>Female sexual organs</vt:lpstr>
      <vt:lpstr>PowerPoint Presentation</vt:lpstr>
      <vt:lpstr>PowerPoint Presentation</vt:lpstr>
      <vt:lpstr>PowerPoint Presentation</vt:lpstr>
      <vt:lpstr>Conception</vt:lpstr>
      <vt:lpstr>Baby in the womb</vt:lpstr>
      <vt:lpstr>Baby in the womb</vt:lpstr>
      <vt:lpstr>Baby in the womb</vt:lpstr>
      <vt:lpstr>Baby in the womb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 of Self</dc:title>
  <dc:creator>Elaine Dingwall Mackenzie</dc:creator>
  <cp:lastModifiedBy>Elaine Dingwall Mackenzie</cp:lastModifiedBy>
  <cp:revision>34</cp:revision>
  <dcterms:created xsi:type="dcterms:W3CDTF">2021-04-01T14:08:47Z</dcterms:created>
  <dcterms:modified xsi:type="dcterms:W3CDTF">2023-04-26T10:44:04Z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2021-04-01T00:00:00Z</vt:filetime>
  </property>
  <property fmtid="{D5CDD505-2E9C-101B-9397-08002B2CF9AE}" pid="5" name="ContentTypeId">
    <vt:lpwstr>0x01010032766796A2F6ED48ABD11981B2063DF5</vt:lpwstr>
  </property>
</Properties>
</file>