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89" r:id="rId5"/>
    <p:sldId id="290" r:id="rId6"/>
    <p:sldId id="265" r:id="rId7"/>
    <p:sldId id="266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26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848CF077-5E99-6543-972F-2FB89C130DBF}"/>
    <pc:docChg chg="modSld">
      <pc:chgData name="Ross Robertson" userId="cb37bfa76ebf819d" providerId="LiveId" clId="{848CF077-5E99-6543-972F-2FB89C130DBF}" dt="2019-07-01T09:44:11.650" v="1" actId="255"/>
      <pc:docMkLst>
        <pc:docMk/>
      </pc:docMkLst>
      <pc:sldChg chg="modSp">
        <pc:chgData name="Ross Robertson" userId="cb37bfa76ebf819d" providerId="LiveId" clId="{848CF077-5E99-6543-972F-2FB89C130DBF}" dt="2019-07-01T09:44:11.650" v="1" actId="255"/>
        <pc:sldMkLst>
          <pc:docMk/>
          <pc:sldMk cId="3793646346" sldId="256"/>
        </pc:sldMkLst>
        <pc:spChg chg="mod">
          <ac:chgData name="Ross Robertson" userId="cb37bfa76ebf819d" providerId="LiveId" clId="{848CF077-5E99-6543-972F-2FB89C130DBF}" dt="2019-07-01T09:44:11.650" v="1" actId="255"/>
          <ac:spMkLst>
            <pc:docMk/>
            <pc:sldMk cId="3793646346" sldId="256"/>
            <ac:spMk id="2" creationId="{5AFC27DD-020D-4C1F-8FED-18E6C3B59C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FD96C-9B06-40F2-A9E8-3D5A14F3E6B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C8A80-EEEA-4725-A0D8-B8C03F3E0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9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New page. Photos from Workbook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C7C77-6896-4462-93CA-EED128E182B5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New page. Photo’s </a:t>
            </a:r>
            <a:r>
              <a:rPr lang="en-GB"/>
              <a:t>from Workbook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C7C77-6896-4462-93CA-EED128E182B5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7DFB4-6F80-439A-AC95-AAAAB46E8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B278B-3B3F-4434-B3A3-82A43557F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75E99-6899-4FE0-9898-8401F65A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56427-CF38-4931-8CB0-CFAE4E41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28D65-3879-4097-AB3D-BDFF725F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96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3739A-3550-49D2-920B-5130BA83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E52A3-9D7E-409C-85CB-366C34872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4ED66-F1BF-4854-80E9-8CC90193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D1DBA-A0D3-4179-85AB-BE0C19BA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30F9-E0D3-4250-8435-5271DE6A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6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05A37-3686-4EAD-BAE0-6C0A694C2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9F4E5-31B9-4946-A172-3354BE2FF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14ABF-D4C2-4378-9641-9BB81E3A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CE33A-3EE8-4310-A738-DEFC3D878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4322F-F3F0-4867-A3D0-0C3C8B1E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1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C53B-EFFA-4639-8D47-77DBB4C5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6E297-300E-4C2C-86CE-E9DA503EA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56C2F-5A9D-47E9-8534-4D907944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2055E-B201-4838-8434-9B0F0742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F6DEC-C5BB-468E-82EB-5CB1E3D6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61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B2F2-A0B7-499E-AD1F-CCA57AAF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592EB-C7EB-40AD-A37D-4A6E99500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1B1FC-13EA-4C3E-BE5C-89C58780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3D19A-4E51-4720-A9C0-B1C16076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3D7E8-A4AA-4DDF-A9FA-C3B81A0E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9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0342C-98BA-4E1F-A7EE-A29BF516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3D75D-608F-4FA2-A0FD-1B5754AD2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70739-0982-43FC-B12F-7F1B81420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FE3FF-B5D2-4C81-A743-3E54D7AF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3955A-DC76-4CA1-B6FC-0AE30082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3E92B-82CA-4BA8-B237-E748C1B7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46CAB-A301-40AA-BE91-89CD785AF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CD6AC-C357-45C1-B3E5-96984CCB6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112FE-AA57-42BB-B5B9-3CF76A0D1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C0E5A-659A-446E-88A0-4775940D6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0DD78-2EDA-4EF3-8826-D78C3F768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45D5C-8C92-4AF3-AA6E-DB9FC63C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6E773-0DF5-44C2-9F18-C892AB56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BF406-DCB1-4638-B79F-9581FEDB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70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7938-3A6E-4C72-8E10-E962106C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E0216-5B80-4510-83E3-B9C14DD5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0A9BE-FDAE-4876-B0F1-D7D60C0A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A7FC8-1CA4-4E93-8963-5A583A0C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7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0C9391-BA32-462F-A491-9FCFC402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B5F196-1378-4214-8C08-CB68D684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1872C-F9BF-4E0C-B61E-3DCCAE93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3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067CE-DFEE-4710-AD45-17EFCF80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6278-C8B9-41E6-91AF-758014274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DD5D6-87BB-488D-B7AA-63A182E45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8AC7E-A7A2-4C4D-9EF4-9B45C371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3A77-3FB1-4CA4-A07C-D84B3D5D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0C47A-7F82-4790-A9F9-FC5B5EFD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0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77FD8-C3A8-470B-BE5C-A6EFD0F7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DE028-1034-49BA-895D-0EB8B89AE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AE16F-EF7B-4CB5-BD10-9F4026F15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4B237-ADBF-49B3-A1CD-9C58874F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97FAD-9FBD-4AE4-9D07-B2F4D978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3ACF7-D97C-4E70-A83E-31DCDB7E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65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E2FCB-5EFF-42F7-BC20-7B754B6D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E3A11-EC01-4896-B50B-18075E9A9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915F0-6362-410E-945F-84CFC063C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BB38C-10CD-47BE-A578-2D66C86511FD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3E67E-20CB-44E2-BEB6-2903F48A1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D1CC-AE32-4D61-9A2B-DA2746316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7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-1-PF2kt2j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27DD-020D-4C1F-8FED-18E6C3B59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62880"/>
          </a:xfrm>
        </p:spPr>
        <p:txBody>
          <a:bodyPr>
            <a:normAutofit/>
          </a:bodyPr>
          <a:lstStyle/>
          <a:p>
            <a:r>
              <a:rPr lang="en-GB" sz="4400" b="1" dirty="0"/>
              <a:t>Love and Relationships: </a:t>
            </a:r>
            <a:br>
              <a:rPr lang="en-GB" sz="4400" b="1" dirty="0"/>
            </a:br>
            <a:r>
              <a:rPr lang="en-GB" sz="4400" b="1" dirty="0"/>
              <a:t>Being attracted to someone</a:t>
            </a:r>
            <a:r>
              <a:rPr lang="en-GB" sz="44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B7C23-3F41-49E4-9530-85501DB534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talk about friendships and relationships.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talk about the importance of being cared for, caring for others, caring for myself and what love means.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know I can have friendships with children of the opposite sex.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name an adult/adults I go to if I have a worry.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64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37907-A6E3-401A-86F7-1F34E2CE6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495" y="1933030"/>
            <a:ext cx="5090152" cy="22396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/>
              <a:t>So, if we like someone, but they just want to be a friend and not a boyfriend or girlfriend how should we react?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15A3641-E5B1-4C43-B36F-5816E0E5A471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5647" y="263565"/>
            <a:ext cx="6240109" cy="59019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3130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E1E6DF-306F-460A-B123-C7D6A6F0F70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905" y="1038225"/>
            <a:ext cx="5187895" cy="4938713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54A752-AC91-4FA9-932F-C47A99BF2B03}"/>
              </a:ext>
            </a:extLst>
          </p:cNvPr>
          <p:cNvSpPr/>
          <p:nvPr/>
        </p:nvSpPr>
        <p:spPr>
          <a:xfrm>
            <a:off x="1209675" y="2044005"/>
            <a:ext cx="5095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If I have a question or a worry about friendships or relationships with others, who can I speak to?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5378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82E2-332A-48D6-A7C5-1B16F2696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537" y="1600200"/>
            <a:ext cx="5305425" cy="153352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Why do you think there are so many songs, poems, movies and stories about love?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7357F-0B80-4FF9-A87B-F4C26BC7C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715" y="1409700"/>
            <a:ext cx="4477261" cy="4351338"/>
          </a:xfrm>
          <a:prstGeom prst="rect">
            <a:avLst/>
          </a:prstGeom>
        </p:spPr>
      </p:pic>
      <p:pic>
        <p:nvPicPr>
          <p:cNvPr id="5" name="Picture 4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FDF1225B-2702-412B-94E8-6679A3997870}"/>
              </a:ext>
            </a:extLst>
          </p:cNvPr>
          <p:cNvPicPr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975" y="3009900"/>
            <a:ext cx="3886200" cy="341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7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0A724-57A0-4BA3-B557-C26B17E2B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76" y="1536290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 Red </a:t>
            </a:r>
            <a:r>
              <a:rPr lang="en-GB" b="1" dirty="0" err="1"/>
              <a:t>Red</a:t>
            </a:r>
            <a:r>
              <a:rPr lang="en-GB" b="1" dirty="0"/>
              <a:t> Rose</a:t>
            </a:r>
          </a:p>
          <a:p>
            <a:pPr marL="0" indent="0">
              <a:buNone/>
            </a:pPr>
            <a:r>
              <a:rPr lang="en-GB" dirty="0"/>
              <a:t>Rachel Sermanni with the Royal Scottish National Orchestra </a:t>
            </a:r>
          </a:p>
          <a:p>
            <a:pPr marL="0" indent="0">
              <a:buNone/>
            </a:pPr>
            <a:r>
              <a:rPr lang="en-GB" dirty="0"/>
              <a:t>(4 minutes 30)</a:t>
            </a:r>
          </a:p>
          <a:p>
            <a:pPr marL="0" indent="0">
              <a:buNone/>
            </a:pPr>
            <a:r>
              <a:rPr lang="en-GB" b="1" u="sng" dirty="0">
                <a:hlinkClick r:id="rId2"/>
              </a:rPr>
              <a:t>https://youtu.be/-1-PF2kt2jg</a:t>
            </a:r>
            <a:r>
              <a:rPr lang="en-GB" b="1" dirty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D874949E-5C7E-4F43-8934-AB7E406355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5506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itting on a bench&#10;&#10;Description automatically generated">
            <a:extLst>
              <a:ext uri="{FF2B5EF4-FFF2-40B4-BE49-F238E27FC236}">
                <a16:creationId xmlns:a16="http://schemas.microsoft.com/office/drawing/2014/main" id="{07B723AD-204B-4847-83B7-A769DF01C6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747" y="1842256"/>
            <a:ext cx="4682771" cy="291972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When you like someone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During puberty, you can start to have feelings of </a:t>
            </a:r>
            <a:r>
              <a:rPr lang="en-GB" b="1" dirty="0">
                <a:solidFill>
                  <a:srgbClr val="000000"/>
                </a:solidFill>
              </a:rPr>
              <a:t>attraction</a:t>
            </a:r>
            <a:r>
              <a:rPr lang="en-GB" dirty="0">
                <a:solidFill>
                  <a:srgbClr val="000000"/>
                </a:solidFill>
              </a:rPr>
              <a:t> to someone.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You might ‘fancy’ other boys and girls. 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You may even feel like you’re in love!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43A0CB-3576-47FA-83C4-0518C5CD0E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429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2635" y="629266"/>
            <a:ext cx="4008478" cy="167660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When you like someone. </a:t>
            </a:r>
            <a:br>
              <a:rPr lang="en-GB" sz="2800" b="1" dirty="0">
                <a:latin typeface="+mn-lt"/>
              </a:rPr>
            </a:br>
            <a:r>
              <a:rPr lang="en-GB" sz="2800" b="1" dirty="0">
                <a:latin typeface="+mn-lt"/>
              </a:rPr>
              <a:t>That’s okay. </a:t>
            </a:r>
            <a:endParaRPr lang="en-GB" sz="2800" dirty="0">
              <a:latin typeface="+mn-lt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635" y="2305869"/>
            <a:ext cx="4347139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They might like you back. </a:t>
            </a:r>
          </a:p>
          <a:p>
            <a:pPr marL="0" indent="0">
              <a:buNone/>
            </a:pPr>
            <a:r>
              <a:rPr lang="en-GB" dirty="0"/>
              <a:t>But they might not feel the same way, and that’s okay too. </a:t>
            </a:r>
          </a:p>
          <a:p>
            <a:pPr marL="0" indent="0">
              <a:buNone/>
            </a:pPr>
            <a:r>
              <a:rPr lang="en-GB" dirty="0"/>
              <a:t>You should never try to make someone feel something that they don’t want to feel!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err="1"/>
              <a:t>rshp.scot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1B095-DDFB-4CB9-B7C5-D028EC2D21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9" r="9471"/>
          <a:stretch/>
        </p:blipFill>
        <p:spPr>
          <a:xfrm>
            <a:off x="4764062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990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2767"/>
          </a:xfrm>
        </p:spPr>
        <p:txBody>
          <a:bodyPr>
            <a:normAutofit/>
          </a:bodyPr>
          <a:lstStyle/>
          <a:p>
            <a:pPr marL="0" indent="0"/>
            <a:r>
              <a:rPr lang="en-GB" dirty="0"/>
              <a:t/>
            </a:r>
            <a:br>
              <a:rPr lang="en-GB" dirty="0"/>
            </a:br>
            <a:r>
              <a:rPr lang="en-GB" sz="2700" dirty="0">
                <a:latin typeface="+mn-lt"/>
              </a:rPr>
              <a:t>What might these people be thinking about each other?</a:t>
            </a:r>
            <a:br>
              <a:rPr lang="en-GB" sz="2700" dirty="0">
                <a:latin typeface="+mn-lt"/>
              </a:rPr>
            </a:br>
            <a:endParaRPr lang="en-GB" sz="2700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091" y="3262055"/>
            <a:ext cx="4609036" cy="30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299x192 Speech Bubble Kg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698865"/>
            <a:ext cx="2270909" cy="145824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0841" y="3298358"/>
            <a:ext cx="4736068" cy="321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99x192 Speech Bubble Kg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1557" y="1328308"/>
            <a:ext cx="2847975" cy="1828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2767"/>
          </a:xfrm>
        </p:spPr>
        <p:txBody>
          <a:bodyPr>
            <a:normAutofit/>
          </a:bodyPr>
          <a:lstStyle/>
          <a:p>
            <a:pPr marL="0" indent="0"/>
            <a:r>
              <a:rPr lang="en-GB" sz="2800" dirty="0">
                <a:latin typeface="+mn-lt"/>
              </a:rPr>
              <a:t>What might these people be thinking about each other?</a:t>
            </a:r>
          </a:p>
        </p:txBody>
      </p:sp>
      <p:pic>
        <p:nvPicPr>
          <p:cNvPr id="5" name="Picture 6" descr="299x192 Speech Bubble Kg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68" y="2264223"/>
            <a:ext cx="2270909" cy="1458243"/>
          </a:xfrm>
          <a:prstGeom prst="rect">
            <a:avLst/>
          </a:prstGeom>
          <a:noFill/>
        </p:spPr>
      </p:pic>
      <p:pic>
        <p:nvPicPr>
          <p:cNvPr id="7" name="Picture 6" descr="299x192 Speech Bubble Kg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7617" y="1274519"/>
            <a:ext cx="2847975" cy="1828800"/>
          </a:xfrm>
          <a:prstGeom prst="rect">
            <a:avLst/>
          </a:prstGeom>
          <a:noFill/>
        </p:spPr>
      </p:pic>
      <p:pic>
        <p:nvPicPr>
          <p:cNvPr id="8" name="Content Placeholder 7" descr="A picture containing person, man, outdoor&#10;&#10;Description automatically generated">
            <a:extLst>
              <a:ext uri="{FF2B5EF4-FFF2-40B4-BE49-F238E27FC236}">
                <a16:creationId xmlns:a16="http://schemas.microsoft.com/office/drawing/2014/main" id="{EC6A4CA4-7FCF-459B-8912-34F92A5D3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047" y="2264223"/>
            <a:ext cx="4409129" cy="4351338"/>
          </a:xfrm>
        </p:spPr>
      </p:pic>
      <p:pic>
        <p:nvPicPr>
          <p:cNvPr id="12" name="Picture 1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289BB82E-7127-47C1-84A5-640FC2554D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846" y="3297592"/>
            <a:ext cx="4790529" cy="31952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12433-0203-47A4-A6D0-C2B00BC69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461" y="885270"/>
            <a:ext cx="3667037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But, what happens if you just don’t want to have a girlfriend or boyfriend?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Do you think children ever feel under pressure to have a boyfriend or girlfriend?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Some scenarios for discussion…. 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B3A28AE-C076-41D9-AE32-19C378EFC9F2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454389"/>
            <a:ext cx="6240109" cy="59019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83592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37907-A6E3-401A-86F7-1F34E2CE6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150" y="1161788"/>
            <a:ext cx="4706803" cy="5241823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srgbClr val="000000"/>
                </a:solidFill>
              </a:rPr>
              <a:t>So, if we are feeling that there is pressure to be in a boyfriend/girlfriend situation, what can we say is the best advice about what to say or do?</a:t>
            </a:r>
          </a:p>
          <a:p>
            <a:pPr marL="0" lv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7DD83C-0007-4FA7-83BC-BE1F09E5D71F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454389"/>
            <a:ext cx="6240109" cy="59019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167554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66796A2F6ED48ABD11981B2063DF5" ma:contentTypeVersion="12" ma:contentTypeDescription="Create a new document." ma:contentTypeScope="" ma:versionID="adbb5fe91c031622071de35321b39052">
  <xsd:schema xmlns:xsd="http://www.w3.org/2001/XMLSchema" xmlns:xs="http://www.w3.org/2001/XMLSchema" xmlns:p="http://schemas.microsoft.com/office/2006/metadata/properties" xmlns:ns2="17476287-8258-471d-966b-8023407a6871" xmlns:ns3="d39a5d22-b2eb-41bd-91ba-2928a377facf" targetNamespace="http://schemas.microsoft.com/office/2006/metadata/properties" ma:root="true" ma:fieldsID="0f90b9a2f540f2ddea7ec6097f6e0570" ns2:_="" ns3:_="">
    <xsd:import namespace="17476287-8258-471d-966b-8023407a6871"/>
    <xsd:import namespace="d39a5d22-b2eb-41bd-91ba-2928a377f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76287-8258-471d-966b-8023407a6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a5d22-b2eb-41bd-91ba-2928a377f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E89DC0-D0F3-49C5-B0D8-4AFE84D9181E}"/>
</file>

<file path=customXml/itemProps2.xml><?xml version="1.0" encoding="utf-8"?>
<ds:datastoreItem xmlns:ds="http://schemas.openxmlformats.org/officeDocument/2006/customXml" ds:itemID="{76BFD65F-1AD1-4268-B3B7-5E568D2C43CF}"/>
</file>

<file path=customXml/itemProps3.xml><?xml version="1.0" encoding="utf-8"?>
<ds:datastoreItem xmlns:ds="http://schemas.openxmlformats.org/officeDocument/2006/customXml" ds:itemID="{BF431EBA-BB32-4B81-B04A-74656F707137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322</Words>
  <Application>Microsoft Office PowerPoint</Application>
  <PresentationFormat>Widescreen</PresentationFormat>
  <Paragraphs>36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Love and Relationships:  Being attracted to someone </vt:lpstr>
      <vt:lpstr>PowerPoint Presentation</vt:lpstr>
      <vt:lpstr>PowerPoint Presentation</vt:lpstr>
      <vt:lpstr>PowerPoint Presentation</vt:lpstr>
      <vt:lpstr>When you like someone.  That’s okay. </vt:lpstr>
      <vt:lpstr> What might these people be thinking about each other? </vt:lpstr>
      <vt:lpstr>What might these people be thinking about each other?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2.3.2 Love and Relationships:  Being attracted to someone</dc:title>
  <dc:creator>Colin Morrison</dc:creator>
  <cp:lastModifiedBy>kbrennan1b</cp:lastModifiedBy>
  <cp:revision>8</cp:revision>
  <dcterms:created xsi:type="dcterms:W3CDTF">2019-02-27T11:09:32Z</dcterms:created>
  <dcterms:modified xsi:type="dcterms:W3CDTF">2023-05-03T08:18:58Z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0x01010032766796A2F6ED48ABD11981B2063DF5</vt:lpwstr>
  </property>
</Properties>
</file>