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62" r:id="rId7"/>
    <p:sldId id="259" r:id="rId8"/>
    <p:sldId id="264" r:id="rId9"/>
    <p:sldId id="265" r:id="rId10"/>
    <p:sldId id="266" r:id="rId11"/>
    <p:sldId id="267" r:id="rId12"/>
    <p:sldId id="268" r:id="rId13"/>
    <p:sldId id="263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E12A7-0A04-45D1-B840-992801FA0E0B}" type="doc">
      <dgm:prSet loTypeId="urn:microsoft.com/office/officeart/2005/8/layout/lProcess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2CAC1C-3F95-44BC-AD2B-0212D13BE0A6}">
      <dgm:prSet phldrT="[Text]"/>
      <dgm:spPr/>
      <dgm:t>
        <a:bodyPr/>
        <a:lstStyle/>
        <a:p>
          <a:r>
            <a:rPr lang="en-US" dirty="0" smtClean="0"/>
            <a:t>S1 &amp; S2</a:t>
          </a:r>
          <a:endParaRPr lang="en-US" dirty="0"/>
        </a:p>
      </dgm:t>
    </dgm:pt>
    <dgm:pt modelId="{50A95188-068D-45CE-BDF7-66C2375A89CE}" type="parTrans" cxnId="{C4900959-3D3C-4FBB-9420-D6FA096FEFF9}">
      <dgm:prSet/>
      <dgm:spPr/>
      <dgm:t>
        <a:bodyPr/>
        <a:lstStyle/>
        <a:p>
          <a:endParaRPr lang="en-US"/>
        </a:p>
      </dgm:t>
    </dgm:pt>
    <dgm:pt modelId="{27946AC7-B2F1-439B-ADA6-E66B2C4F0911}" type="sibTrans" cxnId="{C4900959-3D3C-4FBB-9420-D6FA096FEFF9}">
      <dgm:prSet/>
      <dgm:spPr/>
      <dgm:t>
        <a:bodyPr/>
        <a:lstStyle/>
        <a:p>
          <a:endParaRPr lang="en-US"/>
        </a:p>
      </dgm:t>
    </dgm:pt>
    <dgm:pt modelId="{CAB8BC57-B7B1-4824-8FD9-1477827B451E}">
      <dgm:prSet phldrT="[Text]"/>
      <dgm:spPr/>
      <dgm:t>
        <a:bodyPr/>
        <a:lstStyle/>
        <a:p>
          <a:r>
            <a:rPr lang="en-US" dirty="0" smtClean="0"/>
            <a:t>French</a:t>
          </a:r>
        </a:p>
        <a:p>
          <a:r>
            <a:rPr lang="en-US" dirty="0" smtClean="0"/>
            <a:t>3 periods a week</a:t>
          </a:r>
          <a:endParaRPr lang="en-US" dirty="0"/>
        </a:p>
      </dgm:t>
    </dgm:pt>
    <dgm:pt modelId="{AD4AA372-B624-4C7B-BA46-885BF14FF65F}" type="parTrans" cxnId="{0620F4A6-BD5A-45CA-8EB8-CEB759A06F67}">
      <dgm:prSet/>
      <dgm:spPr/>
      <dgm:t>
        <a:bodyPr/>
        <a:lstStyle/>
        <a:p>
          <a:endParaRPr lang="en-US"/>
        </a:p>
      </dgm:t>
    </dgm:pt>
    <dgm:pt modelId="{71AC8B45-385C-4E60-9691-0FA64B108CB3}" type="sibTrans" cxnId="{0620F4A6-BD5A-45CA-8EB8-CEB759A06F67}">
      <dgm:prSet/>
      <dgm:spPr/>
      <dgm:t>
        <a:bodyPr/>
        <a:lstStyle/>
        <a:p>
          <a:endParaRPr lang="en-US"/>
        </a:p>
      </dgm:t>
    </dgm:pt>
    <dgm:pt modelId="{CD3C7A4D-2A8D-411F-9178-ED438771C94B}">
      <dgm:prSet phldrT="[Text]"/>
      <dgm:spPr/>
      <dgm:t>
        <a:bodyPr/>
        <a:lstStyle/>
        <a:p>
          <a:r>
            <a:rPr lang="en-US" dirty="0" smtClean="0"/>
            <a:t>Mandarin</a:t>
          </a:r>
        </a:p>
        <a:p>
          <a:r>
            <a:rPr lang="en-US" dirty="0" smtClean="0"/>
            <a:t>4 lessons</a:t>
          </a:r>
          <a:endParaRPr lang="en-US" dirty="0"/>
        </a:p>
      </dgm:t>
    </dgm:pt>
    <dgm:pt modelId="{C377005A-8324-4E53-8BF1-3E73AE5B92ED}" type="parTrans" cxnId="{E8A1CC6E-E583-4C82-87CA-74C3D1A88D3F}">
      <dgm:prSet/>
      <dgm:spPr/>
      <dgm:t>
        <a:bodyPr/>
        <a:lstStyle/>
        <a:p>
          <a:endParaRPr lang="en-US"/>
        </a:p>
      </dgm:t>
    </dgm:pt>
    <dgm:pt modelId="{C840045F-1097-478A-A441-EA214BBF23C6}" type="sibTrans" cxnId="{E8A1CC6E-E583-4C82-87CA-74C3D1A88D3F}">
      <dgm:prSet/>
      <dgm:spPr/>
      <dgm:t>
        <a:bodyPr/>
        <a:lstStyle/>
        <a:p>
          <a:endParaRPr lang="en-US"/>
        </a:p>
      </dgm:t>
    </dgm:pt>
    <dgm:pt modelId="{73B33751-9816-4B72-8EDB-635E0576B276}">
      <dgm:prSet phldrT="[Text]"/>
      <dgm:spPr/>
      <dgm:t>
        <a:bodyPr/>
        <a:lstStyle/>
        <a:p>
          <a:r>
            <a:rPr lang="en-US" dirty="0" smtClean="0"/>
            <a:t>S3 &amp; S4</a:t>
          </a:r>
          <a:endParaRPr lang="en-US" dirty="0"/>
        </a:p>
      </dgm:t>
    </dgm:pt>
    <dgm:pt modelId="{6EB1D84B-04B3-41FB-8D3F-592F203F117C}" type="parTrans" cxnId="{8B4A20E3-8571-4ACE-BADF-DC6A9A6B0BAA}">
      <dgm:prSet/>
      <dgm:spPr/>
      <dgm:t>
        <a:bodyPr/>
        <a:lstStyle/>
        <a:p>
          <a:endParaRPr lang="en-US"/>
        </a:p>
      </dgm:t>
    </dgm:pt>
    <dgm:pt modelId="{B8F09E9C-776E-4BF1-9B00-DF64CAC2A46C}" type="sibTrans" cxnId="{8B4A20E3-8571-4ACE-BADF-DC6A9A6B0BAA}">
      <dgm:prSet/>
      <dgm:spPr/>
      <dgm:t>
        <a:bodyPr/>
        <a:lstStyle/>
        <a:p>
          <a:endParaRPr lang="en-US"/>
        </a:p>
      </dgm:t>
    </dgm:pt>
    <dgm:pt modelId="{0BBFBFF7-0080-4EFE-B514-1E1CA9ABE709}">
      <dgm:prSet phldrT="[Text]"/>
      <dgm:spPr/>
      <dgm:t>
        <a:bodyPr/>
        <a:lstStyle/>
        <a:p>
          <a:r>
            <a:rPr lang="en-US" dirty="0" smtClean="0"/>
            <a:t>Nat 5 French</a:t>
          </a:r>
        </a:p>
        <a:p>
          <a:r>
            <a:rPr lang="en-US" dirty="0" smtClean="0"/>
            <a:t>3 periods a week</a:t>
          </a:r>
          <a:endParaRPr lang="en-US" dirty="0"/>
        </a:p>
      </dgm:t>
    </dgm:pt>
    <dgm:pt modelId="{B7D7547F-742B-4CB2-BAFF-33E065BD9BB2}" type="parTrans" cxnId="{45F4E13E-6171-4511-8280-77C63D1886AE}">
      <dgm:prSet/>
      <dgm:spPr/>
      <dgm:t>
        <a:bodyPr/>
        <a:lstStyle/>
        <a:p>
          <a:endParaRPr lang="en-US"/>
        </a:p>
      </dgm:t>
    </dgm:pt>
    <dgm:pt modelId="{2B69B4CE-BCC6-4BF9-B0B8-1D6CCE2E9654}" type="sibTrans" cxnId="{45F4E13E-6171-4511-8280-77C63D1886AE}">
      <dgm:prSet/>
      <dgm:spPr/>
      <dgm:t>
        <a:bodyPr/>
        <a:lstStyle/>
        <a:p>
          <a:endParaRPr lang="en-US"/>
        </a:p>
      </dgm:t>
    </dgm:pt>
    <dgm:pt modelId="{9F8C78D1-D3D9-4AC9-8149-1E9A79E5FC8D}">
      <dgm:prSet phldrT="[Text]"/>
      <dgm:spPr/>
      <dgm:t>
        <a:bodyPr/>
        <a:lstStyle/>
        <a:p>
          <a:r>
            <a:rPr lang="en-US" dirty="0" smtClean="0"/>
            <a:t>Spanish</a:t>
          </a:r>
        </a:p>
        <a:p>
          <a:r>
            <a:rPr lang="en-US" dirty="0" smtClean="0"/>
            <a:t>Accelerated Beginner’s National 5 course</a:t>
          </a:r>
        </a:p>
      </dgm:t>
    </dgm:pt>
    <dgm:pt modelId="{99AA9BA7-E590-4641-87C4-45D56D022B3B}" type="parTrans" cxnId="{658FC34C-1713-4041-BB83-E750F7C577CF}">
      <dgm:prSet/>
      <dgm:spPr/>
      <dgm:t>
        <a:bodyPr/>
        <a:lstStyle/>
        <a:p>
          <a:endParaRPr lang="en-US"/>
        </a:p>
      </dgm:t>
    </dgm:pt>
    <dgm:pt modelId="{8AC99CE6-DE52-4911-B40F-8F5D24C3303C}" type="sibTrans" cxnId="{658FC34C-1713-4041-BB83-E750F7C577CF}">
      <dgm:prSet/>
      <dgm:spPr/>
      <dgm:t>
        <a:bodyPr/>
        <a:lstStyle/>
        <a:p>
          <a:endParaRPr lang="en-US"/>
        </a:p>
      </dgm:t>
    </dgm:pt>
    <dgm:pt modelId="{AC386028-6F70-4D1D-9A26-BB540512709F}">
      <dgm:prSet phldrT="[Text]"/>
      <dgm:spPr/>
      <dgm:t>
        <a:bodyPr/>
        <a:lstStyle/>
        <a:p>
          <a:r>
            <a:rPr lang="en-US" dirty="0" smtClean="0"/>
            <a:t>S5 </a:t>
          </a:r>
          <a:endParaRPr lang="en-US" dirty="0"/>
        </a:p>
      </dgm:t>
    </dgm:pt>
    <dgm:pt modelId="{3C3B251A-4AA6-467B-94BD-B69F3B877C91}" type="parTrans" cxnId="{465A7B75-958B-4613-A5CE-821EE7D167C6}">
      <dgm:prSet/>
      <dgm:spPr/>
      <dgm:t>
        <a:bodyPr/>
        <a:lstStyle/>
        <a:p>
          <a:endParaRPr lang="en-US"/>
        </a:p>
      </dgm:t>
    </dgm:pt>
    <dgm:pt modelId="{9CF0CB83-8D46-410D-B614-31A817246441}" type="sibTrans" cxnId="{465A7B75-958B-4613-A5CE-821EE7D167C6}">
      <dgm:prSet/>
      <dgm:spPr/>
      <dgm:t>
        <a:bodyPr/>
        <a:lstStyle/>
        <a:p>
          <a:endParaRPr lang="en-US"/>
        </a:p>
      </dgm:t>
    </dgm:pt>
    <dgm:pt modelId="{9AB7CA27-2EAF-40A3-B00E-1A1BB6331D06}">
      <dgm:prSet phldrT="[Text]"/>
      <dgm:spPr/>
      <dgm:t>
        <a:bodyPr/>
        <a:lstStyle/>
        <a:p>
          <a:r>
            <a:rPr lang="en-US" dirty="0" smtClean="0"/>
            <a:t>Higher French</a:t>
          </a:r>
          <a:endParaRPr lang="en-US" dirty="0"/>
        </a:p>
      </dgm:t>
    </dgm:pt>
    <dgm:pt modelId="{9A3641A4-03FA-4A14-96AC-FA2B5B432266}" type="parTrans" cxnId="{FD867EEE-55F0-4BF6-9B54-37D115561911}">
      <dgm:prSet/>
      <dgm:spPr/>
      <dgm:t>
        <a:bodyPr/>
        <a:lstStyle/>
        <a:p>
          <a:endParaRPr lang="en-US"/>
        </a:p>
      </dgm:t>
    </dgm:pt>
    <dgm:pt modelId="{8B2C511C-8554-4B43-AED3-FA845DBF62B1}" type="sibTrans" cxnId="{FD867EEE-55F0-4BF6-9B54-37D115561911}">
      <dgm:prSet/>
      <dgm:spPr/>
      <dgm:t>
        <a:bodyPr/>
        <a:lstStyle/>
        <a:p>
          <a:endParaRPr lang="en-US"/>
        </a:p>
      </dgm:t>
    </dgm:pt>
    <dgm:pt modelId="{55FB9F43-32EF-4E95-8E6D-5B8348E5BED0}">
      <dgm:prSet phldrT="[Text]"/>
      <dgm:spPr/>
      <dgm:t>
        <a:bodyPr/>
        <a:lstStyle/>
        <a:p>
          <a:r>
            <a:rPr lang="en-US" dirty="0" smtClean="0"/>
            <a:t>Spanish</a:t>
          </a:r>
        </a:p>
        <a:p>
          <a:r>
            <a:rPr lang="en-US" dirty="0" smtClean="0"/>
            <a:t>1 week taster</a:t>
          </a:r>
          <a:endParaRPr lang="en-US" dirty="0"/>
        </a:p>
      </dgm:t>
    </dgm:pt>
    <dgm:pt modelId="{754FB076-FD8B-4DC2-81FE-994AE3770AF9}" type="parTrans" cxnId="{5817AEED-070C-4E4D-8F95-61D5FD18B0F8}">
      <dgm:prSet/>
      <dgm:spPr/>
      <dgm:t>
        <a:bodyPr/>
        <a:lstStyle/>
        <a:p>
          <a:endParaRPr lang="en-US"/>
        </a:p>
      </dgm:t>
    </dgm:pt>
    <dgm:pt modelId="{B22A7419-9A4C-4A7D-874E-458DD28FD16A}" type="sibTrans" cxnId="{5817AEED-070C-4E4D-8F95-61D5FD18B0F8}">
      <dgm:prSet/>
      <dgm:spPr/>
      <dgm:t>
        <a:bodyPr/>
        <a:lstStyle/>
        <a:p>
          <a:endParaRPr lang="en-US"/>
        </a:p>
      </dgm:t>
    </dgm:pt>
    <dgm:pt modelId="{DE1DC93E-719B-4C0E-91FF-0610B05ED8E8}">
      <dgm:prSet phldrT="[Text]"/>
      <dgm:spPr/>
      <dgm:t>
        <a:bodyPr/>
        <a:lstStyle/>
        <a:p>
          <a:r>
            <a:rPr lang="en-US" dirty="0" smtClean="0"/>
            <a:t>Mandarin Accelerated Beginner’s National 5 course</a:t>
          </a:r>
        </a:p>
      </dgm:t>
    </dgm:pt>
    <dgm:pt modelId="{D12F0A46-2AC0-4ED1-9341-1E8250EEEA57}" type="parTrans" cxnId="{C1A76F51-3794-421A-870E-B25F1A29FECF}">
      <dgm:prSet/>
      <dgm:spPr/>
      <dgm:t>
        <a:bodyPr/>
        <a:lstStyle/>
        <a:p>
          <a:endParaRPr lang="en-US"/>
        </a:p>
      </dgm:t>
    </dgm:pt>
    <dgm:pt modelId="{1048E3B4-A53A-405C-ACB0-98115CB4406F}" type="sibTrans" cxnId="{C1A76F51-3794-421A-870E-B25F1A29FECF}">
      <dgm:prSet/>
      <dgm:spPr/>
      <dgm:t>
        <a:bodyPr/>
        <a:lstStyle/>
        <a:p>
          <a:endParaRPr lang="en-US"/>
        </a:p>
      </dgm:t>
    </dgm:pt>
    <dgm:pt modelId="{9AF1FBF9-7658-4163-BFE6-608BD91723DA}">
      <dgm:prSet phldrT="[Text]"/>
      <dgm:spPr/>
      <dgm:t>
        <a:bodyPr/>
        <a:lstStyle/>
        <a:p>
          <a:r>
            <a:rPr lang="en-US" dirty="0" smtClean="0"/>
            <a:t>Higher Spanish</a:t>
          </a:r>
          <a:endParaRPr lang="en-US" dirty="0"/>
        </a:p>
      </dgm:t>
    </dgm:pt>
    <dgm:pt modelId="{CCD62EFE-9F73-4456-8CF5-20A01197D51C}" type="parTrans" cxnId="{87BF92B4-4413-4A50-B1EE-0B77FB123BBC}">
      <dgm:prSet/>
      <dgm:spPr/>
      <dgm:t>
        <a:bodyPr/>
        <a:lstStyle/>
        <a:p>
          <a:endParaRPr lang="en-US"/>
        </a:p>
      </dgm:t>
    </dgm:pt>
    <dgm:pt modelId="{2A722308-83AF-4679-A05C-A7279D1082B5}" type="sibTrans" cxnId="{87BF92B4-4413-4A50-B1EE-0B77FB123BBC}">
      <dgm:prSet/>
      <dgm:spPr/>
      <dgm:t>
        <a:bodyPr/>
        <a:lstStyle/>
        <a:p>
          <a:endParaRPr lang="en-US"/>
        </a:p>
      </dgm:t>
    </dgm:pt>
    <dgm:pt modelId="{CF1E9A36-0C23-42A2-88D9-B6EDCD8A49FF}">
      <dgm:prSet phldrT="[Text]"/>
      <dgm:spPr/>
      <dgm:t>
        <a:bodyPr/>
        <a:lstStyle/>
        <a:p>
          <a:r>
            <a:rPr lang="en-US" dirty="0" smtClean="0"/>
            <a:t>Higher Mandarin</a:t>
          </a:r>
          <a:endParaRPr lang="en-US" dirty="0"/>
        </a:p>
      </dgm:t>
    </dgm:pt>
    <dgm:pt modelId="{688FAB1F-3569-4D3D-8ADC-C22E7D229AF0}" type="parTrans" cxnId="{7EFDAF76-AAEC-4ADA-AD99-7E85B36EFF0D}">
      <dgm:prSet/>
      <dgm:spPr/>
      <dgm:t>
        <a:bodyPr/>
        <a:lstStyle/>
        <a:p>
          <a:endParaRPr lang="en-US"/>
        </a:p>
      </dgm:t>
    </dgm:pt>
    <dgm:pt modelId="{80E3C786-773B-48C6-8CCA-CD5CEBF7F781}" type="sibTrans" cxnId="{7EFDAF76-AAEC-4ADA-AD99-7E85B36EFF0D}">
      <dgm:prSet/>
      <dgm:spPr/>
      <dgm:t>
        <a:bodyPr/>
        <a:lstStyle/>
        <a:p>
          <a:endParaRPr lang="en-US"/>
        </a:p>
      </dgm:t>
    </dgm:pt>
    <dgm:pt modelId="{0CB23B95-4194-4C1D-85CB-17D923945D46}">
      <dgm:prSet/>
      <dgm:spPr/>
      <dgm:t>
        <a:bodyPr/>
        <a:lstStyle/>
        <a:p>
          <a:r>
            <a:rPr lang="en-US" dirty="0" smtClean="0"/>
            <a:t>S6</a:t>
          </a:r>
          <a:endParaRPr lang="en-US" dirty="0"/>
        </a:p>
      </dgm:t>
    </dgm:pt>
    <dgm:pt modelId="{42EE5E48-72F9-4ABF-8C57-2B816AD39334}" type="parTrans" cxnId="{CBFC1867-D926-44B0-9956-C96656A7FA0A}">
      <dgm:prSet/>
      <dgm:spPr/>
      <dgm:t>
        <a:bodyPr/>
        <a:lstStyle/>
        <a:p>
          <a:endParaRPr lang="en-US"/>
        </a:p>
      </dgm:t>
    </dgm:pt>
    <dgm:pt modelId="{14A89C8E-09D3-4A80-A27A-3279B7205D77}" type="sibTrans" cxnId="{CBFC1867-D926-44B0-9956-C96656A7FA0A}">
      <dgm:prSet/>
      <dgm:spPr/>
      <dgm:t>
        <a:bodyPr/>
        <a:lstStyle/>
        <a:p>
          <a:endParaRPr lang="en-US"/>
        </a:p>
      </dgm:t>
    </dgm:pt>
    <dgm:pt modelId="{63AB44FC-BBE6-4A73-AA14-B6D18DB1D947}">
      <dgm:prSet phldrT="[Text]"/>
      <dgm:spPr/>
      <dgm:t>
        <a:bodyPr/>
        <a:lstStyle/>
        <a:p>
          <a:r>
            <a:rPr lang="en-US" dirty="0" smtClean="0"/>
            <a:t>National 4 French</a:t>
          </a:r>
        </a:p>
      </dgm:t>
    </dgm:pt>
    <dgm:pt modelId="{CBEF7A20-4E8A-4E3D-A5F3-E514D3C9CCE7}" type="parTrans" cxnId="{D63E91B7-3955-4A1E-970D-9085E74BA17A}">
      <dgm:prSet/>
      <dgm:spPr/>
      <dgm:t>
        <a:bodyPr/>
        <a:lstStyle/>
        <a:p>
          <a:endParaRPr lang="en-US"/>
        </a:p>
      </dgm:t>
    </dgm:pt>
    <dgm:pt modelId="{21E7F379-02A0-4BC2-8089-CB32A9699AC5}" type="sibTrans" cxnId="{D63E91B7-3955-4A1E-970D-9085E74BA17A}">
      <dgm:prSet/>
      <dgm:spPr/>
      <dgm:t>
        <a:bodyPr/>
        <a:lstStyle/>
        <a:p>
          <a:endParaRPr lang="en-US"/>
        </a:p>
      </dgm:t>
    </dgm:pt>
    <dgm:pt modelId="{6B555C13-6E37-446A-A56B-CC8395F9B5EA}" type="pres">
      <dgm:prSet presAssocID="{4CDE12A7-0A04-45D1-B840-992801FA0E0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9CF014-222B-484F-9CCE-8A7B00DC4FE2}" type="pres">
      <dgm:prSet presAssocID="{0E2CAC1C-3F95-44BC-AD2B-0212D13BE0A6}" presName="compNode" presStyleCnt="0"/>
      <dgm:spPr/>
    </dgm:pt>
    <dgm:pt modelId="{1CA3443B-D125-4A27-87FE-A79C0A19CFCD}" type="pres">
      <dgm:prSet presAssocID="{0E2CAC1C-3F95-44BC-AD2B-0212D13BE0A6}" presName="aNode" presStyleLbl="bgShp" presStyleIdx="0" presStyleCnt="4"/>
      <dgm:spPr/>
      <dgm:t>
        <a:bodyPr/>
        <a:lstStyle/>
        <a:p>
          <a:endParaRPr lang="en-US"/>
        </a:p>
      </dgm:t>
    </dgm:pt>
    <dgm:pt modelId="{1244547B-D5E4-4EDA-96C2-C1CB1B2B5CD0}" type="pres">
      <dgm:prSet presAssocID="{0E2CAC1C-3F95-44BC-AD2B-0212D13BE0A6}" presName="textNode" presStyleLbl="bgShp" presStyleIdx="0" presStyleCnt="4"/>
      <dgm:spPr/>
      <dgm:t>
        <a:bodyPr/>
        <a:lstStyle/>
        <a:p>
          <a:endParaRPr lang="en-US"/>
        </a:p>
      </dgm:t>
    </dgm:pt>
    <dgm:pt modelId="{928D3679-254C-435D-B93E-C82AA789279B}" type="pres">
      <dgm:prSet presAssocID="{0E2CAC1C-3F95-44BC-AD2B-0212D13BE0A6}" presName="compChildNode" presStyleCnt="0"/>
      <dgm:spPr/>
    </dgm:pt>
    <dgm:pt modelId="{5C6D6728-C29E-4508-A42C-186B083847DB}" type="pres">
      <dgm:prSet presAssocID="{0E2CAC1C-3F95-44BC-AD2B-0212D13BE0A6}" presName="theInnerList" presStyleCnt="0"/>
      <dgm:spPr/>
    </dgm:pt>
    <dgm:pt modelId="{E67E74E5-0E5E-4763-8250-14A86AEFF265}" type="pres">
      <dgm:prSet presAssocID="{CAB8BC57-B7B1-4824-8FD9-1477827B451E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3E0A3-2247-4F23-9AC1-D46765EDA032}" type="pres">
      <dgm:prSet presAssocID="{CAB8BC57-B7B1-4824-8FD9-1477827B451E}" presName="aSpace2" presStyleCnt="0"/>
      <dgm:spPr/>
    </dgm:pt>
    <dgm:pt modelId="{C1E3A7BA-73CF-4C40-9E45-093A905CCDD5}" type="pres">
      <dgm:prSet presAssocID="{CD3C7A4D-2A8D-411F-9178-ED438771C94B}" presName="childNode" presStyleLbl="node1" presStyleIdx="1" presStyleCnt="10" custLinFactY="100000" custLinFactNeighborX="1528" custLinFactNeighborY="139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F8C3B-38A7-40B1-BC1E-19EB8FD76FD0}" type="pres">
      <dgm:prSet presAssocID="{CD3C7A4D-2A8D-411F-9178-ED438771C94B}" presName="aSpace2" presStyleCnt="0"/>
      <dgm:spPr/>
    </dgm:pt>
    <dgm:pt modelId="{616E8C3A-6857-4054-9C2B-F482E2A5C680}" type="pres">
      <dgm:prSet presAssocID="{55FB9F43-32EF-4E95-8E6D-5B8348E5BED0}" presName="childNode" presStyleLbl="node1" presStyleIdx="2" presStyleCnt="10" custLinFactY="-100000" custLinFactNeighborX="1018" custLinFactNeighborY="-100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64429-B9F9-4408-9B65-0EBCF8A70F66}" type="pres">
      <dgm:prSet presAssocID="{0E2CAC1C-3F95-44BC-AD2B-0212D13BE0A6}" presName="aSpace" presStyleCnt="0"/>
      <dgm:spPr/>
    </dgm:pt>
    <dgm:pt modelId="{81209D94-2334-4CD8-8632-65BE344A708C}" type="pres">
      <dgm:prSet presAssocID="{73B33751-9816-4B72-8EDB-635E0576B276}" presName="compNode" presStyleCnt="0"/>
      <dgm:spPr/>
    </dgm:pt>
    <dgm:pt modelId="{A9A7FD85-4B45-46BD-9567-85E30A91B949}" type="pres">
      <dgm:prSet presAssocID="{73B33751-9816-4B72-8EDB-635E0576B276}" presName="aNode" presStyleLbl="bgShp" presStyleIdx="1" presStyleCnt="4" custLinFactNeighborX="-1397" custLinFactNeighborY="1932"/>
      <dgm:spPr/>
      <dgm:t>
        <a:bodyPr/>
        <a:lstStyle/>
        <a:p>
          <a:endParaRPr lang="en-US"/>
        </a:p>
      </dgm:t>
    </dgm:pt>
    <dgm:pt modelId="{D00A1D87-4E52-4AA7-BD58-A6852B744BD3}" type="pres">
      <dgm:prSet presAssocID="{73B33751-9816-4B72-8EDB-635E0576B276}" presName="textNode" presStyleLbl="bgShp" presStyleIdx="1" presStyleCnt="4"/>
      <dgm:spPr/>
      <dgm:t>
        <a:bodyPr/>
        <a:lstStyle/>
        <a:p>
          <a:endParaRPr lang="en-US"/>
        </a:p>
      </dgm:t>
    </dgm:pt>
    <dgm:pt modelId="{29CDF0E1-9EC7-41B7-AE1A-A85008A08F24}" type="pres">
      <dgm:prSet presAssocID="{73B33751-9816-4B72-8EDB-635E0576B276}" presName="compChildNode" presStyleCnt="0"/>
      <dgm:spPr/>
    </dgm:pt>
    <dgm:pt modelId="{6333D730-6605-4D8C-988A-23D98AB8E704}" type="pres">
      <dgm:prSet presAssocID="{73B33751-9816-4B72-8EDB-635E0576B276}" presName="theInnerList" presStyleCnt="0"/>
      <dgm:spPr/>
    </dgm:pt>
    <dgm:pt modelId="{305CB369-659E-4748-868B-69ADE77D38C6}" type="pres">
      <dgm:prSet presAssocID="{0BBFBFF7-0080-4EFE-B514-1E1CA9ABE709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FCAED-85F6-4D03-802A-6601FF9FD157}" type="pres">
      <dgm:prSet presAssocID="{0BBFBFF7-0080-4EFE-B514-1E1CA9ABE709}" presName="aSpace2" presStyleCnt="0"/>
      <dgm:spPr/>
    </dgm:pt>
    <dgm:pt modelId="{A4007F7E-7873-4859-879D-A1DDD4CB07F2}" type="pres">
      <dgm:prSet presAssocID="{9F8C78D1-D3D9-4AC9-8149-1E9A79E5FC8D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B8AE8-FF53-41B8-BB20-2939D0B15767}" type="pres">
      <dgm:prSet presAssocID="{9F8C78D1-D3D9-4AC9-8149-1E9A79E5FC8D}" presName="aSpace2" presStyleCnt="0"/>
      <dgm:spPr/>
    </dgm:pt>
    <dgm:pt modelId="{8206629A-C324-4FA2-A02A-B0D7CA8E63B7}" type="pres">
      <dgm:prSet presAssocID="{DE1DC93E-719B-4C0E-91FF-0610B05ED8E8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6C6BA-E5CA-4698-AFF8-CAB07C324123}" type="pres">
      <dgm:prSet presAssocID="{DE1DC93E-719B-4C0E-91FF-0610B05ED8E8}" presName="aSpace2" presStyleCnt="0"/>
      <dgm:spPr/>
    </dgm:pt>
    <dgm:pt modelId="{6DC924C3-45C2-408C-9E1E-1819526919B5}" type="pres">
      <dgm:prSet presAssocID="{63AB44FC-BBE6-4A73-AA14-B6D18DB1D947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08494-2D8E-49E4-B634-829DF486BED0}" type="pres">
      <dgm:prSet presAssocID="{73B33751-9816-4B72-8EDB-635E0576B276}" presName="aSpace" presStyleCnt="0"/>
      <dgm:spPr/>
    </dgm:pt>
    <dgm:pt modelId="{F5E8256F-AE5C-48AD-A8A0-2D0242BCA64E}" type="pres">
      <dgm:prSet presAssocID="{AC386028-6F70-4D1D-9A26-BB540512709F}" presName="compNode" presStyleCnt="0"/>
      <dgm:spPr/>
    </dgm:pt>
    <dgm:pt modelId="{B6FBC80F-D151-4A93-ACE9-7A176B9721BB}" type="pres">
      <dgm:prSet presAssocID="{AC386028-6F70-4D1D-9A26-BB540512709F}" presName="aNode" presStyleLbl="bgShp" presStyleIdx="2" presStyleCnt="4"/>
      <dgm:spPr/>
      <dgm:t>
        <a:bodyPr/>
        <a:lstStyle/>
        <a:p>
          <a:endParaRPr lang="en-US"/>
        </a:p>
      </dgm:t>
    </dgm:pt>
    <dgm:pt modelId="{81B90D1A-897D-481B-9D08-4C7BF41F1004}" type="pres">
      <dgm:prSet presAssocID="{AC386028-6F70-4D1D-9A26-BB540512709F}" presName="textNode" presStyleLbl="bgShp" presStyleIdx="2" presStyleCnt="4"/>
      <dgm:spPr/>
      <dgm:t>
        <a:bodyPr/>
        <a:lstStyle/>
        <a:p>
          <a:endParaRPr lang="en-US"/>
        </a:p>
      </dgm:t>
    </dgm:pt>
    <dgm:pt modelId="{B5670B7F-8CE1-4E39-93A1-F754BAC13B07}" type="pres">
      <dgm:prSet presAssocID="{AC386028-6F70-4D1D-9A26-BB540512709F}" presName="compChildNode" presStyleCnt="0"/>
      <dgm:spPr/>
    </dgm:pt>
    <dgm:pt modelId="{5EC44A09-12C1-4643-98C5-10B73698D128}" type="pres">
      <dgm:prSet presAssocID="{AC386028-6F70-4D1D-9A26-BB540512709F}" presName="theInnerList" presStyleCnt="0"/>
      <dgm:spPr/>
    </dgm:pt>
    <dgm:pt modelId="{B25D091D-BF46-4657-9E8F-08B5E99BA592}" type="pres">
      <dgm:prSet presAssocID="{9AB7CA27-2EAF-40A3-B00E-1A1BB6331D06}" presName="childNode" presStyleLbl="node1" presStyleIdx="7" presStyleCnt="10" custScaleY="62081" custLinFactNeighborX="-3055" custLinFactNeighborY="-5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14C2C-5C6C-4DCD-88F6-0DD57CDE02B8}" type="pres">
      <dgm:prSet presAssocID="{9AB7CA27-2EAF-40A3-B00E-1A1BB6331D06}" presName="aSpace2" presStyleCnt="0"/>
      <dgm:spPr/>
    </dgm:pt>
    <dgm:pt modelId="{180F90D4-52DA-4FD3-993D-3C51170DE2A2}" type="pres">
      <dgm:prSet presAssocID="{9AF1FBF9-7658-4163-BFE6-608BD91723DA}" presName="childNode" presStyleLbl="node1" presStyleIdx="8" presStyleCnt="10" custScaleY="63071" custLinFactNeighborX="-4074" custLinFactNeighborY="-21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F9FA4-CB63-4627-8811-55328575E3FB}" type="pres">
      <dgm:prSet presAssocID="{9AF1FBF9-7658-4163-BFE6-608BD91723DA}" presName="aSpace2" presStyleCnt="0"/>
      <dgm:spPr/>
    </dgm:pt>
    <dgm:pt modelId="{A53CE7D7-95BA-436B-8DEA-5CA1DB0099F9}" type="pres">
      <dgm:prSet presAssocID="{CF1E9A36-0C23-42A2-88D9-B6EDCD8A49FF}" presName="childNode" presStyleLbl="node1" presStyleIdx="9" presStyleCnt="10" custScaleY="58265" custLinFactNeighborX="-2037" custLinFactNeighborY="-40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B8F42-57A0-48B2-9B92-21DE9C998816}" type="pres">
      <dgm:prSet presAssocID="{AC386028-6F70-4D1D-9A26-BB540512709F}" presName="aSpace" presStyleCnt="0"/>
      <dgm:spPr/>
    </dgm:pt>
    <dgm:pt modelId="{4514031C-F566-41D6-BDDF-4AC8A2415731}" type="pres">
      <dgm:prSet presAssocID="{0CB23B95-4194-4C1D-85CB-17D923945D46}" presName="compNode" presStyleCnt="0"/>
      <dgm:spPr/>
    </dgm:pt>
    <dgm:pt modelId="{F05532BC-AC91-4CC4-BCF5-6E5D79D9A4A0}" type="pres">
      <dgm:prSet presAssocID="{0CB23B95-4194-4C1D-85CB-17D923945D46}" presName="aNode" presStyleLbl="bgShp" presStyleIdx="3" presStyleCnt="4"/>
      <dgm:spPr/>
      <dgm:t>
        <a:bodyPr/>
        <a:lstStyle/>
        <a:p>
          <a:endParaRPr lang="en-US"/>
        </a:p>
      </dgm:t>
    </dgm:pt>
    <dgm:pt modelId="{4E6C1D0C-3944-4C1D-83FB-0287B9A82C40}" type="pres">
      <dgm:prSet presAssocID="{0CB23B95-4194-4C1D-85CB-17D923945D46}" presName="textNode" presStyleLbl="bgShp" presStyleIdx="3" presStyleCnt="4"/>
      <dgm:spPr/>
      <dgm:t>
        <a:bodyPr/>
        <a:lstStyle/>
        <a:p>
          <a:endParaRPr lang="en-US"/>
        </a:p>
      </dgm:t>
    </dgm:pt>
    <dgm:pt modelId="{6BAE23E3-A012-4DC2-8E8F-947A8207D6C8}" type="pres">
      <dgm:prSet presAssocID="{0CB23B95-4194-4C1D-85CB-17D923945D46}" presName="compChildNode" presStyleCnt="0"/>
      <dgm:spPr/>
    </dgm:pt>
    <dgm:pt modelId="{129C8B28-B32F-4833-A7F7-99D7FAF1125B}" type="pres">
      <dgm:prSet presAssocID="{0CB23B95-4194-4C1D-85CB-17D923945D46}" presName="theInnerList" presStyleCnt="0"/>
      <dgm:spPr/>
    </dgm:pt>
  </dgm:ptLst>
  <dgm:cxnLst>
    <dgm:cxn modelId="{E5F3C169-EC20-4C0E-8282-141A45E754AB}" type="presOf" srcId="{73B33751-9816-4B72-8EDB-635E0576B276}" destId="{D00A1D87-4E52-4AA7-BD58-A6852B744BD3}" srcOrd="1" destOrd="0" presId="urn:microsoft.com/office/officeart/2005/8/layout/lProcess2"/>
    <dgm:cxn modelId="{10ABB15D-E99F-4ECB-892D-9B9C7A4DB0BD}" type="presOf" srcId="{0CB23B95-4194-4C1D-85CB-17D923945D46}" destId="{F05532BC-AC91-4CC4-BCF5-6E5D79D9A4A0}" srcOrd="0" destOrd="0" presId="urn:microsoft.com/office/officeart/2005/8/layout/lProcess2"/>
    <dgm:cxn modelId="{1762B643-8D98-4AA0-BDBA-0C2B6699A0AF}" type="presOf" srcId="{CF1E9A36-0C23-42A2-88D9-B6EDCD8A49FF}" destId="{A53CE7D7-95BA-436B-8DEA-5CA1DB0099F9}" srcOrd="0" destOrd="0" presId="urn:microsoft.com/office/officeart/2005/8/layout/lProcess2"/>
    <dgm:cxn modelId="{92705C40-0419-4B3C-851C-CBA3E85A26BC}" type="presOf" srcId="{9AB7CA27-2EAF-40A3-B00E-1A1BB6331D06}" destId="{B25D091D-BF46-4657-9E8F-08B5E99BA592}" srcOrd="0" destOrd="0" presId="urn:microsoft.com/office/officeart/2005/8/layout/lProcess2"/>
    <dgm:cxn modelId="{E3D14804-14FD-4303-BA83-7AD53F4BF710}" type="presOf" srcId="{0CB23B95-4194-4C1D-85CB-17D923945D46}" destId="{4E6C1D0C-3944-4C1D-83FB-0287B9A82C40}" srcOrd="1" destOrd="0" presId="urn:microsoft.com/office/officeart/2005/8/layout/lProcess2"/>
    <dgm:cxn modelId="{87E4F8AA-1E59-48C5-8BBD-4CA53C100EF8}" type="presOf" srcId="{0E2CAC1C-3F95-44BC-AD2B-0212D13BE0A6}" destId="{1244547B-D5E4-4EDA-96C2-C1CB1B2B5CD0}" srcOrd="1" destOrd="0" presId="urn:microsoft.com/office/officeart/2005/8/layout/lProcess2"/>
    <dgm:cxn modelId="{658FC34C-1713-4041-BB83-E750F7C577CF}" srcId="{73B33751-9816-4B72-8EDB-635E0576B276}" destId="{9F8C78D1-D3D9-4AC9-8149-1E9A79E5FC8D}" srcOrd="1" destOrd="0" parTransId="{99AA9BA7-E590-4641-87C4-45D56D022B3B}" sibTransId="{8AC99CE6-DE52-4911-B40F-8F5D24C3303C}"/>
    <dgm:cxn modelId="{87BF92B4-4413-4A50-B1EE-0B77FB123BBC}" srcId="{AC386028-6F70-4D1D-9A26-BB540512709F}" destId="{9AF1FBF9-7658-4163-BFE6-608BD91723DA}" srcOrd="1" destOrd="0" parTransId="{CCD62EFE-9F73-4456-8CF5-20A01197D51C}" sibTransId="{2A722308-83AF-4679-A05C-A7279D1082B5}"/>
    <dgm:cxn modelId="{CBFC1867-D926-44B0-9956-C96656A7FA0A}" srcId="{4CDE12A7-0A04-45D1-B840-992801FA0E0B}" destId="{0CB23B95-4194-4C1D-85CB-17D923945D46}" srcOrd="3" destOrd="0" parTransId="{42EE5E48-72F9-4ABF-8C57-2B816AD39334}" sibTransId="{14A89C8E-09D3-4A80-A27A-3279B7205D77}"/>
    <dgm:cxn modelId="{0620F4A6-BD5A-45CA-8EB8-CEB759A06F67}" srcId="{0E2CAC1C-3F95-44BC-AD2B-0212D13BE0A6}" destId="{CAB8BC57-B7B1-4824-8FD9-1477827B451E}" srcOrd="0" destOrd="0" parTransId="{AD4AA372-B624-4C7B-BA46-885BF14FF65F}" sibTransId="{71AC8B45-385C-4E60-9691-0FA64B108CB3}"/>
    <dgm:cxn modelId="{AC9BBFF8-0371-4138-8CEE-28E91D4BD959}" type="presOf" srcId="{73B33751-9816-4B72-8EDB-635E0576B276}" destId="{A9A7FD85-4B45-46BD-9567-85E30A91B949}" srcOrd="0" destOrd="0" presId="urn:microsoft.com/office/officeart/2005/8/layout/lProcess2"/>
    <dgm:cxn modelId="{FAB8E157-ABC8-4ED3-AF1D-85522665C4F9}" type="presOf" srcId="{AC386028-6F70-4D1D-9A26-BB540512709F}" destId="{B6FBC80F-D151-4A93-ACE9-7A176B9721BB}" srcOrd="0" destOrd="0" presId="urn:microsoft.com/office/officeart/2005/8/layout/lProcess2"/>
    <dgm:cxn modelId="{358AAFD1-36A9-4E74-B132-7C96E8F14EDE}" type="presOf" srcId="{63AB44FC-BBE6-4A73-AA14-B6D18DB1D947}" destId="{6DC924C3-45C2-408C-9E1E-1819526919B5}" srcOrd="0" destOrd="0" presId="urn:microsoft.com/office/officeart/2005/8/layout/lProcess2"/>
    <dgm:cxn modelId="{4A9E1286-7062-4EF2-848D-6CBFACCEADD5}" type="presOf" srcId="{DE1DC93E-719B-4C0E-91FF-0610B05ED8E8}" destId="{8206629A-C324-4FA2-A02A-B0D7CA8E63B7}" srcOrd="0" destOrd="0" presId="urn:microsoft.com/office/officeart/2005/8/layout/lProcess2"/>
    <dgm:cxn modelId="{7EFDAF76-AAEC-4ADA-AD99-7E85B36EFF0D}" srcId="{AC386028-6F70-4D1D-9A26-BB540512709F}" destId="{CF1E9A36-0C23-42A2-88D9-B6EDCD8A49FF}" srcOrd="2" destOrd="0" parTransId="{688FAB1F-3569-4D3D-8ADC-C22E7D229AF0}" sibTransId="{80E3C786-773B-48C6-8CCA-CD5CEBF7F781}"/>
    <dgm:cxn modelId="{AED4E3CA-2353-492D-8C0E-774B50724439}" type="presOf" srcId="{CAB8BC57-B7B1-4824-8FD9-1477827B451E}" destId="{E67E74E5-0E5E-4763-8250-14A86AEFF265}" srcOrd="0" destOrd="0" presId="urn:microsoft.com/office/officeart/2005/8/layout/lProcess2"/>
    <dgm:cxn modelId="{495B640B-E87B-4CF4-AE64-AE8096567B5C}" type="presOf" srcId="{0BBFBFF7-0080-4EFE-B514-1E1CA9ABE709}" destId="{305CB369-659E-4748-868B-69ADE77D38C6}" srcOrd="0" destOrd="0" presId="urn:microsoft.com/office/officeart/2005/8/layout/lProcess2"/>
    <dgm:cxn modelId="{EFB698ED-A8E3-42CC-95FC-4E4B56DC0F4D}" type="presOf" srcId="{4CDE12A7-0A04-45D1-B840-992801FA0E0B}" destId="{6B555C13-6E37-446A-A56B-CC8395F9B5EA}" srcOrd="0" destOrd="0" presId="urn:microsoft.com/office/officeart/2005/8/layout/lProcess2"/>
    <dgm:cxn modelId="{D118B99A-12CE-4A87-8BEA-85CA450C5C5A}" type="presOf" srcId="{AC386028-6F70-4D1D-9A26-BB540512709F}" destId="{81B90D1A-897D-481B-9D08-4C7BF41F1004}" srcOrd="1" destOrd="0" presId="urn:microsoft.com/office/officeart/2005/8/layout/lProcess2"/>
    <dgm:cxn modelId="{C0C18336-B61A-4A54-ACE1-0D736A60DE7B}" type="presOf" srcId="{0E2CAC1C-3F95-44BC-AD2B-0212D13BE0A6}" destId="{1CA3443B-D125-4A27-87FE-A79C0A19CFCD}" srcOrd="0" destOrd="0" presId="urn:microsoft.com/office/officeart/2005/8/layout/lProcess2"/>
    <dgm:cxn modelId="{61BB8D3E-C8A1-4D2A-8983-49705B3CC34E}" type="presOf" srcId="{9AF1FBF9-7658-4163-BFE6-608BD91723DA}" destId="{180F90D4-52DA-4FD3-993D-3C51170DE2A2}" srcOrd="0" destOrd="0" presId="urn:microsoft.com/office/officeart/2005/8/layout/lProcess2"/>
    <dgm:cxn modelId="{34F21CBB-7263-4129-8940-E99AD861A2DD}" type="presOf" srcId="{9F8C78D1-D3D9-4AC9-8149-1E9A79E5FC8D}" destId="{A4007F7E-7873-4859-879D-A1DDD4CB07F2}" srcOrd="0" destOrd="0" presId="urn:microsoft.com/office/officeart/2005/8/layout/lProcess2"/>
    <dgm:cxn modelId="{E8A1CC6E-E583-4C82-87CA-74C3D1A88D3F}" srcId="{0E2CAC1C-3F95-44BC-AD2B-0212D13BE0A6}" destId="{CD3C7A4D-2A8D-411F-9178-ED438771C94B}" srcOrd="1" destOrd="0" parTransId="{C377005A-8324-4E53-8BF1-3E73AE5B92ED}" sibTransId="{C840045F-1097-478A-A441-EA214BBF23C6}"/>
    <dgm:cxn modelId="{D63E91B7-3955-4A1E-970D-9085E74BA17A}" srcId="{73B33751-9816-4B72-8EDB-635E0576B276}" destId="{63AB44FC-BBE6-4A73-AA14-B6D18DB1D947}" srcOrd="3" destOrd="0" parTransId="{CBEF7A20-4E8A-4E3D-A5F3-E514D3C9CCE7}" sibTransId="{21E7F379-02A0-4BC2-8089-CB32A9699AC5}"/>
    <dgm:cxn modelId="{8B4A20E3-8571-4ACE-BADF-DC6A9A6B0BAA}" srcId="{4CDE12A7-0A04-45D1-B840-992801FA0E0B}" destId="{73B33751-9816-4B72-8EDB-635E0576B276}" srcOrd="1" destOrd="0" parTransId="{6EB1D84B-04B3-41FB-8D3F-592F203F117C}" sibTransId="{B8F09E9C-776E-4BF1-9B00-DF64CAC2A46C}"/>
    <dgm:cxn modelId="{FD867EEE-55F0-4BF6-9B54-37D115561911}" srcId="{AC386028-6F70-4D1D-9A26-BB540512709F}" destId="{9AB7CA27-2EAF-40A3-B00E-1A1BB6331D06}" srcOrd="0" destOrd="0" parTransId="{9A3641A4-03FA-4A14-96AC-FA2B5B432266}" sibTransId="{8B2C511C-8554-4B43-AED3-FA845DBF62B1}"/>
    <dgm:cxn modelId="{C1A76F51-3794-421A-870E-B25F1A29FECF}" srcId="{73B33751-9816-4B72-8EDB-635E0576B276}" destId="{DE1DC93E-719B-4C0E-91FF-0610B05ED8E8}" srcOrd="2" destOrd="0" parTransId="{D12F0A46-2AC0-4ED1-9341-1E8250EEEA57}" sibTransId="{1048E3B4-A53A-405C-ACB0-98115CB4406F}"/>
    <dgm:cxn modelId="{45F4E13E-6171-4511-8280-77C63D1886AE}" srcId="{73B33751-9816-4B72-8EDB-635E0576B276}" destId="{0BBFBFF7-0080-4EFE-B514-1E1CA9ABE709}" srcOrd="0" destOrd="0" parTransId="{B7D7547F-742B-4CB2-BAFF-33E065BD9BB2}" sibTransId="{2B69B4CE-BCC6-4BF9-B0B8-1D6CCE2E9654}"/>
    <dgm:cxn modelId="{5817AEED-070C-4E4D-8F95-61D5FD18B0F8}" srcId="{0E2CAC1C-3F95-44BC-AD2B-0212D13BE0A6}" destId="{55FB9F43-32EF-4E95-8E6D-5B8348E5BED0}" srcOrd="2" destOrd="0" parTransId="{754FB076-FD8B-4DC2-81FE-994AE3770AF9}" sibTransId="{B22A7419-9A4C-4A7D-874E-458DD28FD16A}"/>
    <dgm:cxn modelId="{465A7B75-958B-4613-A5CE-821EE7D167C6}" srcId="{4CDE12A7-0A04-45D1-B840-992801FA0E0B}" destId="{AC386028-6F70-4D1D-9A26-BB540512709F}" srcOrd="2" destOrd="0" parTransId="{3C3B251A-4AA6-467B-94BD-B69F3B877C91}" sibTransId="{9CF0CB83-8D46-410D-B614-31A817246441}"/>
    <dgm:cxn modelId="{C9B96CD1-9379-4C49-A789-BF089893E52D}" type="presOf" srcId="{55FB9F43-32EF-4E95-8E6D-5B8348E5BED0}" destId="{616E8C3A-6857-4054-9C2B-F482E2A5C680}" srcOrd="0" destOrd="0" presId="urn:microsoft.com/office/officeart/2005/8/layout/lProcess2"/>
    <dgm:cxn modelId="{C4900959-3D3C-4FBB-9420-D6FA096FEFF9}" srcId="{4CDE12A7-0A04-45D1-B840-992801FA0E0B}" destId="{0E2CAC1C-3F95-44BC-AD2B-0212D13BE0A6}" srcOrd="0" destOrd="0" parTransId="{50A95188-068D-45CE-BDF7-66C2375A89CE}" sibTransId="{27946AC7-B2F1-439B-ADA6-E66B2C4F0911}"/>
    <dgm:cxn modelId="{0CAD5393-31BE-41A2-AED4-5F14CF7F7F11}" type="presOf" srcId="{CD3C7A4D-2A8D-411F-9178-ED438771C94B}" destId="{C1E3A7BA-73CF-4C40-9E45-093A905CCDD5}" srcOrd="0" destOrd="0" presId="urn:microsoft.com/office/officeart/2005/8/layout/lProcess2"/>
    <dgm:cxn modelId="{2615E543-C156-4233-B21A-2A25E61679A0}" type="presParOf" srcId="{6B555C13-6E37-446A-A56B-CC8395F9B5EA}" destId="{959CF014-222B-484F-9CCE-8A7B00DC4FE2}" srcOrd="0" destOrd="0" presId="urn:microsoft.com/office/officeart/2005/8/layout/lProcess2"/>
    <dgm:cxn modelId="{083E2BB9-74B2-4160-8BA7-56D7E1291DFF}" type="presParOf" srcId="{959CF014-222B-484F-9CCE-8A7B00DC4FE2}" destId="{1CA3443B-D125-4A27-87FE-A79C0A19CFCD}" srcOrd="0" destOrd="0" presId="urn:microsoft.com/office/officeart/2005/8/layout/lProcess2"/>
    <dgm:cxn modelId="{81C3592B-A968-4389-8497-80D3127F31DF}" type="presParOf" srcId="{959CF014-222B-484F-9CCE-8A7B00DC4FE2}" destId="{1244547B-D5E4-4EDA-96C2-C1CB1B2B5CD0}" srcOrd="1" destOrd="0" presId="urn:microsoft.com/office/officeart/2005/8/layout/lProcess2"/>
    <dgm:cxn modelId="{2A70509F-1700-446E-948B-0B22B61DB813}" type="presParOf" srcId="{959CF014-222B-484F-9CCE-8A7B00DC4FE2}" destId="{928D3679-254C-435D-B93E-C82AA789279B}" srcOrd="2" destOrd="0" presId="urn:microsoft.com/office/officeart/2005/8/layout/lProcess2"/>
    <dgm:cxn modelId="{04E48218-B37E-4DDE-A309-8100FAD19322}" type="presParOf" srcId="{928D3679-254C-435D-B93E-C82AA789279B}" destId="{5C6D6728-C29E-4508-A42C-186B083847DB}" srcOrd="0" destOrd="0" presId="urn:microsoft.com/office/officeart/2005/8/layout/lProcess2"/>
    <dgm:cxn modelId="{A500FBAF-58D9-417C-ADFD-9CBAA9997FC4}" type="presParOf" srcId="{5C6D6728-C29E-4508-A42C-186B083847DB}" destId="{E67E74E5-0E5E-4763-8250-14A86AEFF265}" srcOrd="0" destOrd="0" presId="urn:microsoft.com/office/officeart/2005/8/layout/lProcess2"/>
    <dgm:cxn modelId="{1FD4FAA8-0059-4418-9758-FFBB3606E332}" type="presParOf" srcId="{5C6D6728-C29E-4508-A42C-186B083847DB}" destId="{DA43E0A3-2247-4F23-9AC1-D46765EDA032}" srcOrd="1" destOrd="0" presId="urn:microsoft.com/office/officeart/2005/8/layout/lProcess2"/>
    <dgm:cxn modelId="{8A495C40-B432-45EC-BC22-76020EAEF8CD}" type="presParOf" srcId="{5C6D6728-C29E-4508-A42C-186B083847DB}" destId="{C1E3A7BA-73CF-4C40-9E45-093A905CCDD5}" srcOrd="2" destOrd="0" presId="urn:microsoft.com/office/officeart/2005/8/layout/lProcess2"/>
    <dgm:cxn modelId="{A4664183-7B92-40F7-BBDA-675C3BCF55B7}" type="presParOf" srcId="{5C6D6728-C29E-4508-A42C-186B083847DB}" destId="{4A5F8C3B-38A7-40B1-BC1E-19EB8FD76FD0}" srcOrd="3" destOrd="0" presId="urn:microsoft.com/office/officeart/2005/8/layout/lProcess2"/>
    <dgm:cxn modelId="{8D24FD04-B079-4892-A8C3-2CD39DDE835B}" type="presParOf" srcId="{5C6D6728-C29E-4508-A42C-186B083847DB}" destId="{616E8C3A-6857-4054-9C2B-F482E2A5C680}" srcOrd="4" destOrd="0" presId="urn:microsoft.com/office/officeart/2005/8/layout/lProcess2"/>
    <dgm:cxn modelId="{F8F763DD-636E-411D-80DD-F18FFE778A61}" type="presParOf" srcId="{6B555C13-6E37-446A-A56B-CC8395F9B5EA}" destId="{41C64429-B9F9-4408-9B65-0EBCF8A70F66}" srcOrd="1" destOrd="0" presId="urn:microsoft.com/office/officeart/2005/8/layout/lProcess2"/>
    <dgm:cxn modelId="{5E311897-38A8-4463-85D6-FDD0C84EE0D3}" type="presParOf" srcId="{6B555C13-6E37-446A-A56B-CC8395F9B5EA}" destId="{81209D94-2334-4CD8-8632-65BE344A708C}" srcOrd="2" destOrd="0" presId="urn:microsoft.com/office/officeart/2005/8/layout/lProcess2"/>
    <dgm:cxn modelId="{C36ED8B6-E2B9-40F6-A9EB-1E3E491E85E5}" type="presParOf" srcId="{81209D94-2334-4CD8-8632-65BE344A708C}" destId="{A9A7FD85-4B45-46BD-9567-85E30A91B949}" srcOrd="0" destOrd="0" presId="urn:microsoft.com/office/officeart/2005/8/layout/lProcess2"/>
    <dgm:cxn modelId="{85AA6583-602E-495D-BA5E-1A63A5C82581}" type="presParOf" srcId="{81209D94-2334-4CD8-8632-65BE344A708C}" destId="{D00A1D87-4E52-4AA7-BD58-A6852B744BD3}" srcOrd="1" destOrd="0" presId="urn:microsoft.com/office/officeart/2005/8/layout/lProcess2"/>
    <dgm:cxn modelId="{381CE361-B3D3-49F1-B4C8-F41F7FF7C1AB}" type="presParOf" srcId="{81209D94-2334-4CD8-8632-65BE344A708C}" destId="{29CDF0E1-9EC7-41B7-AE1A-A85008A08F24}" srcOrd="2" destOrd="0" presId="urn:microsoft.com/office/officeart/2005/8/layout/lProcess2"/>
    <dgm:cxn modelId="{9EC3A3FF-CB27-4A9C-8F96-4E965A25DE75}" type="presParOf" srcId="{29CDF0E1-9EC7-41B7-AE1A-A85008A08F24}" destId="{6333D730-6605-4D8C-988A-23D98AB8E704}" srcOrd="0" destOrd="0" presId="urn:microsoft.com/office/officeart/2005/8/layout/lProcess2"/>
    <dgm:cxn modelId="{6677B89C-095E-4E41-A0F2-71C0E818BD01}" type="presParOf" srcId="{6333D730-6605-4D8C-988A-23D98AB8E704}" destId="{305CB369-659E-4748-868B-69ADE77D38C6}" srcOrd="0" destOrd="0" presId="urn:microsoft.com/office/officeart/2005/8/layout/lProcess2"/>
    <dgm:cxn modelId="{77F5C569-5C2D-46DC-B72E-1558DE2A72A3}" type="presParOf" srcId="{6333D730-6605-4D8C-988A-23D98AB8E704}" destId="{505FCAED-85F6-4D03-802A-6601FF9FD157}" srcOrd="1" destOrd="0" presId="urn:microsoft.com/office/officeart/2005/8/layout/lProcess2"/>
    <dgm:cxn modelId="{1907F9D7-65E6-47AB-9A8F-9D0BD6659ACC}" type="presParOf" srcId="{6333D730-6605-4D8C-988A-23D98AB8E704}" destId="{A4007F7E-7873-4859-879D-A1DDD4CB07F2}" srcOrd="2" destOrd="0" presId="urn:microsoft.com/office/officeart/2005/8/layout/lProcess2"/>
    <dgm:cxn modelId="{FC173187-8629-4947-A989-7C3D447D07E5}" type="presParOf" srcId="{6333D730-6605-4D8C-988A-23D98AB8E704}" destId="{6F5B8AE8-FF53-41B8-BB20-2939D0B15767}" srcOrd="3" destOrd="0" presId="urn:microsoft.com/office/officeart/2005/8/layout/lProcess2"/>
    <dgm:cxn modelId="{B422573B-B00D-4496-9CD7-3B41DDE7D60C}" type="presParOf" srcId="{6333D730-6605-4D8C-988A-23D98AB8E704}" destId="{8206629A-C324-4FA2-A02A-B0D7CA8E63B7}" srcOrd="4" destOrd="0" presId="urn:microsoft.com/office/officeart/2005/8/layout/lProcess2"/>
    <dgm:cxn modelId="{4734873C-C40E-4C42-A4CB-0BD5C6070E07}" type="presParOf" srcId="{6333D730-6605-4D8C-988A-23D98AB8E704}" destId="{9EE6C6BA-E5CA-4698-AFF8-CAB07C324123}" srcOrd="5" destOrd="0" presId="urn:microsoft.com/office/officeart/2005/8/layout/lProcess2"/>
    <dgm:cxn modelId="{69309F33-85DB-4774-A3AF-07B2DAF24260}" type="presParOf" srcId="{6333D730-6605-4D8C-988A-23D98AB8E704}" destId="{6DC924C3-45C2-408C-9E1E-1819526919B5}" srcOrd="6" destOrd="0" presId="urn:microsoft.com/office/officeart/2005/8/layout/lProcess2"/>
    <dgm:cxn modelId="{E3304CC4-338C-452C-925B-271F01CEC210}" type="presParOf" srcId="{6B555C13-6E37-446A-A56B-CC8395F9B5EA}" destId="{91E08494-2D8E-49E4-B634-829DF486BED0}" srcOrd="3" destOrd="0" presId="urn:microsoft.com/office/officeart/2005/8/layout/lProcess2"/>
    <dgm:cxn modelId="{AB91EE11-5E4E-443B-88EA-E2F0EEB744AA}" type="presParOf" srcId="{6B555C13-6E37-446A-A56B-CC8395F9B5EA}" destId="{F5E8256F-AE5C-48AD-A8A0-2D0242BCA64E}" srcOrd="4" destOrd="0" presId="urn:microsoft.com/office/officeart/2005/8/layout/lProcess2"/>
    <dgm:cxn modelId="{D79DF800-4F50-4B39-AB48-E915867728DD}" type="presParOf" srcId="{F5E8256F-AE5C-48AD-A8A0-2D0242BCA64E}" destId="{B6FBC80F-D151-4A93-ACE9-7A176B9721BB}" srcOrd="0" destOrd="0" presId="urn:microsoft.com/office/officeart/2005/8/layout/lProcess2"/>
    <dgm:cxn modelId="{9E0C0755-1DB7-438D-AD68-4320E1147255}" type="presParOf" srcId="{F5E8256F-AE5C-48AD-A8A0-2D0242BCA64E}" destId="{81B90D1A-897D-481B-9D08-4C7BF41F1004}" srcOrd="1" destOrd="0" presId="urn:microsoft.com/office/officeart/2005/8/layout/lProcess2"/>
    <dgm:cxn modelId="{DEBADF64-29F9-4D81-8685-F7646BDA983A}" type="presParOf" srcId="{F5E8256F-AE5C-48AD-A8A0-2D0242BCA64E}" destId="{B5670B7F-8CE1-4E39-93A1-F754BAC13B07}" srcOrd="2" destOrd="0" presId="urn:microsoft.com/office/officeart/2005/8/layout/lProcess2"/>
    <dgm:cxn modelId="{44F611B1-A34E-46DA-8025-2185F0601131}" type="presParOf" srcId="{B5670B7F-8CE1-4E39-93A1-F754BAC13B07}" destId="{5EC44A09-12C1-4643-98C5-10B73698D128}" srcOrd="0" destOrd="0" presId="urn:microsoft.com/office/officeart/2005/8/layout/lProcess2"/>
    <dgm:cxn modelId="{E2EB8709-76F9-4D24-990F-6261EC695E77}" type="presParOf" srcId="{5EC44A09-12C1-4643-98C5-10B73698D128}" destId="{B25D091D-BF46-4657-9E8F-08B5E99BA592}" srcOrd="0" destOrd="0" presId="urn:microsoft.com/office/officeart/2005/8/layout/lProcess2"/>
    <dgm:cxn modelId="{C2BF7017-FC5B-47E0-A89F-CEF3BE4334A9}" type="presParOf" srcId="{5EC44A09-12C1-4643-98C5-10B73698D128}" destId="{5B914C2C-5C6C-4DCD-88F6-0DD57CDE02B8}" srcOrd="1" destOrd="0" presId="urn:microsoft.com/office/officeart/2005/8/layout/lProcess2"/>
    <dgm:cxn modelId="{01947428-B756-4948-8BAB-B417578533F5}" type="presParOf" srcId="{5EC44A09-12C1-4643-98C5-10B73698D128}" destId="{180F90D4-52DA-4FD3-993D-3C51170DE2A2}" srcOrd="2" destOrd="0" presId="urn:microsoft.com/office/officeart/2005/8/layout/lProcess2"/>
    <dgm:cxn modelId="{A4A0510C-84A2-4056-BB21-D6FA5C017D3A}" type="presParOf" srcId="{5EC44A09-12C1-4643-98C5-10B73698D128}" destId="{B49F9FA4-CB63-4627-8811-55328575E3FB}" srcOrd="3" destOrd="0" presId="urn:microsoft.com/office/officeart/2005/8/layout/lProcess2"/>
    <dgm:cxn modelId="{A172F655-98A6-43F4-8987-2C6CC5017D9B}" type="presParOf" srcId="{5EC44A09-12C1-4643-98C5-10B73698D128}" destId="{A53CE7D7-95BA-436B-8DEA-5CA1DB0099F9}" srcOrd="4" destOrd="0" presId="urn:microsoft.com/office/officeart/2005/8/layout/lProcess2"/>
    <dgm:cxn modelId="{3D516FDF-47EA-422C-8CC7-EEDCB0E4A180}" type="presParOf" srcId="{6B555C13-6E37-446A-A56B-CC8395F9B5EA}" destId="{F94B8F42-57A0-48B2-9B92-21DE9C998816}" srcOrd="5" destOrd="0" presId="urn:microsoft.com/office/officeart/2005/8/layout/lProcess2"/>
    <dgm:cxn modelId="{96A78CB1-B419-4EF4-8CCF-2F7F20420E78}" type="presParOf" srcId="{6B555C13-6E37-446A-A56B-CC8395F9B5EA}" destId="{4514031C-F566-41D6-BDDF-4AC8A2415731}" srcOrd="6" destOrd="0" presId="urn:microsoft.com/office/officeart/2005/8/layout/lProcess2"/>
    <dgm:cxn modelId="{894B158B-1642-4022-89A3-E073D085814F}" type="presParOf" srcId="{4514031C-F566-41D6-BDDF-4AC8A2415731}" destId="{F05532BC-AC91-4CC4-BCF5-6E5D79D9A4A0}" srcOrd="0" destOrd="0" presId="urn:microsoft.com/office/officeart/2005/8/layout/lProcess2"/>
    <dgm:cxn modelId="{B5F4808D-B5E5-4742-A448-F5E9A041F58D}" type="presParOf" srcId="{4514031C-F566-41D6-BDDF-4AC8A2415731}" destId="{4E6C1D0C-3944-4C1D-83FB-0287B9A82C40}" srcOrd="1" destOrd="0" presId="urn:microsoft.com/office/officeart/2005/8/layout/lProcess2"/>
    <dgm:cxn modelId="{9C5E68D6-6605-4951-A696-C7A81724B3FF}" type="presParOf" srcId="{4514031C-F566-41D6-BDDF-4AC8A2415731}" destId="{6BAE23E3-A012-4DC2-8E8F-947A8207D6C8}" srcOrd="2" destOrd="0" presId="urn:microsoft.com/office/officeart/2005/8/layout/lProcess2"/>
    <dgm:cxn modelId="{AF604EDF-9AC5-44A5-A533-5550B00FBA6C}" type="presParOf" srcId="{6BAE23E3-A012-4DC2-8E8F-947A8207D6C8}" destId="{129C8B28-B32F-4833-A7F7-99D7FAF1125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1B82E-C7AB-4952-8441-A07645769A6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BCA3C76F-5B8D-4D25-BF84-571EDA6344A7}" type="pres">
      <dgm:prSet presAssocID="{9D41B82E-C7AB-4952-8441-A07645769A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D217142-C60B-408B-9C5F-BDB9D233100D}" type="presOf" srcId="{9D41B82E-C7AB-4952-8441-A07645769A6A}" destId="{BCA3C76F-5B8D-4D25-BF84-571EDA6344A7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3443B-D125-4A27-87FE-A79C0A19CFCD}">
      <dsp:nvSpPr>
        <dsp:cNvPr id="0" name=""/>
        <dsp:cNvSpPr/>
      </dsp:nvSpPr>
      <dsp:spPr>
        <a:xfrm>
          <a:off x="1846" y="0"/>
          <a:ext cx="1811797" cy="4896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S1 &amp; S2</a:t>
          </a:r>
          <a:endParaRPr lang="en-US" sz="4100" kern="1200" dirty="0"/>
        </a:p>
      </dsp:txBody>
      <dsp:txXfrm>
        <a:off x="1846" y="0"/>
        <a:ext cx="1811797" cy="1468882"/>
      </dsp:txXfrm>
    </dsp:sp>
    <dsp:sp modelId="{E67E74E5-0E5E-4763-8250-14A86AEFF265}">
      <dsp:nvSpPr>
        <dsp:cNvPr id="0" name=""/>
        <dsp:cNvSpPr/>
      </dsp:nvSpPr>
      <dsp:spPr>
        <a:xfrm>
          <a:off x="183026" y="1469300"/>
          <a:ext cx="1449438" cy="96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French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3 periods a week</a:t>
          </a:r>
          <a:endParaRPr lang="en-US" sz="1100" kern="1200" dirty="0"/>
        </a:p>
      </dsp:txBody>
      <dsp:txXfrm>
        <a:off x="211200" y="1497474"/>
        <a:ext cx="1393090" cy="905573"/>
      </dsp:txXfrm>
    </dsp:sp>
    <dsp:sp modelId="{C1E3A7BA-73CF-4C40-9E45-093A905CCDD5}">
      <dsp:nvSpPr>
        <dsp:cNvPr id="0" name=""/>
        <dsp:cNvSpPr/>
      </dsp:nvSpPr>
      <dsp:spPr>
        <a:xfrm>
          <a:off x="205173" y="3747352"/>
          <a:ext cx="1449438" cy="96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17038"/>
                <a:satOff val="-1136"/>
                <a:lumOff val="-4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7038"/>
                <a:satOff val="-1136"/>
                <a:lumOff val="-4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7038"/>
                <a:satOff val="-1136"/>
                <a:lumOff val="-4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Mandarin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4 lessons</a:t>
          </a:r>
          <a:endParaRPr lang="en-US" sz="1100" kern="1200" dirty="0"/>
        </a:p>
      </dsp:txBody>
      <dsp:txXfrm>
        <a:off x="233347" y="3775526"/>
        <a:ext cx="1393090" cy="905573"/>
      </dsp:txXfrm>
    </dsp:sp>
    <dsp:sp modelId="{616E8C3A-6857-4054-9C2B-F482E2A5C680}">
      <dsp:nvSpPr>
        <dsp:cNvPr id="0" name=""/>
        <dsp:cNvSpPr/>
      </dsp:nvSpPr>
      <dsp:spPr>
        <a:xfrm>
          <a:off x="197781" y="2577964"/>
          <a:ext cx="1449438" cy="96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34077"/>
                <a:satOff val="-2273"/>
                <a:lumOff val="-8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34077"/>
                <a:satOff val="-2273"/>
                <a:lumOff val="-8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34077"/>
                <a:satOff val="-2273"/>
                <a:lumOff val="-8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Spanish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1 week taster</a:t>
          </a:r>
          <a:endParaRPr lang="en-US" sz="1100" kern="1200" dirty="0"/>
        </a:p>
      </dsp:txBody>
      <dsp:txXfrm>
        <a:off x="225955" y="2606138"/>
        <a:ext cx="1393090" cy="905573"/>
      </dsp:txXfrm>
    </dsp:sp>
    <dsp:sp modelId="{A9A7FD85-4B45-46BD-9567-85E30A91B949}">
      <dsp:nvSpPr>
        <dsp:cNvPr id="0" name=""/>
        <dsp:cNvSpPr/>
      </dsp:nvSpPr>
      <dsp:spPr>
        <a:xfrm>
          <a:off x="1924218" y="0"/>
          <a:ext cx="1811797" cy="4896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S3 &amp; S4</a:t>
          </a:r>
          <a:endParaRPr lang="en-US" sz="4100" kern="1200" dirty="0"/>
        </a:p>
      </dsp:txBody>
      <dsp:txXfrm>
        <a:off x="1924218" y="0"/>
        <a:ext cx="1811797" cy="1468882"/>
      </dsp:txXfrm>
    </dsp:sp>
    <dsp:sp modelId="{305CB369-659E-4748-868B-69ADE77D38C6}">
      <dsp:nvSpPr>
        <dsp:cNvPr id="0" name=""/>
        <dsp:cNvSpPr/>
      </dsp:nvSpPr>
      <dsp:spPr>
        <a:xfrm>
          <a:off x="2130708" y="1469002"/>
          <a:ext cx="1449438" cy="713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Nat 5 French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3 periods a week</a:t>
          </a:r>
          <a:endParaRPr lang="en-US" sz="1100" kern="1200" dirty="0"/>
        </a:p>
      </dsp:txBody>
      <dsp:txXfrm>
        <a:off x="2151599" y="1489893"/>
        <a:ext cx="1407656" cy="671501"/>
      </dsp:txXfrm>
    </dsp:sp>
    <dsp:sp modelId="{A4007F7E-7873-4859-879D-A1DDD4CB07F2}">
      <dsp:nvSpPr>
        <dsp:cNvPr id="0" name=""/>
        <dsp:cNvSpPr/>
      </dsp:nvSpPr>
      <dsp:spPr>
        <a:xfrm>
          <a:off x="2130708" y="2292020"/>
          <a:ext cx="1449438" cy="713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68153"/>
                <a:satOff val="-4546"/>
                <a:lumOff val="-17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68153"/>
                <a:satOff val="-4546"/>
                <a:lumOff val="-17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68153"/>
                <a:satOff val="-4546"/>
                <a:lumOff val="-17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Spanish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Accelerated Beginner’s National 5 course</a:t>
          </a:r>
        </a:p>
      </dsp:txBody>
      <dsp:txXfrm>
        <a:off x="2151599" y="2312911"/>
        <a:ext cx="1407656" cy="671501"/>
      </dsp:txXfrm>
    </dsp:sp>
    <dsp:sp modelId="{8206629A-C324-4FA2-A02A-B0D7CA8E63B7}">
      <dsp:nvSpPr>
        <dsp:cNvPr id="0" name=""/>
        <dsp:cNvSpPr/>
      </dsp:nvSpPr>
      <dsp:spPr>
        <a:xfrm>
          <a:off x="2130708" y="3115039"/>
          <a:ext cx="1449438" cy="713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085191"/>
                <a:satOff val="-5682"/>
                <a:lumOff val="-2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85191"/>
                <a:satOff val="-5682"/>
                <a:lumOff val="-2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85191"/>
                <a:satOff val="-5682"/>
                <a:lumOff val="-2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Mandarin Accelerated Beginner’s National 5 course</a:t>
          </a:r>
        </a:p>
      </dsp:txBody>
      <dsp:txXfrm>
        <a:off x="2151599" y="3135930"/>
        <a:ext cx="1407656" cy="671501"/>
      </dsp:txXfrm>
    </dsp:sp>
    <dsp:sp modelId="{6DC924C3-45C2-408C-9E1E-1819526919B5}">
      <dsp:nvSpPr>
        <dsp:cNvPr id="0" name=""/>
        <dsp:cNvSpPr/>
      </dsp:nvSpPr>
      <dsp:spPr>
        <a:xfrm>
          <a:off x="2130708" y="3938058"/>
          <a:ext cx="1449438" cy="713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National 4 French</a:t>
          </a:r>
        </a:p>
      </dsp:txBody>
      <dsp:txXfrm>
        <a:off x="2151599" y="3958949"/>
        <a:ext cx="1407656" cy="671501"/>
      </dsp:txXfrm>
    </dsp:sp>
    <dsp:sp modelId="{B6FBC80F-D151-4A93-ACE9-7A176B9721BB}">
      <dsp:nvSpPr>
        <dsp:cNvPr id="0" name=""/>
        <dsp:cNvSpPr/>
      </dsp:nvSpPr>
      <dsp:spPr>
        <a:xfrm>
          <a:off x="3897211" y="0"/>
          <a:ext cx="1811797" cy="4896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S5 </a:t>
          </a:r>
          <a:endParaRPr lang="en-US" sz="4100" kern="1200" dirty="0"/>
        </a:p>
      </dsp:txBody>
      <dsp:txXfrm>
        <a:off x="3897211" y="0"/>
        <a:ext cx="1811797" cy="1468882"/>
      </dsp:txXfrm>
    </dsp:sp>
    <dsp:sp modelId="{B25D091D-BF46-4657-9E8F-08B5E99BA592}">
      <dsp:nvSpPr>
        <dsp:cNvPr id="0" name=""/>
        <dsp:cNvSpPr/>
      </dsp:nvSpPr>
      <dsp:spPr>
        <a:xfrm>
          <a:off x="4034110" y="1456508"/>
          <a:ext cx="1449438" cy="922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719268"/>
                <a:satOff val="-7955"/>
                <a:lumOff val="-3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19268"/>
                <a:satOff val="-7955"/>
                <a:lumOff val="-3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19268"/>
                <a:satOff val="-7955"/>
                <a:lumOff val="-3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Higher French</a:t>
          </a:r>
          <a:endParaRPr lang="en-US" sz="1100" kern="1200" dirty="0"/>
        </a:p>
      </dsp:txBody>
      <dsp:txXfrm>
        <a:off x="4061123" y="1483521"/>
        <a:ext cx="1395412" cy="868260"/>
      </dsp:txXfrm>
    </dsp:sp>
    <dsp:sp modelId="{180F90D4-52DA-4FD3-993D-3C51170DE2A2}">
      <dsp:nvSpPr>
        <dsp:cNvPr id="0" name=""/>
        <dsp:cNvSpPr/>
      </dsp:nvSpPr>
      <dsp:spPr>
        <a:xfrm>
          <a:off x="4019341" y="2570547"/>
          <a:ext cx="1449438" cy="93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36306"/>
                <a:satOff val="-9092"/>
                <a:lumOff val="-34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36306"/>
                <a:satOff val="-9092"/>
                <a:lumOff val="-34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36306"/>
                <a:satOff val="-9092"/>
                <a:lumOff val="-34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Higher Spanish</a:t>
          </a:r>
          <a:endParaRPr lang="en-US" sz="1100" kern="1200" dirty="0"/>
        </a:p>
      </dsp:txBody>
      <dsp:txXfrm>
        <a:off x="4046785" y="2597991"/>
        <a:ext cx="1394550" cy="882106"/>
      </dsp:txXfrm>
    </dsp:sp>
    <dsp:sp modelId="{A53CE7D7-95BA-436B-8DEA-5CA1DB0099F9}">
      <dsp:nvSpPr>
        <dsp:cNvPr id="0" name=""/>
        <dsp:cNvSpPr/>
      </dsp:nvSpPr>
      <dsp:spPr>
        <a:xfrm>
          <a:off x="4048866" y="3691926"/>
          <a:ext cx="1449438" cy="865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Higher Mandarin</a:t>
          </a:r>
          <a:endParaRPr lang="en-US" sz="1100" kern="1200" dirty="0"/>
        </a:p>
      </dsp:txBody>
      <dsp:txXfrm>
        <a:off x="4074218" y="3717278"/>
        <a:ext cx="1398734" cy="814891"/>
      </dsp:txXfrm>
    </dsp:sp>
    <dsp:sp modelId="{F05532BC-AC91-4CC4-BCF5-6E5D79D9A4A0}">
      <dsp:nvSpPr>
        <dsp:cNvPr id="0" name=""/>
        <dsp:cNvSpPr/>
      </dsp:nvSpPr>
      <dsp:spPr>
        <a:xfrm>
          <a:off x="5844893" y="0"/>
          <a:ext cx="1811797" cy="4896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S6</a:t>
          </a:r>
          <a:endParaRPr lang="en-US" sz="4100" kern="1200" dirty="0"/>
        </a:p>
      </dsp:txBody>
      <dsp:txXfrm>
        <a:off x="5844893" y="0"/>
        <a:ext cx="1811797" cy="1468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7AAF-A67F-493F-B847-CF200C23B11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544-F314-4075-8321-42DD6BE76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0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7AAF-A67F-493F-B847-CF200C23B11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544-F314-4075-8321-42DD6BE76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37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7AAF-A67F-493F-B847-CF200C23B11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544-F314-4075-8321-42DD6BE76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3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7AAF-A67F-493F-B847-CF200C23B11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544-F314-4075-8321-42DD6BE76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3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7AAF-A67F-493F-B847-CF200C23B11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544-F314-4075-8321-42DD6BE76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29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7AAF-A67F-493F-B847-CF200C23B11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544-F314-4075-8321-42DD6BE76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1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7AAF-A67F-493F-B847-CF200C23B11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544-F314-4075-8321-42DD6BE76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9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7AAF-A67F-493F-B847-CF200C23B11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544-F314-4075-8321-42DD6BE76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7AAF-A67F-493F-B847-CF200C23B11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544-F314-4075-8321-42DD6BE76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4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7AAF-A67F-493F-B847-CF200C23B11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544-F314-4075-8321-42DD6BE76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71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7AAF-A67F-493F-B847-CF200C23B11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544-F314-4075-8321-42DD6BE76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83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77AAF-A67F-493F-B847-CF200C23B11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6D544-F314-4075-8321-42DD6BE76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81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guascope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blogs.glowscotland.org.uk/er/williamwood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30583"/>
            <a:ext cx="6679324" cy="652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5096" y="330583"/>
            <a:ext cx="6840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S1 Information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vening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1640" y="5437266"/>
            <a:ext cx="9036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Marvellous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Modern Languages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0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894" y="297707"/>
            <a:ext cx="9224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 tips for learning vocabulary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27" t="4250" r="7696" b="6035"/>
          <a:stretch/>
        </p:blipFill>
        <p:spPr>
          <a:xfrm>
            <a:off x="2879833" y="1192098"/>
            <a:ext cx="6074981" cy="36417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82498" y="4794297"/>
            <a:ext cx="5269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Draw a mind map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0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894" y="297707"/>
            <a:ext cx="9224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 tips for learning vocabulary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969" y="4794297"/>
            <a:ext cx="7916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 creative. Draw a picture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13" y="1545020"/>
            <a:ext cx="3166431" cy="2686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6065" y="2426462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chien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894" y="297707"/>
            <a:ext cx="9224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 tips for learning vocabulary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035" y="4794297"/>
            <a:ext cx="11184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Get someone in the house to test you!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Image result for helping homework with teenag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72" y="1309301"/>
            <a:ext cx="4528975" cy="33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8000" y="255666"/>
            <a:ext cx="3715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Linguascope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146" name="Picture 2" descr="Image result for lingua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42" y="1178996"/>
            <a:ext cx="68580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7025" y="5560497"/>
            <a:ext cx="1002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Ask your teacher for the password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6262" y="394165"/>
            <a:ext cx="151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Click here for </a:t>
            </a:r>
            <a:r>
              <a:rPr lang="en-GB" dirty="0" err="1" smtClean="0">
                <a:hlinkClick r:id="rId3"/>
              </a:rPr>
              <a:t>Linguascope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1718" y="318728"/>
            <a:ext cx="8154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Modern Languages Website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883" y="6053959"/>
            <a:ext cx="691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Link to website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969" b="10843"/>
          <a:stretch/>
        </p:blipFill>
        <p:spPr>
          <a:xfrm>
            <a:off x="1451638" y="1366345"/>
            <a:ext cx="9157504" cy="41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3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163" y="634038"/>
            <a:ext cx="616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Invest in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 dictionary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75" y="1734565"/>
            <a:ext cx="2271957" cy="34459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89369" y="918399"/>
            <a:ext cx="3383431" cy="2585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Don’t use Google translate!!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3296" y="3910208"/>
            <a:ext cx="7674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www.</a:t>
            </a:r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</a:t>
            </a:r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ordreference.com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24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1057" y="318728"/>
            <a:ext cx="10373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Modern Languages at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Williamwood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81934398"/>
              </p:ext>
            </p:extLst>
          </p:nvPr>
        </p:nvGraphicFramePr>
        <p:xfrm>
          <a:off x="2501462" y="1242058"/>
          <a:ext cx="7658538" cy="489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229386" y="2306766"/>
            <a:ext cx="1675427" cy="741234"/>
            <a:chOff x="7004021" y="1162218"/>
            <a:chExt cx="1675427" cy="922286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7230010" y="1162218"/>
              <a:ext cx="1449438" cy="922286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2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7004021" y="1189231"/>
              <a:ext cx="1395412" cy="8682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	Advanced 	Higher 	French</a:t>
              </a:r>
              <a:endParaRPr lang="en-US" sz="13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55375" y="3155891"/>
            <a:ext cx="1449438" cy="601215"/>
            <a:chOff x="4019341" y="2570547"/>
            <a:chExt cx="1449438" cy="936994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4019341" y="2570547"/>
              <a:ext cx="1449438" cy="93699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434176"/>
                <a:satOff val="-8949"/>
                <a:lumOff val="-3432"/>
                <a:alphaOff val="0"/>
              </a:schemeClr>
            </a:fillRef>
            <a:effectRef idx="2">
              <a:schemeClr val="accent5">
                <a:hueOff val="-6434176"/>
                <a:satOff val="-8949"/>
                <a:lumOff val="-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4046785" y="2597991"/>
              <a:ext cx="1394550" cy="8268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Advanced Higher Spanish</a:t>
              </a:r>
              <a:endParaRPr lang="en-US" sz="13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55375" y="3862469"/>
            <a:ext cx="1449438" cy="708868"/>
            <a:chOff x="4019341" y="2570547"/>
            <a:chExt cx="1449438" cy="936994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4019341" y="2570547"/>
              <a:ext cx="1449438" cy="93699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434176"/>
                <a:satOff val="-8949"/>
                <a:lumOff val="-3432"/>
                <a:alphaOff val="0"/>
              </a:schemeClr>
            </a:fillRef>
            <a:effectRef idx="2">
              <a:schemeClr val="accent5">
                <a:hueOff val="-6434176"/>
                <a:satOff val="-8949"/>
                <a:lumOff val="-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4046785" y="2597991"/>
              <a:ext cx="1394550" cy="8821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Advanced Higher Mandarin</a:t>
              </a:r>
              <a:endParaRPr lang="en-US" sz="13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455375" y="4676700"/>
            <a:ext cx="1449438" cy="936994"/>
            <a:chOff x="4019341" y="2570547"/>
            <a:chExt cx="1449438" cy="936994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4019341" y="2570547"/>
              <a:ext cx="1449438" cy="93699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434176"/>
                <a:satOff val="-8949"/>
                <a:lumOff val="-3432"/>
                <a:alphaOff val="0"/>
              </a:schemeClr>
            </a:fillRef>
            <a:effectRef idx="2">
              <a:schemeClr val="accent5">
                <a:hueOff val="-6434176"/>
                <a:satOff val="-8949"/>
                <a:lumOff val="-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 txBox="1"/>
            <p:nvPr/>
          </p:nvSpPr>
          <p:spPr>
            <a:xfrm>
              <a:off x="4046785" y="2625435"/>
              <a:ext cx="1394550" cy="8821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smtClean="0"/>
                <a:t>Crash</a:t>
              </a:r>
              <a:r>
                <a:rPr lang="en-US" sz="1300" kern="1200" dirty="0" smtClean="0"/>
                <a:t> Higher Spanish</a:t>
              </a:r>
              <a:endParaRPr lang="en-US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1948" y="213626"/>
            <a:ext cx="6650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skills in all languages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Image result for talking langu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" y="1284100"/>
            <a:ext cx="3161534" cy="31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16" y="1454757"/>
            <a:ext cx="2526297" cy="2526297"/>
          </a:xfrm>
          <a:prstGeom prst="rect">
            <a:avLst/>
          </a:prstGeom>
        </p:spPr>
      </p:pic>
      <p:pic>
        <p:nvPicPr>
          <p:cNvPr id="1028" name="Picture 4" descr="Image result for listening ski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578" y="3869908"/>
            <a:ext cx="2857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95" y="3384089"/>
            <a:ext cx="29527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2264" y="224135"/>
            <a:ext cx="5768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Vocabulary Booklet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55" y="1147465"/>
            <a:ext cx="4227472" cy="5556564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61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922" y="171584"/>
            <a:ext cx="336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Homework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551" y="1094914"/>
            <a:ext cx="1083295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7030A0"/>
                </a:solidFill>
              </a:rPr>
              <a:t>All pupils are expected to revise new vocabulary for around 15 minutes </a:t>
            </a:r>
          </a:p>
          <a:p>
            <a:pPr algn="ctr"/>
            <a:r>
              <a:rPr lang="en-US" sz="5400" b="1" dirty="0" smtClean="0">
                <a:ln/>
                <a:solidFill>
                  <a:srgbClr val="7030A0"/>
                </a:solidFill>
              </a:rPr>
              <a:t>3 times a week. Pupils should:</a:t>
            </a:r>
          </a:p>
          <a:p>
            <a:pPr algn="ctr"/>
            <a:r>
              <a:rPr lang="en-US" sz="3600" b="1" dirty="0" smtClean="0">
                <a:ln/>
                <a:solidFill>
                  <a:srgbClr val="7030A0"/>
                </a:solidFill>
              </a:rPr>
              <a:t>1. Copy the words in to their vocabulary jotters</a:t>
            </a:r>
          </a:p>
          <a:p>
            <a:pPr algn="ctr"/>
            <a:r>
              <a:rPr lang="en-US" sz="3600" b="1" dirty="0" smtClean="0">
                <a:ln/>
                <a:solidFill>
                  <a:srgbClr val="7030A0"/>
                </a:solidFill>
              </a:rPr>
              <a:t>2. Learn the English meanings of the words</a:t>
            </a:r>
          </a:p>
          <a:p>
            <a:pPr algn="ctr"/>
            <a:r>
              <a:rPr lang="en-US" sz="3600" b="1" dirty="0" smtClean="0">
                <a:ln/>
                <a:solidFill>
                  <a:srgbClr val="7030A0"/>
                </a:solidFill>
              </a:rPr>
              <a:t>3. Learn the spelling of the words</a:t>
            </a:r>
            <a:endParaRPr lang="en-US" sz="3600" b="1" dirty="0">
              <a:ln/>
              <a:solidFill>
                <a:srgbClr val="7030A0"/>
              </a:solidFill>
            </a:endParaRPr>
          </a:p>
        </p:txBody>
      </p:sp>
      <p:pic>
        <p:nvPicPr>
          <p:cNvPr id="2050" name="Picture 2" descr="Image result for learning vocabul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5" y="5169082"/>
            <a:ext cx="2373995" cy="109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2199" y="224135"/>
            <a:ext cx="4393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Dyslexic pupils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032" y="1287315"/>
            <a:ext cx="1098365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If your child is dyslexic, he /she does NOT </a:t>
            </a:r>
          </a:p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have to copy the vocabulary into their jotters.</a:t>
            </a:r>
          </a:p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They should experiment with different ways of learning the </a:t>
            </a:r>
            <a:r>
              <a:rPr lang="en-US" sz="4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meanings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 the words.</a:t>
            </a:r>
          </a:p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Parents should sign the appropriate section of the vocabulary booklet to show that words have been learnt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666" y="224135"/>
            <a:ext cx="2167592" cy="1187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93" y="224135"/>
            <a:ext cx="2167592" cy="11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894" y="297707"/>
            <a:ext cx="9224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 tips for learning vocabulary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Image result for look, say cover write ch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90" y="1408386"/>
            <a:ext cx="3540737" cy="501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363" y="1904104"/>
            <a:ext cx="5423172" cy="38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894" y="297707"/>
            <a:ext cx="9224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 tips for learning vocabulary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894" y="4380514"/>
            <a:ext cx="3137463" cy="1647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53" y="1411835"/>
            <a:ext cx="6154463" cy="46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894" y="297707"/>
            <a:ext cx="9224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 tips for learning vocabulary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Image result for study 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03" y="1576552"/>
            <a:ext cx="4815380" cy="48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6584" y="1576552"/>
            <a:ext cx="5368142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Use study cards.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Write the French on one side and the English on the other.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Write the French and English on separate cards and match them up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Play games with the cards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6701978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39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287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Mrs Boulton - Jones</dc:creator>
  <cp:lastModifiedBy>Steven Crawford</cp:lastModifiedBy>
  <cp:revision>20</cp:revision>
  <dcterms:created xsi:type="dcterms:W3CDTF">2019-09-09T11:10:01Z</dcterms:created>
  <dcterms:modified xsi:type="dcterms:W3CDTF">2019-09-13T07:53:22Z</dcterms:modified>
</cp:coreProperties>
</file>