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9-03-15T10:09:50.141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 0,'0'0'94,"26"0"-94,0 0 16,26 0-16,0 0 15,25 0-15,1 0 16,-26 0-16,26 0 15,-1 0-15,53 26 16,-52-26-16,25 0 16,-25 0-16,26 26 15,-52-26 1,26 0-16,51 0 15,-77 0-15,26 26 16,-26-26-16,-1 0 16,1 0-16,26 0 15,-26 0-15,0 0 16,-26 0-16,51 0 15,-51 0-15,26 0 16,0 0-16,26 0 16,-27 0-16,1 0 15,0 0-15,-26 0 16,26 0-16,-26 0 15,0 0-15,0 0 16,0 0-16,0 0 16,51 0-16,-25 0 15,26 0-15,0 26 16,25-26-16,-25 0 15,0 0-15,0 0 16,-1 0-16,-51 0 16,-26 0-16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9-03-15T10:58:34.555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0 0,'0'0'156,"26"0"-140,0 0-1,0 0-15,52 0 16,-26 0-16,0 0 16,77 26-16,-51-26 15,26 26-15,-53-26 16,27 26-16,-26-26 15,0 0-15,26 0 16,-1 26-16,1-26 16,-26 0-16,52 0 15,-53 0-15,53 26 16,-26-26-16,0 26 15,-1-26-15,1 25 16,0-25-16,26 26 16,-1-26-16,53 26 15,-1-26-15,-51 0 16,-26 0-1,-1 26-15,1 0 16,0-26-16,-26 26 0,26-26 16,-27 26-1,27 0-15,0-26 16,-78 0-16,26 0 15,-26 0-15,26 0 16,-26 0 0,26 0-16,0 0 15,0 0-15,-26 0 16,51 0-16,-51 0 15,26 0-15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9-03-15T10:58:36.386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53 0,'0'0'62,"0"0"-46,26 0-16,0 0 15,0 0-15,26 0 16,0-26-16,-26 26 16,51 0-16,1 0 15,0 0-15,0 0 16,25 0-16,-25 0 15,0 0-15,-1 0 16,1 0 0,0 0-16,-26 0 15,0 0-15,0 0 16,25 0-16,-25 0 15,0 0-15,0 0 16,0 0-16,25 26 16,-25-26-16,0 0 15,0 0-15,0 0 16,0 0-16,-52 0 15,51 0-15,1 0 16,0 0-16,-26 0 16,0 0-16,-26 0 15,26 0-15,-26 0 16,26 0-16,0 0 15,-26 0 1,26 0-16,-26 0 16,25 0-1,1 0-15,0 0 16,-26 0-16,26 0 15,0 0-15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9-03-15T10:58:47.019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0 153 0,'26'0'31,"-26"0"156,26 0-171,-26 0 0,52 0-16,-52 0 15,26 0-15,0 0 16,0 0-16,26 0 15,-26 0-15,-1 0 16,27-26-16,0 26 16,26 0-16,-26 0 15,0 0-15,-1 0 16,27 0-16,-26 0 15,26 0-15,-26 0 16,-1 0-16,1 0 16,26 0-16,-26 0 15,26-26-15,-1 26 16,1 0-16,-26 0 15,0 0-15,26 0 16,-27 0-16,1 0 16,0 0-16,0 0 15,26 0-15,-26 0 16,-1 0-16,1 0 15,0-26 1,26 26-16,-52 0 16,51 0-16,-25 0 15,0 0-15,26 0 16,-26 0-16,25-26 15,-25 26-15,26 0 16,-26 0-16,0 0 16,25 0-16,-25 0 15,0 0-15,0 0 16,0 0-16,0 0 15,-26 0-15,0 0 16,25 0-16,-25-26 16,26 26-16,0 0 15,-26 0-15,0 0 16,0 0-16,26 0 16,-27 0-16,1 0 15,26 0-15,-26 0 16,0 0-16,26 0 15,-26 0-15,0 0 16,26 0-16,-1 0 16,-25 0-1,26 0-15,0 0 16,26 0-16,-1 0 15,-25 0-15,0 0 16,0 0-16,0 0 16,26 0-16,-27 0 15,1 0-15,-26 0 16,52 0-16,-26 0 15,0 0-15,-1 0 16,1 0-16,0 0 16,26 0-16,-26 0 15,-26 26-15,25-26 16,1 26-16,0-26 15,0 0-15,0 0 16,26 0-16,-27 0 16,1 0-16,0 0 15,0 0-15,0 0 16,26 0-16,-27 0 15,27 0-15,0 0 16,0 0-16,-27 0 16,1 0-1,26 0-15,-26 0 16,0 0-16,-26 0 15,0 0-15,-1 0 16,1 0-16,26 0 16,-52 0-16,52 0 15,-26 0-15,0 0 16,0 0-16,0 0 15,0 0-15,0 0 16,-1 0-16,1 0 16,0 0-16,0 0 15,-26 0-15,26 0 16,-26 0-16,26 0 15,0 0-15,-26 0 16,26 0 0,0 0 436,0 0-436,0 0-16,0 0 15,0 0-15,-1 0 16,1 0-1,-26 0 1,26 0-16,-26 26 16,26-26-1,-26 0 1,26 0-16,0 0 15,0 0-15,-26 0 16,0 0-16,26 0 31,0 26 78,-26-26-93,0 26 140,0-26-140,0 0 15,0 26-16,0-26 32,-26 0-31,26 26-16,0-26 15,0 0-15,-26 26 16,26-26 0,-26 26-16,26-26 15,-26 0 1,0 0-16,26 0 15,-26 0 1,26 0 0,-26 0-16,0 0 15,26 0-15,-25 0 16,-1 0-16,0 0 15,26 0-15,-26 0 16,0 0-16,0 0 16,0 0-16,26 0 15,-26 0-15,0 0 16,0 0-16,0 0 15,0 0-15,0 0 16,26 0 0,-51 0-16,51 0 15,-26 0-15,0 0 16,0 0-16,0 0 15,26 0-15,-52 0 16,52 26-16,-52-26 16,26 0-16,0 0 15,1 0-15,-27 0 16,26 0-16,0 0 15,0 0-15,-26 0 16,26 0-16,0 0 16,0 0-16,0 0 15,-25 0-15,25 0 16,-52 0-16,52 0 15,0 0-15,-26 0 16,-25 0-16,25 0 16,0 0-16,0 0 15,0 0-15,0 0 16,0 0-16,1 25 15,-1-25-15,0 0 16,0 0-16,0 0 16,0 0-1,1 0-15,-1 0 16,-26 0-16,26 0 15,0 0-15,1 0 16,-1 0-16,-26 0 16,26 0-16,0 0 15,0 0-15,1 0 16,-27 0-16,26 0 15,0 0-15,52 0 16,-52 0-16,26 0 16,0 0-16,-25 0 15,51 0-15,-26 0 16,0 0-16,0 0 15,-26 0-15,26 0 16,0 0-16,-26 0 16,26 0-16,26 0 15,-51 0-15,51 0 16,-26 0-16,-52 0 15,78 0-15,-26 0 16,-26 0 0,26 0-16,0 0 15,-25 0-15,25 0 16,0 0-16,0 0 15,0 0-15,0 0 16,-26 0-16,0 0 16,26 0-16,-25 0 15,-27 0-15,26 0 16,0 0-16,0 0 15,0 0-15,-25 0 16,25 0-16,0 0 16,0 0-16,0 0 15,0 0-15,-25 0 16,25 0-16,0 0 15,26 0-15,-26 0 16,26 0-16,0 0 16,-25 0-16,25 0 15,-26 0-15,26 0 16,-52 0-16,26 0 15,1 0-15,-1 0 16,0 0-16,0 0 16,-26 0-1,52 0-15,0 0 16,-25 0-16,-1 0 15,26 0-15,-26 0 16,26 0-16,-26 0 16,26 0-16,0 0 15,0 0-15,1 0 16,-1 0-16,26 0 15,-26 0-15,26 0 16,-26 0-16,0 0 16,0 0-16,26 0 15,-26 0-15,0 0 16,0 0-16,26 0 15,-26 0-15,0 0 16,26 0-16,-26 0 16,1 0-16,-1 0 15,0 0-15,26 0 16,-52 0-16,52 0 15,-26 0-15,0 0 16,0 0-16,0 0 16,0 0-1,26 0-15,-26 0 16,26 0-16,-26 0 15,1 0-15,-1 0 16,0 0-16,0 0 16,0 26-16,26-26 15,-52 0-15,26 0 16,0 0-16,0 0 15,26 0-15,-26 0 16,0 0-16,0 0 16,26 0-1,-25 0-15,-1 0 16,26 0 15,-26 0-15,26 0-16,-26 0 15,0 0-15,0 0 16,0 0-16,0 0 15,26 0-15,-26 0 16,0 0 62,26 0 109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9-03-15T10:58:52.707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22 0,'0'0'0,"26"0"47,-26 0-31,0 0-1,26 0-15,-26 0 31,26 0-31,0 0 16,-26 0 0,26 0-16,0 0 0,0 0 15,0 0-15,-1 0 16,1 0-1,26 0-15,0 0 16,-52 0-16,52 0 16,-26 0-16,0 0 15,26 0-15,-27 0 16,27 0-16,-26 0 15,0 0-15,0 0 16,26 0-16,0 0 16,-26 0-16,0 0 15,25 0-15,1 0 16,-26 0-16,0 0 15,0 0-15,0 0 16,0 0-16,-26 0 16,52 0-16,-26 0 15,-1 0-15,1 0 16,0 0-16,0 0 15,-26 0-15,52 0 16,-52 0-16,26 0 16,0 0-16,0 0 15,0 0-15,-26 0 16,26 0-1,0 0-15,0 0 16,-1 0-16,1 0 16,-26 0-16,26 0 15,0 0-15,0 0 16,-26 0-16,26 0 15,-26 0-15,26 0 16,0 0-16,-26 0 16,26 0-16,-26 0 15,26 0-15,-26 0 16,26 0-16,0 0 15,-26 0-15,25 0 16,-25 0-16,26 0 16,0 0-16,-26 0 15,26 0 1,-26 0-16,26 0 15,-26 0-15,26 0 16,0 0 0,-26 0-1,26 0-15,-26 0 31,52 0-31,-52 0 16,26 0-16,25 0 16,1 26-16,-26-26 15,26 0-15,-52 0 16,26 0-16,-26 0 15,26 0 173,-26 0-188,26 26 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9-03-15T10:58:57.251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-1 78 0,'0'0'47,"0"0"-47,25 0 15,1 0 1,-26 0-16,52 0 15,26 0-15,-26 0 16,26 0-16,-1 0 16,-25 0-16,26 0 15,0 0-15,-1 0 16,1 0-16,-26 0 15,26 0-15,-26 0 16,-1 0-16,1 0 16,26 0-16,-26 0 15,77 0-15,-51 0 16,26 0-16,-26 0 15,-1 0-15,27 0 16,0 0-16,25 0 16,1 0-16,-26 0 15,51 0-15,1 0 16,-53 0-16,1 0 15,51 0-15,-103 0 16,26 0-16,-26 0 16,26 0-16,-1 0 15,1 0 1,0 0-16,-26 0 15,0 0-15,25 0 16,-51 0-16,52 0 16,0 0-16,-26 0 15,-1 0-15,1 0 16,0 0-16,26 0 15,-26 0-15,0 0 16,-1-26-16,27 26 16,0 0-16,0 0 15,-1 0-15,1 0 16,0 0-16,-26 0 15,-26 0-15,26 0 16,-1 0-16,1 0 16,-26 0-16,26 0 15,0 0-15,0 0 16,-1 0-16,1 0 15,26 0-15,-52-26 16,26 26-16,0 0 16,-1 0-16,1 0 15,0 0 1,-26 0-16,52 0 15,-26 0-15,0 0 16,-1 0-16,1 0 16,0 0-16,26 0 15,-52 0-15,0 0 16,25 0-16,-25 0 15,0 0-15,0 0 16,26 0-16,0 0 16,-26 0-16,26 0 15,-1 0-15,-25 0 16,0 0-16,0 0 15,0 0-15,26 0 16,-26 0-16,0 0 16,0 0-16,0 0 15,0 0-15,25 0 16,-51 0-16,26 0 15,-26-26-15,26 26 16,0 0-16,-26 0 218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9-03-15T10:58:59.860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78 0,'52'0'63,"-52"0"-63,26 0 15,0 0 1,0 0-16,0 0 16,0 0-16,26 0 15,25 0-15,1 0 16,26 0-16,-26 0 15,25 0-15,-25 0 16,0 0-16,25 0 16,-25 0-16,-26 0 15,52 0-15,-52 0 16,25 0-16,27 0 15,-52 0-15,0 0 16,0 0-16,-1 0 16,27 0-16,0 0 15,-26 0 1,0 0-16,51 0 15,-25 0-15,0 0 16,-1 0-16,-25 0 16,52 0-16,-52 0 15,0 0-15,0 0 16,25 0-16,-25 0 15,26 0-15,0 0 16,-27 0-16,1 0 16,-26 0-16,26 0 15,26 0-15,-26 0 16,-1 0-16,1 0 15,0 0-15,26 0 16,-26 0-16,-26 0 16,51 0-16,-51 0 15,78 0-15,-26 0 16,0 0-16,-27 0 15,1 0-15,-26 0 16,52 0-16,-52 0 16,0 0-16,0 0 15,25 0 1,-25 0-16,0 0 15,0 0-15,-26-26 16,52 26-16,-26 0 16,0 0-16,0 0 15,0 0-15,0 0 16,0 0-1,-1 0-15,1 0 16,-26 0-16,26 0 16,0 0-1,-26-26-15,26 26 16,-26 0-1,26 0-15,0 0 16,0 0-16,26 0 16,-26 0-16,25 0 15,-25 0-15,0 0 16,0 0-16,0 0 15,0 0-15,0 0 16,0 0-16,26 0 16,0 0-16,-52 0 15,51 0 1,-51 0-16,26 0 15,-26 0 1,26 0 15,-26 0-15,0-26 77,0 26-46,0 0-16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9-03-15T10:59:08.12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5CDAB7C-18B0-4E99-99C0-505E0D6BDBA0}" emma:medium="tactile" emma:mode="ink">
          <msink:context xmlns:msink="http://schemas.microsoft.com/ink/2010/main" type="inkDrawing" rotatedBoundingBox="3954,12676 12142,12853 12112,14233 3924,14056" hotPoints="12430,13384 7526,14092 2597,13599 7500,12891" semanticType="enclosure" shapeName="Ellipse">
            <msink:destinationLink direction="with" ref="{5FE78A2B-77F4-442B-B210-EC12DE170BF1}"/>
          </msink:context>
        </emma:interpretation>
      </emma:emma>
    </inkml:annotationXML>
    <inkml:trace contextRef="#ctx0" brushRef="#br0">3474 0 0,'0'0'15,"-26"0"-15,-26 0 16,0 0-16,26 0 16,-26 0-16,-25 0 15,25 0-15,0 0 16,0 0-16,26 0 15,-26 0-15,0 0 16,1 0-16,-1 0 16,-26 26-16,0-26 15,26 0-15,1 26 16,-1-26-16,0 0 15,0 0-15,0 0 16,26 0-16,0 0 16,1 0-1,-1 0-15,-26 0 16,-26 26-16,52-26 0,-26 0 15,0 26 1,26-26-16,-25 0 16,25 0-16,-26 0 15,26 0-15,0 0 16,-26 0-16,0 0 15,26 0-15,-25 0 16,25 0-16,0 0 16,-26 0-16,26 0 15,0 0-15,26 0 16,-26 0-16,0 0 15,0 0-15,0 0 16,26 0-16,-51 0 16,25 0-16,0 0 15,-26 0-15,52 0 16,-26 0-16,0 0 15,0 0-15,0 0 16,-26 0-16,1 0 16,25 0-1,0 0-15,0 0 16,0 0-16,0 0 15,0 0-15,26 0 16,-26 0-16,26 0 16,-26 0-16,26 0 15,-26 0-15,0 0 16,26 26-16,-26-26 15,-25 0-15,51 0 16,-52 0-16,26 25 16,26 1-16,-26-26 15,0 0-15,26 0 16,-26 26-16,0-26 15,0 0 1,26 26-16,-26 0 16,0-26-1,1 52-15,25-52 16,-26 26-16,0-26 15,0 26-15,26 0 16,-52 0-16,26 0 16,0-26-16,26 26 15,-26-26-15,26 25 16,-26 1-1,0-26-15,26 26 16,0-26-16,0 26 16,-26-26-16,26 0 15,-25 52 1,-1-52-16,26 26 15,0 0-15,0-26 16,0 26-16,0-26 16,0 26-16,0 0 15,0 0-15,0-1 16,26 1-16,-26 0 15,0-26-15,0 52 16,51-52-16,-51 52 16,26-52-16,0 52 15,0-52-15,0 52 16,0-52-16,0 26 15,0-1-15,0-25 16,26 26-16,-52-26 16,25 26-16,53 0 15,-26 0-15,0 0 16,26 0-1,-1 0-15,1-26 16,0 0-16,0 26 16,-1-26-16,1 0 15,0 0-15,0 0 16,-1 0-16,1 0 15,0 0-15,26 0 16,-27 0-16,1 0 16,26 0-16,-1 26 15,-25-26-15,26 0 16,26 0-16,-27 0 15,1 0-15,0 0 16,25 0-16,1-26 16,-1 26-16,-25 0 15,0-26-15,-27 26 16,1 0-16,0 0 15,26 0-15,-27 0 16,-25 0-16,26 0 16,-26 0-16,26 0 15,-1 0-15,1 0 16,0 0-1,0 0-15,-1 0 16,1 0-16,0-26 16,-26 26-16,-1 0 15,27 0-15,-26 0 16,26 0-16,0 0 15,-1 0-15,1-26 16,-26 26-16,0 0 16,0 0-16,25 0 15,-51 0-15,26 0 16,0 0-16,26-26 15,-52 26-15,0 0 16,51 0-16,-25 0 16,52 0-16,-26 0 15,-1 0-15,-25 0 16,26 0-16,-26 0 15,26-26-15,-27 26 16,27-26-16,-26 26 16,0-26-16,0 26 15,25-26-15,-51 1 16,26-1-1,26 26-15,-26 0 16,-26 0-16,25-26 16,-25 0-16,26 26 15,-26 0-15,26 0 16,-26 0-16,0 0 15,26 0-15,-1-26 16,1 26-16,0-26 16,0 0-16,26 26 15,-26 0-15,-1 0 16,1 0-16,0 0 15,26 0-15,-26 0 16,-26 0-16,25 0 16,1 0-16,-26 0 15,0 0-15,0 0 16,0 0-16,0-26 15,26 26-15,-26-26 16,25 26-16,-25 0 16,-26-26-16,52 26 15,-26-26-15,0 0 16,0 26-1,0-25-15,-26-1 16,0 26-16,26-26 16,-26 26-16,0-26 15,0 26-15,0-26 16,0 0-1,0 26-15,0-26 16,0 0-16,0 0 16,0 0-16,0 26 15,0-52-15,0 52 16,0-25-16,0 25 15,0 0-15,0-26 16,-26 0-16,0 0 16,0 26-16,0-26 15,-26 0-15,26 0 16,-25 26-16,-27-26 15,52 0-15,-26 26 16,0 0-16,-26 0 16,27-26-1,-27 26-15,0 0 16,0 0-16,1 0 15,25 0-15,-26 0 16,0 0-16,0 0 16,1 0-16,-1 0 15,26 0-15,0 0 16,-25 0-16,25 0 15,-26 0-15,-26 0 16,52 0-16,1 0 16,25 0-16,-26 0 15,-26 0-15,0 0 16,27 0-16,-1 0 15,0 0-15,0 0 16,-78 0-16,79 0 16,-27 0-16,0 0 15,0 0-15,26 0 16,1 0-16,-27 0 15,0 0-15,0 0 16,1-26-16,51 26 16,-52 0-16,26 0 15,-26 0-15,1 0 16,25 0-1,26 0-15,-26 0 16,-26-26-16,26 26 16,1 0-16,-27-26 15,26 26-15,0 0 16,-26 0-16,27 0 15,-1 0-15,0 0 16,0 0-16,26 0 16,0 0-16,0 0 15,0 0-15,0 0 16,-25 0-16,51 0 15,-52 0-15,26 0 16,0 0-16,0 0 16,0 0-16,26 0 15,-26 0-15,0 0 16,26 0-16,-26 0 15,26 0-15,-26 0 32,26 0-17,-25 0-15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9-03-15T10:59:10.45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024281D-824C-4C57-9880-D6FA68005516}" emma:medium="tactile" emma:mode="ink">
          <msink:context xmlns:msink="http://schemas.microsoft.com/ink/2010/main" type="inkDrawing" rotatedBoundingBox="13061,15278 19800,15225 19801,15291 13062,15344" shapeName="Other">
            <msink:destinationLink direction="with" ref="{5FE78A2B-77F4-442B-B210-EC12DE170BF1}"/>
          </msink:context>
        </emma:interpretation>
      </emma:emma>
    </inkml:annotationXML>
    <inkml:trace contextRef="#ctx0" brushRef="#br0">0 78 0,'0'0'0,"0"0"16,0 0 0,26 0-16,0 0 15,0 0-15,-26 0 16,51 0-16,-25 0 15,0-26-15,52 26 16,-26 0-16,0 0 16,0 0-16,-1 0 15,27 0-15,0 0 16,0 0-16,-26 0 15,-27-26-15,27 26 16,0 0-16,-26 0 16,0 0-16,26 0 15,0 0-15,-1 0 16,27 0-1,0 0-15,26 0 16,-27 0-16,1 0 16,26 0-16,-1-26 15,-25 26-15,-26 0 16,26 0-16,-26 0 15,0 0-15,25 0 16,27 0-16,0 0 16,-1 0-16,-25 0 15,26 0-15,-27 0 16,1 0-16,26 0 15,-52 0-15,25 0 16,1 0-16,-26 0 16,0 0-16,0 0 15,-26 0-15,0 0 16,0 0-16,25 0 15,1 0-15,0 0 16,26 0-16,0 0 16,-1 0-16,1 0 15,0 0-15,0 0 16,-27 0-1,1 0-15,0 0 16,0 0-16,26 0 16,-52 0-16,25 0 15,1 0-15,0 0 16,26 0-16,-26 0 15,0 0-15,-1 0 16,1 0-16,26 0 16,-26 0-16,0 0 15,-1 0-15,1 0 16,0 0-16,26 0 15,-26 0-15,-26 0 16,25 0-16,27 0 16,-26 0-16,0 0 15,0 0-15,0 0 16,-1 0-16,27 0 15,-26 0-15,0 0 16,26 0-16,-27 0 16,27 0-16,-26 0 15,0 0-15,0 0 16,0 0-1,-1 0-15,27 0 16,-26 0-16,-26 0 16,0 0-16,26 0 15,-52 0-15,51 0 16,-51 0-16,26 0 15,0 0 1,0 0-16,26 0 16,-26 0-16,0 0 15,0 0-15,0 0 16,0 0-16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9-03-15T10:59:14.24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FE78A2B-77F4-442B-B210-EC12DE170BF1}" emma:medium="tactile" emma:mode="ink">
          <msink:context xmlns:msink="http://schemas.microsoft.com/ink/2010/main" type="inkDrawing" rotatedBoundingBox="10949,13599 13734,14776 13525,15270 10740,14093" semanticType="callout" shapeName="Other">
            <msink:sourceLink direction="with" ref="{B024281D-824C-4C57-9880-D6FA68005516}"/>
            <msink:sourceLink direction="with" ref="{B5CDAB7C-18B0-4E99-99C0-505E0D6BDBA0}"/>
          </msink:context>
        </emma:interpretation>
      </emma:emma>
    </inkml:annotationXML>
    <inkml:trace contextRef="#ctx0" brushRef="#br0">0 0 0,'0'0'31,"0"0"-15,26 0-16,-26 0 16,26 26-1,-26-26-15,26 25 16,-1-25-16,1 26 15,0 0-15,0-26 16,0 26 0,26 0-16,-52 0 0,52 0 15,-26 0-15,26 26 16,-1-52-1,1 52-15,26-1 16,0-25-16,-26-26 16,-1 52-16,1-52 15,26 52-15,0-26 16,-26 0-16,25 26 15,1-26-15,-26-26 16,0 0-16,0 0 16,-1 0-16,-25 26 15,26-26-15,-26 0 16,52 0-16,-26 25 15,-26-25-15,0 0 16,51 0-16,-51 0 16,0 0-16,26 0 15,-26 0-15,0 26 16,26-26-16,-26 0 15,0 0-15,-1 0 16,-25 0-16,26 0 16,0 0-16,-26 0 15,26 0-15,26 0 16,-52 0-1,52 0-15,0 0 16,25 52-16,-25-52 16,-26 0-16,-26 0 15,26 0-15,-26 0 16,0 26 467,0 0-467,0-26 0,0 26-16,0-26 15,0 26-15,0 0 16,0 0-1,26-26-15,-26 26 16,0 0-16,0-1 16,26-25-16,-26 26 15,0-26-15,0 26 16,0 0-16,0-26 15,0 0 1,26 26 0,-26-26-1,0 26 1,0 0-1,0-26-15,0 26 16,0-26 0,0 26-16,26-26 15,-26 26-15,0 0 16,0-26-16,0 26 15,0-1-15,0 1 16,0-26-16,26 0 16,-26 26-16,0-26 15,0 26 1,26-26 15,-26 26-15,0-26 498,26 0-498,-26 0-16,25 0 16,1 0-16,-26 26 15,0-26 282,0 0-266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8T11:15:42.337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-1 87 0,'36'0'172,"37"0"-157,-1 0-15,1 0 16,36 0-16,-1 0 16,1 0-16,-36 0 15,36-36 1,-73 36-16,73 0 15,-109 0-15,36 0 16,37 0-16,-73 0 16,72 0-16,-72 0 15,37 0 1,-1 0-16,0 0 15,-36 0-15,36 0 16,1 0-16,-1 0 16,0 0-16,1 0 15,-1 0-15,36 0 16,-35 36-16,-1-36 15,0 0-15,1 0 16,-1 0-16,0 0 16,0 0-16,1 0 15,35 0-15,-35 0 16,35 0-16,1 0 15,-37 0-15,37 0 16,-1 0-16,1 0 16,-37 0-16,0 0 15,37 0 1,-37 0-16,0 0 15,1 0-15,-1 0 16,0 0-16,37 0 16,-37 0-16,0 0 15,1 0-15,-1 0 16,0 0-16,1 0 15,-1 0-15,36 0 16,-72 0-16,37 0 16,-37 0-16,36 0 15,0 0-15,1 0 16,-1 0-16,0 0 15,37 0-15,-1 0 16,1 0-16,-1 0 16,1 0-16,36 0 15,-37 0-15,-35 0 16,-1 0-16,37 0 15,-37 0-15,0 0 16,0 0-16,-36 0 16,37 0-1,-1 0 1,-36 0-1,36 0 1,-36 0 0,37 0-1,-1 0-15,0 0 16,37 0-16,-37 0 15,0 0-15,-36 0 16,37 0-16,-1 0 16,0 0-16,-36 0 31,36 0 0,-36 0-15,37 0-16,-37 0 15,36 0-15,0 0 16,1 0-16,-37 0 15,36 0-15,0 0 16,0 0-16,-36 0 16,37 0-16,-1 0 15,-36 0 1,36 0-16,-36 0 15,37 0-15,-37 0 16,36 0-16,0 0 16,0 0-16,-36 0 15,37 0 1,-1 0-16,-36 0 78,36 0-63,1-36-15,-1 36 16,-36 0-16,36 0 16,37 0-16,-73 0 15,36 0-15,0 0 16,1 0-16,-1 0 15,0 0-15,0 0 16,1 0-16,-1 0 16,37 0-16,-73 0 15,72 0 1,-36 0-16,-36 0 15,37 0 1,-1 0-16,-36 0 16,36 0-16,1 0 15,-1 0-15,-36 0 16,36 0-16,-36 0 15,36 0-15,-36 0 16,37 0-16,-1 0 16,-36 0-16,36 0 15,-36 0-15,37 0 16,-1 0-16,-36-36 15,36 36-15,0 0 16,1 0-16,-37 0 16,36 0-16,-36 0 15,36 0 1,-36 0-1,37 0 1,-1 0 0,-36 0-1,36 0 1,-36 0-16,36 0 15,1 0-15,-37 0 16,36 0-16,-36 0 16,36 0-16,-36 0 15,37 0 1,-1 0-1,-36 0 1,36 0 0,-36 0-16,36 0 15,1 0 1,-37 0-1,36 0 1,-36 0 0,36 0-1,-36 0 1,37 0-16,-1 0 15,-36 0 1,36 0-16,-36 0 16,36 0 15,1 0-16,-37 0-15,36 0 16,-36 0 0,36 0-1,-36 0 1,37 0-16,-1 0 31,-36 0-15,36 0 15,-36 0 31,36 0-46,1 0-1,-37 0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9-03-15T10:09:52.622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30 0,'0'0'47,"0"0"-47,26 0 16,0 0-16,0 0 15,26 0-15,-26 0 16,25 0-16,1 0 15,0 0-15,26 0 16,-26 0-16,-1 0 16,1 0-1,0 0-15,26 0 16,-26 0-16,0 0 15,-1 0-15,1 0 16,26 0-16,-26 0 16,0 0-16,-1 0 15,1 0-15,0 0 16,26 0-16,-26 0 15,-26 0-15,26 0 16,-1 0-16,1 0 16,-26 0-16,26 0 15,26 0-15,-52 0 16,25 0-16,1 0 15,0 0-15,0 0 16,-26 0-16,26 0 16,0 26-16,-27-26 15,1 0-15,26 0 16,26 0-16,-26 0 15,0 0-15,-26 0 16,25 0-16,27 0 16,-52 0-1,0 0-15,26 0 16,-26 0-16,0 0 15,0 0-15,25 0 16,-25 0-16,26 0 16,-52-26-16,26 26 15,0 0-15,0 0 16,0 0-16,-26 0 15,26 0-15,0 0 16,0 0-16,-26 0 16,26 0-16,-26 0 15,51 0-15,-51 0 16,26 0-1,-26 0 17,26-25-1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8T11:15:44.632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72 0,'0'0'62,"0"-36"-46,36 36 0,37 0-16,-73 0 15,72 0-15,1 0 16,0 0-16,-1 0 15,1 0-15,-1 0 16,1 0-16,36 0 16,-73 0-16,0 0 15,37 0-15,-37 0 16,-36 0-16,73 0 15,-73 0-15,72 0 16,-35 0-16,35 0 16,-36 0-16,73 0 15,0 0-15,-36 0 16,-1 0-16,1 0 15,-37 0 1,0 0-16,1 0 16,-1 0-16,-36 0 15,73 0 1,-73 0-16,36 0 15,36 0-15,-35 0 16,-1 0-16,37 0 16,-37 0-16,0 0 15,37 0-15,-37 0 16,0 0-16,1 0 15,-1 0-15,36 0 16,1 0-16,36 0 16,-37 0-16,1 0 15,0 0-15,-1 0 16,-72 0-16,36 0 15,37 0-15,-37 0 16,1 0-16,-37 0 16,36 0-16,-36 0 15,36 0-15,-36 0 16,36 0-16,1 0 15,-37 0 1,36 0 0,-36 0-16,73 0 15,-73 0-15,36 0 16,0 0-16,0 0 15,1 0-15,-37 0 16,36 0-16,0 0 16,-36 0 15,37 0-31,-37 0 15,36 0 1,0 0 0,-36 0-1,36 0-15,-36 0 16,37 0-1,-37 0 1,0 0-16,36 0 16,0 0-1,-36 0 1,37 0-16,-37 0 31,36 0-31,0-36 16,-36 36-1,73 0 219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8T11:15:48.175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42 0,'0'0'47,"73"0"-32,35 0-15,1 0 16,36 0-16,1 0 15,71 0-15,-35 0 16,35 0-16,37 0 16,-108 0-16,-1 0 15,-36 0-15,36 0 16,-36 0-16,-1 0 15,1 0-15,0 0 16,-36 0-16,-1 0 16,1 0-16,-1 0 15,37 0-15,-36 0 16,36 0-16,0 0 15,-1 0 1,1 0-16,36 0 16,-36 0-16,36 0 15,1 0-15,-38 0 16,74 0-16,-37 0 15,0 0-15,0 0 16,0 0-16,37 0 16,-73 0-16,-37 0 15,73 0-15,-72 0 16,72 0-16,-36 0 15,-36 0-15,35 0 16,1 0-16,0 0 16,-36 0-16,36 0 15,-37 0-15,37 0 16,0 0-16,0 0 15,0 0-15,-1 0 16,1 0-16,36 0 16,-36 0-16,-36 0 15,36 0-15,0 0 16,-37 0-16,73 0 15,-72 0 1,-1 0-16,-35 0 16,35 0-16,37 0 15,36 0-15,-36 0 16,0 0-16,0 36 15,0-36-15,0 0 16,-37 0-16,1 0 16,-1 0-16,-35 0 15,35 0-15,-36 0 16,-36 0-16,37 0 15,-1 0-15,0 0 16,-36 0-16,37 0 16,-37 0 15,36 0 140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8T11:15:50.270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1 0,'37'0'156,"-1"0"-140,0 0-16,73 0 15,-36 0-15,-1 0 16,73 0-16,-36 0 15,36 0-15,-36 0 16,0 0-16,0 37 16,-73-37-16,37 0 15,36 36-15,-73-36 16,37 0-1,-37 0-15,0 0 16,0 0-16,1 0 16,-37 0-16,36 0 15,0 0-15,1 0 16,-1 0-16,0 0 15,37 0-15,-1 0 16,1 0-16,-37 0 16,37 0-16,-37 0 15,0 0-15,37 0 16,-37 0-16,0 0 15,1 0-15,-37 0 16,36 0-16,0 0 16,1 0-16,-37 0 15,36 0-15,-36 0 16,36 0-16,0 0 15,1 0-15,-37 0 16,72 0-16,-35 0 16,-1 0-16,0 0 15,0 0-15,1 0 16,72 0-1,-73 0-15,0 0 16,0 0-16,37 0 16,-37 0-16,37 0 15,-73 0-15,36 0 16,-36 0-16,36 0 15,-36 0-15,37 0 16,-1 0-16,-36 0 16,36 0-16,-36 0 15,37 0-15,-1 0 16,-36 0-1,36 0-15,-36 0 16,36 0-16,-36 0 16,37 0-16,-1 0 15,0 0-15,-36 0 16,73 0-16,-73 0 15,36 0 1,-36 0 31,36 0-32,1 0 1,-37 0-16,36 0 16,-36 0-1,36 0 1,1 0 15,-37 0-15,36 0-16,-36 0 15,36 0 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8T11:15:53.164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1 0,'0'0'78,"36"0"-63,-36 37-15,37-37 16,-1 0-16,37 0 15,-1 36-15,1-36 16,36 0-16,-37 0 16,-36 0-16,1 0 15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8T11:15:54.932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0,'0'0'109,"0"0"-93,36 0-16,37 0 15,-37 0-15,0 0 16,1 0-16,35 0 15,-72 0-15,36 0 16,1 0 0,-37 0 15,36 0-16,-36 0-15,36 0 16,-36 0 0,37 0-16,-1 0 15,0 0 1,-36 0-16,36 0 15,1 0-15,-1 0 16,-36 0-16,36 0 16,-36 0 93,0 0-62,0 0-1,37 0-46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8T11:15:56.643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0,'0'0'94,"36"0"-79,-36 0-15,37 36 16,-37-36-16,36 0 15,0 0-15,0 0 16,37 0-16,-73 0 16,36 0-16,1 0 15,-1 0-15,0 0 16,-36 0-16,36 0 15,1 0-15,-37 0 16,36 0 0,-36 0-16,73 0 15,-73 0-15,36 0 16,0 0-16,0 0 15,-36 0-15,37 0 16,-37 0-16,36 0 31,-36 0-15,36 0-1,1 0 1,-37 0-16,36 0 16,-36 0 15,36 0 16,0 0-32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8T11:15:58.378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1 0,'0'0'62,"36"0"-46,1 37-16,35-37 15,1 0-15,-1 0 16,1 0-16,36 0 16,0 0-16,0 36 15,-1-36-15,1 0 16,-36 0-16,-1 0 15,1 36-15,0-36 16,-37 0-16,0 0 16,73 0-16,-73 0 15,1 0-15,35 0 16,1 0-16,-1 0 15,37 0 1,-36 0-16,-1 0 16,37 0-16,-36 37 15,36-37-15,-1 0 16,-35 0-16,36 0 15,0 0-15,-37 0 16,37 0-16,0 0 16,-36 0-16,-37 0 15,36 0-15,1 0 16,-37 0-16,1 0 15,-1 0-15,0 0 16,0 0-16,1 0 16,35 0-16,1 0 15,36 0-15,0 0 16,-1 0-16,1 0 15,-36 0-15,36 0 16,-73 36-16,73-36 16,-73 0-16,0 0 15,37 0-15,-37 0 16,1 0-16,35 0 15,-36 0 1,1 0-16,-1 0 16,0 0-16,1 0 15,35 0-15,-72 0 16,36 0-16,1 0 15,-1 0-15,0 0 16,1 0-16,-1 0 16,-36 0-16,36 0 15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8T11:16:02.112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0 134 0,'0'0'16,"0"0"0,37 0-16,-1 0 15,0 0-15,37 0 16,36-37-16,-37 37 15,1 0-15,36 0 16,-37 0-16,37-36 16,-36 36-1,-37 0-15,0 0 16,37 0-16,-73 0 15,72 0-15,-72 0 16,37 0-16,-1 0 16,0 0-16,37 0 15,-37 0-15,37 0 16,-1 0-16,37 0 15,0 0-15,0 0 16,0 0-16,-1 0 16,-35 0-16,0 0 15,-1 0-15,1 0 16,-37 0-16,0 0 15,1 0-15,-1 0 16,0 0-16,-36 0 16,36 0-16,-36 0 15,37 0 1,-1 0-16,0 0 15,-36 0 1,37 0-16,-1 0 16,36 0-1,37 0-15,-36 0 16,-1 0-16,1 0 15,-37 0-15,73 0 16,-36 0-16,-1 0 16,1 0-16,-1 0 15,1 0-15,-37 0 16,1 0-16,35 0 15,1 0-15,-73 0 16,72 0-16,1 0 16,-37 0-16,0 0 15,1 0-15,-1 0 16,0 0-16,1 0 15,-1 0-15,-36 0 16,36 0-16,-36 0 16,73 0-16,-73 0 15,36 0-15,0 0 16,1 0-16,-1 0 15,0 0-15,0 0 16,1 0-16,-1 0 16,0 0-1,1 0-15,-1 0 16,0 0-16,-36 0 15,36 0 1,1 0-16,-37 0 31,36 0-31,-36 0 16,36 0 15,-36 0 47,0 0-78,-36 0 16,36 0-1,-36 0-15,-1 36 16,1 1-16,-36 35 15,-1-36-15,-72 1 16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8T11:16:04.942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56 0,'0'0'15,"0"0"-15,73 0 16,-37 0-16,37-36 16,35 36-16,-35 0 15,36 0-15,-37 0 16,-35 0-16,72 0 15,-73 0-15,0 0 16,0 0-16,1 0 16,-1 0-1,0 0-15,-36 0 16,37 0-16,-1 0 15,0 0-15,0 0 16,1 0-16,-1 0 16,0 0-16,1 0 15,35 0-15,-36 0 16,73 0-16,-36 0 15,36 0-15,-37 0 16,1 0-16,-1 36 16,1-36-16,0 0 15,-37 0-15,0 0 16,0 0-16,1 0 15,-37 0-15,36 0 16,0 0-16,1 0 16,-1 0-16,-36 0 15,72 0-15,-72 0 16,37 0-16,-1 0 15,0 0-15,1 0 16,-1 36-16,0-36 16,0 0-1,1 0-15,35 0 16,-35 0-16,-1 0 15,0 0-15,37 0 16,-37 37-16,37-37 16,-1 0-16,-72 0 15,73 0-15,-37 0 16,-36 0-16,36 0 15,1 0-15,-37 0 16,36 0 0,-36 0 15,36 0-31,-36 0 15,36 0 1,1 0-16,-1 0 16,-36 0-16,36 0 15,1 0-15,-1 0 16,0 0-16,0 0 15,1 0-15,-1 0 16,0 0-16,-36 0 16,73 0-1,-73 0-15,36 0 16,-36 0-16,73 0 15,-73 0-15,36 0 16,-36 0-16,36 0 16,1 0-16,-37 0 15,36 0-15,-36 0 16,36 0-16,0 0 15,1 0-15,-37 0 16,36 0-16,-36 0 16,36 0-1,1 0 1,-37 0-16,36 0 31,-36 0 0,36 0 0,0 0-15,-36 0 405,37 0-405,-37 0-1,36 0 1,-36 0 15,0 0 78,36 0-93,1 0 46,-37 0-30,36 0-32,-36 0 46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8T11:16:07.177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0 0,'36'0'16,"1"0"0,-37 0-16,72 0 15,1 0-15,36 0 16,36 0-16,0 0 15,0 0-15,0 0 16,73 0-16,0 0 16,-37 0-16,-36 0 15,37 36-15,-37 0 16,-36-36-16,-1 0 15,-35 0-15,0 0 16,-37 0-16,36 0 16,1 0-16,0 0 15,-1 0-15,1 0 16,-1 0-16,1 0 15,-37 36-15,37-36 16,-37 0-16,37 0 16,-1 0-1,1 0-15,36 37 16,-73-37-16,36 0 15,1 36-15,0-36 16,-1 0-16,-36 0 16,37 0-16,-37 0 15,1 0-15,35 0 16,1 0-16,-1 0 15,-35 0-15,35 0 16,37 0-16,-36 0 16,-37 0-16,36 0 15,37 0-15,0 0 16,-36 0-16,-1 36 15,1-36-15,-1 0 16,37 0-16,-72 0 16,35 0-16,-36 0 15,1 0-15,-1 0 16,0 0-16,37 0 15,-37 0-15,0 0 16,73 37-16,-72-37 16,35 0-1,-36 0-15,73 0 16,0 0-16,-36 0 15,36 0-15,-1 36 16,1-36-16,0 0 16,0 0-16,36 0 15,-36 0-15,36 0 16,0 0-16,0 0 15,1 36-15,35-36 16,-36 0-16,0 0 16,-36 36-16,36-36 15,0 0-15,-72 0 16,0 0-16,-37 0 15,0 0-15,-36 0 16,36 0-16,1 0 16,-1 0-16,-36 0 15,73 0-15,-37 0 16,36 0-16,1 0 15,36 0-15,-37 0 16,1 0-16,0-36 16,35 36-1,-35 0-15,-73 0 16,36 0-16,-36 0 15,37-36-15,-1 36 16,-36 0 0,36 0-1,-36 0-15,0 0 16,36-36-1,-36 36-15,37-37 16,-1 37-16,-36 0 16,0 0-1,0 0 126,0 0-126,-36 37-15,-37-37 16,-72 36-16,-36-36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9-03-15T10:10:05.861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27 0,'0'0'47,"0"0"-31,26 0-16,0 0 15,0 0-15,26 0 16,26 0-16,-1 0 15,1 0 1,78 0-16,-105 0 16,157 0-16,-130 0 15,51 0-15,27 0 16,-53 0-16,-25 0 15,-26 0-15,26 0 16,-27 0-16,27 0 16,-52 0-16,26 0 15,0 0-15,0 0 16,-26 0-16,0 0 15,25 0-15,-25 0 16,26 0-16,-26 0 16,52 0-16,-26 0 15,-1 0-15,1 0 16,0 0-16,26 0 15,26 0-15,-27 0 16,-25 0-16,0 0 16,26 0-16,-26 0 15,-1 0-15,1 0 16,0 0-16,-26 0 15,26 0 1,0 0-16,-52 0 16,52 0-16,-27 0 15,1 0-15,0 0 16,0 0-16,0 0 15,0 0-15,0 0 16,0 0-16,-26-26 16,26 26-1,-26 0 1,0 0 46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8T11:16:08.621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-1 72 0,'72'0'93,"-72"0"-77,73-36-16,-1 36 15,37 0-15,36 0 16,-37 0-16,1 0 16,-36 0-1,-1 0-15,1 0 16,-1 0-16,-35 0 15,-1 0 1,-36 0 0,36 0-1,-36 0-15,37 0 16,-1 0-16,0 0 15,-36 0-15,36 0 16,-36 0 0,37 0-16,-1 0 15,0 0-15,1 0 16,35 0-16,1 0 15,-37 0-15,0 0 16,1 0-16,-37 0 16,36 0-1,-1 0 1,-35 0-16,36 0 15,-36 0-15,37 0 16,-1 0 0,0 0-16,1 0 15,-1 0-15,0 0 16,0 0-16,1 0 15,35 0-15,-35 0 16,-1 0-16,-36 0 16,36 0-16,-36 0 15,36 0 1,-36 0 109,0 0-110,0-36-15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8T11:16:10.940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0 119 0,'73'-36'15,"36"36"-15,0 0 16,36 0-16,-36 0 15,36 0-15,0 0 16,0 0 0,36 0-16,-35 0 15,-1 0-15,-36 0 16,-1 0-16,-35 0 15,0 0-15,-37 0 16,0 0-16,0 0 16,-36 0-16,0 0 15,37 0-15,-1 0 16,0 0-16,37 36 15,-1-36-15,37 0 16,-36 0-16,72 0 16,-36 0-16,36 0 15,-36 0-15,-37 0 16,37 0-16,-36 0 15,-1 0-15,1 0 16,-37 0-16,1 0 16,-1 0-16,0 0 15,0 0-15,-36 0 16,37 0-1,-37 0-15,36 0 16,0 0 0,37 0-16,-1 0 15,1 0-15,0 0 16,-37 0-16,36 0 15,-35 0-15,-1 0 16,0 0 0,-36 0-1,37 0-15,-1 0 16,-36 0-16,36 0 15,0 0-15,1 0 16,35 0-16,1 0 16,-37 0-16,73 0 15,0 0-15,36 0 16,0 0-16,0 0 15,-36 0-15,-36 0 16,-37 0-16,0 0 16,73 0-16,-109 0 15,36 0-15,1 0 16,-1-36-16,-36 36 15,36 0-15,1 0 16,-1 0 0,-36-36-16,36 36 15,37 0-15,-37 0 16,0 0-16,37 0 15,-1 0-15,1 0 16,-37 0-16,37 0 16,-37 0-16,-36 0 15,36 0-15,1 0 16,-37 0 15,36 0-31,0 0 16,1 0-1,35 0-15,1 0 16,-1 0-16,1 0 15,-1 0-15,37 0 16,-36 0-16,-1 0 16,-35 0-16,35 0 15,-72 0-15,37 0 16,-37 0-16,36 0 15,0 0-15,-36 0 16,36 0 0,1 0-16,-1 0 15,0 0-15,-36 0 16,37 0-16,-1 0 15,-36 0-15,36 0 16,-36 0-16,36 0 16,-36 0-16,37 0 15,-1 0-15,37 0 16,-73 0-16,36 0 15,0 0-15,0 0 16,1 0-16,-1 0 16,0 0-16,1 0 15,-1 0-15,0 0 16,37 0-16,-37 0 15,0 0-15,1 0 16,-1 0-16,-36 0 16,36 0-16,-36-37 15,36 37 32,-36 0-31,37 0-1,-1 0-15,0 0 16,-36 0-16,37 0 15,-1 0-15,0 0 16,0 0-16,1 0 16,35 0-16,-35 0 15,-1 0-15,36 0 16,-35 0-16,-1 0 15,0 0-15,-36 0 16,37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8T11:21:50.042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-1 77 0,'0'0'47,"36"0"-31,-36 0-16,36 0 15,0 0-15,1 0 16,35 0-16,37 0 15,36 0-15,-36 0 16,35 0-16,-35 0 16,0 0-16,0 0 15,0 0-15,-37 0 16,1 0-16,-1 0 15,-35 0-15,-1 0 16,-36 0-16,36 0 31,-36 0 0,37 0-15,-1 0-16,0 0 16,-36 0-16,73 0 15,-73 0-15,72 0 16,-35 0-16,-1 0 15,0 0-15,-36 0 16,36 0-16,-36 0 16,37 0-1,-1 0-15,-36 0 16,35-37-1,2 37 1,-1 0-16,-36 0 16,36 0-1,-36 0-15,36 0 16,1 0-1,-37 0-15,36 0 16,-36 0 0,36 0-16,-36 0 15,0 0-15,37 0 16,-1 0-16,-36 0 15,36 0 1,-36 0-16,36 0 16,1 0-16,-1 0 15,-36 0-15,36 0 16,-36 0-16,37-37 15,-1 37-15,-36 0 16,36 0 0,-36 0-1,36 0-15,-36 0 16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8T11:21:55.230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0 183 0,'0'0'15,"36"0"1,-36 0-1,36 0 1,-36 0 0,37 0-1,-1 0 1,-36 0-16,36 0 15,1 0 1,-1 0-16,36 0 16,1 0-16,-37 0 15,1 0-15,71 0 16,-71 0-16,-1 0 15,0 0-15,73 0 16,-73 0-16,37 0 16,0 0-16,-1 0 15,1 0-15,-1 0 16,1 0-16,-1 0 15,1 0-15,36 0 16,-37 0-16,1 0 16,0 0-16,35 0 15,-71 0-15,35 0 16,-35 0-16,35 0 15,-36 0-15,1 0 16,35 0-16,-35 0 16,-1 0-16,-36 0 15,36 0-15,37 0 16,-37 0-16,0 0 15,37 0 1,-37 0-16,37 0 16,-37 0-16,73 0 15,-37 0-15,1 0 16,0 0-16,35 0 15,-35 0-15,36 0 16,36 0-16,-72 0 16,35 0-16,-35 0 15,0 0-15,-1 0 16,37 0-16,-73 0 15,37 0-15,-37 0 16,37 0-16,-37 0 16,37 0-16,-37 0 15,0 0-15,0 0 16,1 36-16,-1-36 15,0 0-15,1 0 16,-1 0-16,36 0 16,-72 0-16,37 0 15,-1 0-15,0 0 16,1 0-16,-1 0 15,0 0 1,37 0-16,-37 0 16,0 0-16,37 0 15,-73 0-15,36 0 16,0 0-16,1 0 15,-1 0-15,0 0 16,1 0-16,-1 0 16,0 0-16,37 0 15,-1 0-15,1 0 16,-37 0-16,37 0 15,36 0-15,-1 0 16,1 0-16,36 0 16,-36 0-16,0 0 15,0 0-15,0 0 16,0 0-16,0 0 15,-37 0-15,1 0 16,-37 0-16,0 0 16,1 0-16,-37 0 15,36 0 1,0 0-1,-36 0 1,36 0-16,1 0 16,-1 0-16,37 0 15,-37 0-15,0 0 16,0 0-16,1 0 15,-37 0-15,36 0 16,-36 0 0,0-36-16,36 36 15,-36 0 1,37 0-1,-1 0-15,-36 0 16,36 0 0,-36 0-16,73 0 15,-73 0-15,36 0 16,0 0-16,1 0 15,35-37-15,-72 37 16,36 0-16,-36 0 16,37 0-16,-1-36 15,-36 36-15,36 0 16,1 0-16,-1 0 31,-36 0-31,36 0 16,-36 0-1,36 0 1,-36 0-16,37 0 15,-1 0 1,-36 0 0,36 0-16,-36-36 15,0 36-15,37 0 16,-1 0-1,-36 0 1,36 0-16,-36 0 16,36 0-16,1 0 15,-1-36-15,-36 36 16,36 0-1,-36 0 1,0-37-16,37 37 16,-1 0-1,-36 0 32,0 0 125,-36 0-172,-146 37 15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8T11:21:57.490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 0,'37'0'47,"-37"0"-31,36 0-16,73 0 15,0 0-15,-37 0 16,37 0-16,-36 0 16,35 0-16,-35 0 15,0 0-15,35 0 16,-71 0-1,35 0-15,-35 0 16,-1 0-16,0 0 16,37 0-16,-37 0 15,0 0-15,37 0 16,-1 0-16,-35 0 15,35 0-15,1 0 16,-1 0-16,1 36 16,0-36-16,-1 0 15,37 0-15,-36 0 16,-1 0-16,-36 0 15,37 0-15,36 0 16,-37 0-16,-35 0 16,35 0-16,1 0 15,-73 0-15,36 0 16,37 0-16,-73 0 15,72 0-15,-72 0 16,73 0-16,-37 0 16,37 0-16,-37 0 15,37 0-15,35 0 16,1 0-16,-36 0 15,36 36 1,0-36-16,-1 0 16,-35 0-16,0 0 15,35 0-15,-71 0 16,-37 0-16,36 0 15,0 0-15,-36 0 16,37 0 0,-37 0-1,72 0-15,-36 0 16,1 0-16,35 0 15,-35 0-15,35 0 16,1 0-16,-1 0 16,1 0-16,-37 0 15,0 0-15,37 0 16,-37 0-16,1 0 15,-1 0-15,-36 0 16,36 0-16,0 0 16,1 0-16,-37 0 15,72 0-15,-72 0 16,37 0-16,35 0 15,1 0-15,-73 0 16,72 0-16,-35 0 16,-1 0-1,-36 0-15,36 0 16,0 0-16,1 0 15,-37 0-15,36 0 16,0 0-16,1 0 16,-1 0-16,-36 0 15,36 0-15,0 0 16,-36 0-16,37 0 15,-37 0-15,36 0 16,-36 0-16,36 0 16,1 0-16,-37 0 15,36 0-15,-36 0 16,36 0-16,0 0 15,-36 0 1,37 0-16,-37 0 16,36 0-1,-36 0 1,36 0-1,1 0-15,-37 0 16,36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8T11:22:03.253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13 0,'0'0'63,"36"0"-48,73 0-15,0 0 16,0 0-16,72 0 15,1 0-15,-37 0 16,73 0-16,-1 0 16,-71 0-16,-1 0 15,-36 0-15,36 0 16,-36 0-16,-1 0 15,-35 0-15,0 0 16,-1 0-16,1 0 16,36 0-16,-37 0 15,1 0-15,-1 0 16,1 0-16,36 0 15,0 0-15,-1 0 16,1 0 0,0 0-16,0 0 15,0 0-15,0 0 16,0 0-16,-37 0 15,1 0-15,-37 0 16,37 0-16,-1 0 16,1 0-16,-1 0 15,37 0-15,-73 0 16,73 36-16,-72-36 15,-1 0-15,0 0 16,37 0-16,-1 0 16,1 0-16,36 0 15,0 36-15,72-36 16,-36 0-16,0 0 15,0 0-15,-36 0 16,0 0-16,0 0 16,36 0-16,0 0 15,-36 0-15,0 0 16,36 0-16,0 0 15,0 0-15,1 0 16,-38 0 0,74 0-16,-73 0 15,36 0-15,-36 0 16,0 0-16,-37 0 15,37 0-15,0 0 16,0 0-16,0 0 16,-1 0-16,1 0 15,-36 0-15,-1 0 16,-35 0-16,35 0 15,-35 0-15,-1-36 16,-36 36-16,36 0 16,-36 0-1,36 0-15,1 0 16,-1 0-16,0 0 15,37 0-15,-37 0 16,37 0-16,-37 0 16,0 0-16,1 0 15,35 0-15,-72 0 16,36 0-16,1 0 15,-1 0-15,-36 0 16,73 0 0,-37 0-16,0 0 15,0 0-15,-36 0 16,37 0-16,-1 0 15,-36 0-15,36 0 16,-36 0 0,37 0-1,-1 0-15,0 0 16,-36 0-16,36 0 15,-36 0 1,37 0 0,-1 0 15,-36 0-16,36 0 1,-36 0 0,0 0 77,0 0-77,0 0-1,-36 0 1,0 0-16,-1 0 16,-35 0-16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8T11:22:05.794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58 0,'37'0'16,"-37"0"-16,36 0 16,-36 0-16,72 0 15,-35 0-15,35 0 16,37 0-16,-36 0 15,36 0-15,-1 0 16,1 0-16,-36 0 16,-1 0-16,-35 0 15,72 0-15,-73 0 16,0 0-16,0 0 15,1 0-15,-1 0 16,0 0-16,-36 0 16,73 0-16,-37 0 15,0 0-15,37 0 16,0 0-16,-1 0 15,37 0-15,-36 0 16,-1 0 0,37 0-16,-73 0 15,1 0-15,35 0 16,1 0-16,-37 0 15,0 0-15,1 0 16,35 0-16,-36 0 16,73 0-16,-72 0 15,35 0-15,-36 0 16,37 0-16,-37 0 15,1 0-15,-1 0 16,0 0-16,0 0 16,1 0-16,-1 0 15,37 0-15,-1 0 16,-36 0-16,37 0 15,0 0-15,-1 0 16,1 0-16,-37 0 16,37 0-16,-37 0 15,0 36-15,0-36 16,-36 0-16,37 0 15,-1 0 1,-36 0 0,36 0-1,-36 0 1,37 0-16,-1 0 15,0 0-15,0 0 16,1 0-16,-37 0 16,36 0 62,-36 0-78,0 0 15,36 0 48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8T11:22:21.491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-1 79 0,'36'-36'47,"-36"36"-32,36 0 1,37 0-16,-1 0 15,1 0-15,36 0 16,-37 0-16,37 0 16,0 0-16,0 0 15,0 0-15,-37 0 16,1 36-16,36-36 15,-37 0-15,37 0 16,-36 0-16,-1 0 16,37 0-16,-36 0 15,36 0-15,-37 0 16,37 0-16,-73 0 15,37 0-15,-1 0 16,37 0-16,-36 0 16,-1 0-16,1 0 15,0 0-15,35 0 16,1 0-16,-36 0 15,-37 0-15,37 0 16,-1 0-16,1 0 16,-1 0-16,-35 0 15,35 0 1,37 0-16,-36 0 15,-1 0-15,1 0 16,-1 0-16,37 0 16,-36 0-16,-37 0 15,37 0-15,36 0 16,-37 0-16,-36 0 15,37 0-15,0 0 16,35 0-16,-35-36 16,0 36-16,-1 0 15,1 0-15,36 0 16,-73 0-16,36 0 15,-35 0-15,35 0 16,-35 0-16,-1 0 16,0 0-16,37 0 15,-37 0-15,73 0 16,-37 0-16,37 0 15,-72 0-15,35 0 16,1 0-16,-1 0 16,-35 0-16,-1 0 15,36 0 1,-35 0-16,-1 0 15,37 0-15,-37 0 16,36 0-16,-35 0 16,35 0-16,1 0 15,-37 0-15,37 0 16,-37 0-16,37 0 15,-37 0-15,0 0 16,37 0-16,-37 0 16,73 0-16,-73 0 15,0 0-15,1 0 16,35 0-16,1 0 15,-37 0-15,37 0 16,-1 0-16,-35 0 16,-1 0-16,36 0 15,-35 0-15,-1 0 16,37 0-16,-37 0 15,0 0-15,37 0 16,-73 0-16,36 0 16,-36 0-1,36 0 1,-36 0-1,37 0-15,-1 0 16,0 0-16,0 0 16,1 0-16,-37 0 15,36 0-15,0 0 16,-36 0-16,37 0 15,-37 0-15,36 0 16,-36 0 0,36 0-1,0 0 16,-36 0-15,37 0-16,-37 0 16,36 0-1,-36 0 16,36 0 1,1 0-17,-37 0 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8T11:22:24.059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77 0,'0'0'31,"37"0"-16,-1 0-15,0 0 16,109 0-16,-36 0 16,0-36-16,0 36 15,36 0 1,0 0-16,0 0 15,37 0-15,-73 0 16,0 0-16,-1 0 16,-35 0-16,0 0 15,-1 0-15,-36 0 16,1 0-16,-1 0 15,-36 0-15,36 0 16,1 0 0,-1 0-16,-36 0 15,72 0-15,-72 0 16,73 0-16,-37 0 15,73 0-15,-73 0 16,37 0-16,0 0 16,35 0-16,-35 0 15,-37 0-15,1 0 16,-1 0-16,0 0 15,0 0-15,-36 0 16,37 0-16,-1 0 16,0 0-16,37 0 15,-37 0 1,0 0-16,1 0 15,-37 0-15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8T11:22:25.683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-1 67 0,'0'0'47,"0"0"-47,0 0 16,72 0-16,1 0 15,-37 0 1,73 0-16,-37-38 15,37 38-15,0 0 16,-36 0-16,-37 0 16,37 0-16,-37 0 15,-36 0-15,36 0 16,0 0-16,-36 0 15,37 0 1,-37 0-16,71 0 16,-34 0-16,-1 0 15,36 0-15,37 0 16,-36 0-16,36 0 15,-37 0-15,1 0 16,-37 0-16,-36 0 16,36 0-16,1 0 46,-37 0-14,36 0-32,-36 0 15,36 0 1,1 0-1,-37 0 1,36 0 0,-36 0-1,36 0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9-03-15T10:10:09.142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91 0,'0'0'31,"0"0"-16,52 0-15,-26 0 16,0 0-16,25 0 16,1 0-16,0 0 15,0 0-15,0 0 16,26 0-16,-27 0 15,1 0-15,0 0 16,0 0-16,26 0 16,-26 0-16,25 0 15,-25 0-15,0 0 16,0 0-16,26 0 15,-27 0-15,1 0 16,0 0-16,0 0 16,26 0-1,-1 0-15,1 0 16,0 0-16,0 0 15,-1 0-15,27 0 16,0 0-16,-1 0 16,1 0-16,0 0 15,-26 0-15,-1 0 16,1 0-16,26 0 15,-1 0-15,27 0 16,-26 0-16,-1 0 16,53 0-16,-27 0 15,-25 0-15,26 0 16,-27 0-16,1 0 15,0 0-15,-27 0 16,1 0-16,0 0 16,26 0-16,-27 0 15,27 0-15,0 0 16,-1 0-16,1 0 15,26 0-15,-53 0 16,53 0-16,-52 0 16,0 0-1,-1 0-15,1 0 16,26 0-16,-26 0 15,77-26-15,-77 26 16,25 0-16,-25 0 16,0 0-16,26 0 15,-27-26-15,1 26 16,0 0-16,0 0 15,-27 0-15,53 0 16,-26 0-16,26 0 16,-27 0-16,1 0 15,0 0-15,-26 0 16,51 0-16,-51 0 15,26-26-15,-26 26 16,0 0-16,-26 0 16,25 0-16,1 0 15,-26 0-15,26 0 16,0 0-16,-26 0 15,26 0-15,-27 0 16,1 0-16,26 0 16,0 0-1,-26 0-15,26 0 16,0 0-16,0 0 15,-1 0-15,27 0 16,26 0-16,-1 0 16,-25 0-16,0 0 15,0 0-15,-1 0 16,-51 0-16,26 0 15,0 0-15,-26 0 16,26 0-16,-26 0 16,26 0-16,-27 0 15,1 0-15,-26 0 16,26 0-16,0 0 15,0 0-15,-26 0 16,26 0-16,-26 0 16,26 0-16,0 0 15,0 0-15,-26 0 16,52 0-16,-52 0 15,26 0-15,-26 0 16,26 0 15,-1 0 32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8T11:22:29.723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68 0,'37'0'46,"-37"0"-30,72-36-16,-36 36 16,37 0-16,0 0 15,35 0-15,1 0 16,0 0-16,0 0 15,-36 0-15,35 0 16,1 0-16,-36 0 16,-1 0-16,1 0 15,-37 0-15,37 0 16,-1 0-16,-35 0 15,35 0 1,1 0-16,36 0 16,-37 0-16,37 0 15,0 0-15,-36 0 16,-1 0-16,37 0 15,-36 0-15,35 0 16,1 0-16,0 0 16,0 36-16,0-36 15,36 0-15,-72 0 16,-1 0-16,1 0 15,-1 0-15,-35 0 16,35 0-16,1 0 16,-37 0-16,37 0 15,-1 0-15,1 0 16,-1 0-16,-35 0 15,35 0-15,-36 0 16,1 0-16,-1 0 16,-36 0-16,73 0 15,-37 0-15,-36 0 16,72 0-16,-35 0 15,-1 0 1,37 0-16,-37 0 16,0 0-16,-36 0 15,36 0 1,-36 0 31,37 0-32,-37 0 1,36 0-16,0 0 31,-36 0 94,-36 0-110,-37 0 1,-72 73-16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8T11:22:31.027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1 0,'0'0'47,"73"0"-47,-37 0 16,0 0-16,110 0 15,-38 0-15,1 0 16,36 0-16,-36 0 16,36 0-16,-72 0 15,36 0-15,-73 0 16,37 0-16,-73 0 15,36 0-15,-36 0 234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8T11:22:33.252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0 199 0,'0'0'62,"36"0"-62,73 0 16,36 0-16,0-36 15,73 36-15,36 0 16,0 0-16,-72 0 16,-1-37-16,-72 37 15,-37 0-15,1 0 16,-37 0-16,1 0 15,-37 0 1,36 0-16,0 0 16,0 0-1,1 0-15,35 0 16,37 0-1,-36 0-15,72 0 16,0 0-16,-36 0 16,0 0-16,-37 0 15,1 0-15,-37 0 16,0 0-16,1 0 15,-1 0-15,-36-36 16,36 36-16,1 0 16,-37 0-16,36 0 15,0 0-15,0 0 16,37 0-16,0 0 15,-37 0-15,36 0 16,1-36-16,-37 36 16,37 0-16,-1 0 15,1 0-15,-37-37 16,37 37-16,-1 0 15,-35 0-15,-1 0 16,37 0-16,-73 0 16,36 0-16,-36 0 109,36 0-94,0 0-15,-36 0 16,37 0 0,-37 0-16,36 0 15,0 0 1,1 0-16,-1 0 15,0 0-15,37 0 16,-1 0-16,-35 0 16,-1 0-16,0 0 15,0 0 1,-36 0-16,37 0 187,-37 0-171,36 0-1,-36 0-15,73 0 16,-73 0-16,36 0 15,0 0 1,0 0 78,-36 0-79,37 0 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9T11:11:05.755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 0,'0'0'31,"0"0"-15,0 0 15,26 0-15,0 0-1,0 0 1,26 0 0,-52 0-16,52 0 15,-26 0-15,26 0 16,25 26-16,1-26 15,0 0-15,0 0 16,25 0-16,-25 0 16,26 0-16,-26 0 15,-27 0-15,1 0 16,26 0-16,-26 0 15,26 0-15,-27 0 16,1 0-16,0 0 16,-26 0-16,52 0 15,-52 0-15,0 0 16,25 0-16,-25 0 15,0 0-15,0 0 16,52 0-16,-78 0 16,26 0-16,52 0 15,-52 0-15,-1 0 16,27 0-16,26 0 15,-52 0 1,26 0-16,0 0 16,25 0-16,-51 0 15,0 0-15,-26 0 16,26 0-1,-26 0 17,26 0-32,-26 0 15,26 0-15,0 0 31,-26 0-31,0 0 63,26 0-32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9T11:11:08.407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-1 85 0,'0'0'62,"0"0"-46,0 0-16,26 0 15,-1 0-15,1 0 16,26 0-16,0 0 15,26 0-15,0 0 16,25 0-16,-25 0 16,26-26-16,-1 26 15,1 0-15,26 0 16,-53 0-16,1 0 15,0 0-15,0 0 16,-1 0-16,-25 0 16,0 0-16,0 0 15,0 0-15,0 0 16,-1 0-16,1 0 15,0 0 1,0 0-16,26 0 16,-1 0-16,1 0 15,-26 0-15,52 0 16,-1 0-16,53 0 15,-52 0-15,51 0 16,-25 0-16,-27 0 16,-25 0-16,52 0 15,-53 0-15,-25 0 16,26 0-16,0 0 15,-26 0-15,25 0 16,1 0-16,-26 0 16,26 0-16,25 0 15,-25 0-15,26-26 16,-1 26-16,-25 0 15,52 0-15,25 0 16,-25 0-16,25 0 16,-51 0-16,52 0 15,-53 0-15,53 0 16,-27 0-16,-25 0 15,-26 0 1,0 0-16,-1 0 16,53 0-16,-52 0 15,25 0-15,1 0 16,0 0-16,-27 0 15,1 0-15,78-26 16,-53 26-16,1 0 16,0 0-16,-1 0 15,27 0-15,-26 0 16,-1 0-16,53 0 15,-27 0-15,27 0 16,-26 0-16,25 0 16,-25 0-16,25 0 15,-77 0-15,0 0 16,-1 0-16,1 0 15,0 0-15,0 0 16,-1 0-16,27 0 16,-26 0-16,0 0 15,-1 0-15,1 0 16,-26 0-16,-26 0 15,26 0 1,25 0-16,-25 0 16,0 0-16,-26 0 15,26 0-15,0 0 16,-26 0-16,25 0 15,27 0-15,-52 0 16,26 0-16,-26 0 16,26 0-16,-52 0 15,26 0-15,-26 0 78,0 0-47,26 0-31,0 0 32,-26 0-17,25 0 1,-25 0-1,26 0 1,0 0-16,-26 0 16,26 0-16,0 0 15,0 0-15,0 0 16,26 0-16,-26 0 15,26 0-15,-27 0 16,-25 0-16,26 0 16,0 0-16,-26 0 15,0 0 48,0 0-48,-26 0 1,26 0-16,-26 0 15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9T11:11:10.545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-1 55 0,'0'0'78,"26"0"-63,0 0-15,25 0 16,1 0-16,0 0 16,52 0-16,25 0 15,1 0-15,25 0 16,-25 0-16,26 0 15,-53 0-15,1 0 16,-26 0-16,-1 0 16,53 0-16,-52-26 15,0 26-15,-27 0 16,1 0-16,0 0 15,26 0 1,-26 0-16,-1 0 16,1 0-16,0 0 15,0 0-15,0 0 16,0 0-16,-26 0 15,25 0-15,1 0 16,-26 0-16,26 0 16,0 0-16,-26 0 15,-26 0-15,52 0 16,-52 0-16,51 0 15,-25 0-15,-26 0 16,52 0-16,-52 0 16,52 0-16,-26 0 15,0 0-15,0 0 16,0 0-16,0 0 15,0 0-15,-1 0 16,27 0-16,0 0 16,-26 0-16,0 0 15,0 0-15,0 0 16,0 0-1,0 0-15,0 0 16,-1 0-16,-25 0 16,26 0-1,-26 0 1,26 0-1,0 0 1,0 0-16,-26 0 16,26 0-16,0 0 15,0 0-15,0 0 16,0 0-16,-26 0 15,26 0-15,-26 0 16,26 0 0,0-26-16,-26 26 15,25 0-15,-25 0 16,52 0-16,-52 0 15,26 0-15,-26 0 16,52 0-16,-52 0 16,26 0-1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9T11:11:15.599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1 0,'0'0'78,"0"0"-78,52 0 16,-26 0-16,26 0 15,26 0-15,25 0 16,-25 0-16,77 0 16,1 0-16,-52 0 15,25 0-15,1 0 16,-52 0-16,-1 0 15,-25 0-15,0 0 16,0 0-16,0 0 16,0 0-16,-1 0 15,-25 0-15,26 0 16,-26 0-16,0 0 15,0 0-15,26 0 16,-26 0-16,25 0 16,1 0-16,26 0 15,0 0-15,25 0 16,-51 0-16,0 0 15,0 0 1,0 0-16,-26 0 16,-26 0-16,26 0 15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9T11:11:17.955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0 0,'26'0'16,"-26"0"-1,52 0-15,0 0 16,25 0-16,27 0 15,0 0-15,25 0 16,27 0-16,-1 0 16,53 0-16,-27 0 15,26 0-15,1 0 16,-53 0-16,-25 0 15,25 0-15,-51 0 16,-26 0-16,-1 0 16,27 0-16,-52 0 15,52 0-15,-52 0 16,-1 0-16,27 0 15,0 0-15,-26 0 16,51 0-16,27 0 16,-26 0-1,-1 0-15,1 0 16,51 0-16,-77 0 15,26 0-15,0 0 16,-1 0-16,27 0 16,-26 0-16,-27 0 15,27 0-15,-26 0 16,-26 0-16,25 0 15,1 0-15,0 0 16,0 0-16,25 0 16,-25 0-16,0 0 15,0 0-15,-27 0 16,27 0-16,26 0 15,-26 0-15,-27 0 16,53 0-16,-26 0 16,25 0-16,-25 0 15,0 0-15,0 0 16,-1 0-16,1 0 15,0 0-15,-26 0 16,26 0-16,-27 0 16,27 0-1,-26 0-15,26 0 16,-26 0-16,51 0 15,-25 0-15,0 0 16,0 0-16,-27 0 16,27 0-16,0 0 15,-26 0-15,0 0 16,25 0-16,-25 0 15,0 0-15,52 0 16,-27 0-16,1 0 16,-26 0-16,52 0 15,-27 0-15,1 0 16,-26 0-16,26 0 15,-26 0-15,25 0 16,-25 0-16,-26 0 16,0 0-16,26 0 15,-52 0-15,26 0 16,0 0-16,0 0 15,-26 0-15,26 0 16,-1 0-16,27 0 16,-26 0-1,0 0-15,0 0 16,52 0-16,-26 0 15,-26 0-15,25 0 16,1 0-16,0 0 16,-52 0-16,26 0 15,0 0-15,0 0 16,-26 0-16,26 0 15,0 0-15,-26 0 16,26 0-16,-26 0 16,26 0-1,-26 0 16,0 0 63,0 0-32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9T11:11:22.369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0,'26'0'47,"-26"0"-31,26 0-1,-26 0-15,52 0 16,0 26-16,-1-26 15,1 26-15,26-26 16,103 0-16,-51 0 16,25 0-16,-25 0 15,26 0-15,-27 0 16,53 0-16,-27 0 15,-25 0-15,25 0 16,1 0-16,-27 0 16,27 0-16,-78 26 15,-1-26-15,-25 0 16,52 0-16,-26 0 15,-27 0-15,27 0 16,26 0-16,-26 0 16,-1 0-16,1 0 15,0 0-15,51 0 16,-25 0-16,52 0 15,-53 0-15,53 0 16,-27 0-16,-25 0 16,26 0-1,-53 0-15,27 0 16,0 0-16,-26 0 15,-27 0-15,27 0 16,0 0-16,26 0 16,-27 0-16,27 0 15,-26 0-15,0 0 16,-27 0-16,1 0 15,26 0-15,-26 0 16,26 0-16,51 0 16,-77 0-16,26 0 15,-1 0-15,27 0 16,-26 0-16,26 0 15,-27 0-15,1 0 16,0 0-16,26 0 16,25 0-16,-25 0 15,-26 0-15,-1 0 16,1 0-16,-26 0 15,26 0-15,-27 0 16,27 0-16,-52 0 16,26 0-1,-26 0-15,52 0 16,-52 0-16,25 0 15,1 0-15,26 0 16,-52 0-16,26 0 16,0 0-16,-1 0 15,27 0-15,0 0 16,-52 0-16,26 0 15,0 0-15,-1 0 16,1 0-16,-26 0 16,0 0-16,78 0 15,-78 0-15,51 0 16,-51 0-16,26 0 15,0 0-15,-26 0 16,0 0-16,-26 0 16,26 0-1,-26 0 79,0 0-16,0 0-63,0 0 1,-26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9T11:11:25.099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0,'0'0'47,"0"0"-32,26 0-15,0 0 16,52 26-16,-27-26 15,1 25-15,52 1 16,25-26-16,-25 26 16,0-26-16,25 0 15,1 26-15,0-26 16,-1 0-16,27 0 15,-1 0-15,1 0 16,-1 26-16,-51-26 16,51 0-16,-51 0 15,0 0-15,51 0 16,-25 0-16,25 0 15,-25 0-15,25 0 16,1 0-16,-52 0 16,-1 0-1,1 0-15,0 0 16,-1 0-16,1 0 15,0 0-15,-1 0 16,53 0-16,-52 0 16,-1 0-16,1 0 15,51 0-15,-51 0 16,0 0-16,51 0 15,-25 0-15,25 0 16,-25 0-16,51 0 16,-25 0-16,-27 0 15,27 0-15,-1 0 16,-51 0-16,0 0 15,0 0-15,-1 0 16,27 0-16,-27 0 16,1 0-16,-26 0 15,0 0-15,-27 0 16,53 0-16,-26 0 15,-26 0-15,0 0 16,-1 0-16,1 0 16,26 0-1,-52 0-15,0 0 16,0 0-16,26 0 15,-1 0-15,-25 0 16,52 0-16,-26 0 16,0 0-16,-52 0 15,52 0-15,-1 0 16,1 0-16,-52 0 15,52 0-15,0-26 16,-26 26-16,0 0 16,26 0-16,-26 0 15,25 0-15,-25 0 16,26 0-16,-26 0 15,26 0-15,-26 0 16,0 0-16,26 0 16,-27 0-16,1 0 15,26 0-15,0 0 16,-52 0-16,52 0 15,-26 0-15,0 0 16,0 0-16,0 0 16,0 0-1,-26 0-15,25 0 16,1 0-16,0 0 15,0 0 1,-26 0-16,26 0 16,0 0-16,0 0 15,-26 0-15,26 0 16,0 0-1,-26 0-15,26 0 16,-26 0 0,26 0-1,-26 0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9-03-15T10:10:15.030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-1 43 0,'0'0'16,"0"0"-1,26 0 1,-26 0-1,25 0-15,-25 0 0,52 0 16,0 0-16,26-25 16,-26 25-1,0 0-15,-1 0 16,1 0-16,-26 0 15,26 0-15,-26 0 16,0 0-16,0 0 16,-26 0-16,26 0 15,-26 0-15,26 0 16,0 0-16,-1 0 15,-25 0-15,52 0 16,0 0-16,-26 0 16,0 0-16,26 0 15,-26 0-15,0 0 16,0 0-16,25 0 15,-51 0-15,52 0 16,-26 0-16,0 0 16,0 0-16,-26 0 15,26 0-15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9T11:11:29.701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-1 10 0,'0'0'78,"0"0"-78,26 0 15,26 26-15,-52-26 16,25 0-16,27 0 16,-26 0-16,26 0 15,0 0-15,0 0 16,25 0-16,-25 0 15,0 0-15,26 0 16,0 0-16,-27 0 16,1 0-16,0 0 15,-26 0-15,26 0 16,-26 0-16,0 0 15,0 0-15,-26 0 16,51 0-16,-25 0 16,0 0-16,26 0 15,-26 0-15,0 0 16,26 0-16,-26 0 15,0 0-15,0 0 16,25 0-16,1 0 16,-26 0-1,26 0-15,-26 0 16,26 0-16,-26 0 15,0 0-15,0 0 16,25 0-16,-25 0 16,-26 0-16,52 0 15,-52 0 1,26 0-16,0 0 15,0 0-15,-26 0 16,26 0-16,0 0 16,0 0-16,25 0 15,-51 0-15,26 0 16,26 0-16,-52 0 15,52 0-15,-26 0 16,0 0-16,26 0 16,-26 0-16,-26 0 15,51 0-15,-25 0 16,0 0-16,0 0 15,-26 0 1,26 0-16,0 0 16,-26 0-1,26 0-15,-26 0 16,26 0-1,-26 0-15,26 0 16,0 0 0,-26 26-1,26-26 1,-26 0-16,26 0 15,0 0 1,-26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9T11:11:32.166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26 0,'0'0'16,"26"0"-16,0 0 15,26 0-15,-26 0 16,25 0-16,27 0 16,26 0-1,51 0-15,27 0 16,-53 0-16,27 0 15,51 0-15,52-26 16,-25 26-16,-27 0 16,26 0-16,0 0 15,-25 0-15,25 0 16,-103 0-16,25 0 15,-25 0-15,-27 0 16,27 0-16,-26 0 16,-1 0-16,1 0 15,26 0-15,-27 0 16,27 0-16,25 0 15,-25 0-15,26 0 16,-1 0-16,-25 0 16,25 0-16,-51 0 15,25 0-15,27 0 16,-1 0-16,-25 0 15,-26 0 1,51 0-16,-25 0 0,-1 0 16,-51 0-1,26 0-15,-26 0 16,-1 0-16,-25 0 15,26 0-15,0 0 16,-26 0-16,25 0 16,1 0-16,-26 0 15,0 0-15,0 0 16,-1 0-16,27 0 15,-52 0-15,26 0 16,26 0-16,-1 0 16,1 0-16,26 0 15,0 0-15,-1 0 16,1 0-16,-26 0 15,-1 0-15,1 0 16,-26 0-16,-26 0 16,26 0-16,0 0 15,-27 0-15,27 0 16,-26 0-16,0 0 15,26 0-15,-26 0 16,-26 0-16,26 0 16,0 0-1,0 0-15,0 0 16,-1 0-1,27 0-15,-26 0 16,0 0-16,26 0 16,-26 0-16,0 0 15,0 0-15,-26 0 16,26 0-16,0 0 31,-26 0-31,26 0 16,-26 0-16,25 0 15,1 0-15,0 0 16,-26 0-16,26 0 15,-26 0-15,26 0 16,0 0 0,-26 0-16,26 0 15,0 0-15,0 0 16,-26 0-16,26 0 15,0 0-15,0 0 16,-26 0-16,25 0 16,-25 0-1,26 0-15,0 0 16,-26 0 15,26 0-15,-26 0-16,26 0 15,-26 0 1,26 0-1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9T11:11:33.898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-1 1 0,'0'0'32,"0"0"-17,25 0-15,27 0 16,-26 0-16,52 0 15,0 0-15,25 0 16,53 0-16,-1 0 16,1 0-1,77 0-15,-25 0 16,-27 0-16,0 0 15,1 0-15,-53 26 16,27-26-16,-52 0 16,-27 0-16,27 0 15,-52 0-15,52 0 16,-53 0-16,1 0 15,0 0-15,0 0 16,0 0-16,25 0 16,-25 0-16,0 0 15,0 0-15,0 0 16,26 0-16,-27 0 15,1 0-15,0 0 16,0 0-16,0 0 16,-26 0-16,0 0 15,25 0-15,-25 0 16,0 0-16,0 0 15,0 0-15,26 0 16,-26 0-16,26 0 16,-26 0-1,25 0-15,-25 0 16,26 0-16,-26 0 15,0 0-15,26 0 16,-26 0-16,0 0 16,26 0-16,-27 0 15,27 0-15,-26 0 16,52 0-16,-52 0 15,26 0-15,-26 0 16,25 0-16,-25 0 16,0 0-16,26 0 15,-52 0-15,52 0 16,-52 0-16,26 0 15,-26 0-15,26 0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9-03-15T10:10:17.502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1 64 0,'30'0'16,"0"0"0,0 0-16,30 0 15,-30 0-15,30-34 16,0 34-16,30 0 15,-30 0-15,0 0 16,31 0-16,-1 0 16,0 0-16,30 0 15,-30 0-15,30 0 16,31 0-16,-31 0 15,-31 0-15,1 0 16,0 0-16,0 0 16,1 0-16,-1 0 15,-30 0-15,60 0 16,-60 0-16,60 34 15,61-34-15,-61 0 16,0 0-16,0 0 16,31 34-16,-1-34 15,30 0-15,-30 0 16,-60 0-16,31 0 15,-1 0-15,0 0 16,-30 0 0,0 0-16,1 0 15,-31 0-15,0 0 16,30 0-16,-1 0 15,1 0-15,0 0 16,0 0-16,-29 0 16,29 0-16,0 0 15,0 0-15,-60-34 16,90 34-16,-60 0 15,0 0-15,1 0 16,-1 0-16,0 0 16,0 0-16,0 0 15,-30 0-15,0 0 16,-30 0-16,60 0 15,-60 0-15,30 0 16,-30 0 0,30 0-16,0 0 15,-30 0 1,0 0 155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9-03-15T10:57:23.800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-1 45 0,'0'0'47,"26"-26"-32,-26 26-15,26 0 16,25 0-1,-25 0-15,26 0 16,0 0-16,26 0 16,-26 0-16,51 0 15,-25 0-15,26 0 16,-52 0-16,25 0 15,-25 0-15,0 0 16,0 0-16,-26 0 16,52 0-16,-53 0 15,1 0-15,26 0 16,0 0-16,-26 0 15,0 0-15,52 0 16,-52 0-16,25 0 16,1 0-16,0 0 15,0 0-15,-26 0 16,0 0-16,51 0 15,-51 0-15,26 0 16,-26 0-16,52 0 16,-52 0-16,0 0 15,26 0-15,25 0 16,-25 0-1,0 0-15,0 0 16,0 0-16,25 0 16,-51 0-16,26 0 15,0 0-15,0 0 16,0 0-16,-52 0 15,52 0-15,-27 0 16,-25 0-16,26 0 16,0 0-16,-26 0 15,26 0-15,0 0 16,0 0-16,-26 0 15,26 0 1,0 0-16,0 0 16,0 0-16,0 0 15,0 0 1,-26 0-1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9-03-15T10:57:27.448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0 125 0,'0'0'94,"0"0"-94,56 0 16,-1 0-16,1 0 15,-1 0-15,29 0 16,-1 0-16,1 0 15,-1 0-15,28 0 16,-55 0-16,27 0 16,1 0-16,-29 0 15,1 0-15,27 0 16,-55 0-16,83 0 15,-55 0-15,55 0 16,-56 0-16,29 0 16,-29 0-16,1 0 15,0 0-15,55 0 16,-28 0-16,1 0 15,-1 0-15,-27 0 16,55 0-16,-28 0 16,1 0-16,-29 0 15,29 0-15,27 0 16,0 0-1,-28 0-15,1 0 16,-1 0-16,1 0 16,27 0-16,-28 0 15,-27-35-15,27 35 16,1 0-16,-1 0 15,28 0-15,-55 0 16,55 0-16,-28 0 16,-55-35-16,56 35 15,-1 0-15,56-36 16,0 36-16,-28 0 15,-27 0-15,82 0 16,-54 0-16,-29 0 16,0 0-16,28 0 15,1 0-15,-1 0 16,0 0-16,-29 0 15,2 0-15,-1 0 16,1 0-16,55 0 16,-84 0-16,29 0 15,55 36-15,-28-36 16,0 0-1,56 0-15,-56 0 16,0 0-16,-27 0 16,27 0-16,-28 0 15,1 0-15,-1 0 16,0 0-16,1 0 15,-1 0-15,28 0 16,-27 0-16,-1 0 16,1 0-16,-29 0 15,29 0-15,-29 0 16,29 0-16,-29 0 15,1 0-15,-1 0 16,1 0-16,27 0 16,-27 0-16,27 0 15,1 0-15,-1 0 16,0 0-16,1 0 15,-1 0-15,1 0 16,27 0-16,-28 0 16,28 0-16,28 0 15,-27 0-15,-29 0 16,0 0-1,-27 0-15,27 0 16,-27 0-16,0 0 16,-1 0-16,-27 0 15,28 0-15,-1 0 16,-27 0-16,28 0 15,-29 0-15,1 0 16,0 0-16,-28 0 16,28 0 15,-28-36 31,28 36-46,-1 0-1,-27 0 17,28 0-32,-28 0 15,56 0 1,-56 0-16,28 0 15,-28 0-15,55 0 16,-55 0-16,28 0 16,0 0-16,27 0 15,29 71-15,-56-71 16,-1 0-16,1 0 15,0 0-15,0 0 16,-28 0-16,28 0 16,-28 0 30,27 0-30,-27 0 78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9-03-15T10:57:29.024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0 145 0,'0'0'15,"0"0"1,34 0 0,-34 0-16,69 0 15,-69 0 1,34 0-16,34 0 15,-34-36-15,34 36 16,34-35-16,1 35 16,-1-37-16,0 37 15,35 0-15,68 0 16,-69 0-16,35 0 15,33 0-15,-67 0 16,-1 0-16,35 0 16,-69 0-16,0 0 15,-34 0-15,69 0 16,-69 0-16,34 0 15,1 0-15,-1 0 16,0 0-16,1 0 16,-1 0-16,0 0 15,1 0-15,-35 0 16,34 0-16,1 0 15,-1 0-15,-34 0 16,35 0-16,-1 0 16,-68 0-16,0 0 15,34 0 1,-34 0-16,-34 0 15,34 0-15,1 0 16,-35 0 0,34 0 15,-34-35-16,0 35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B877-B127-4DF2-B2BD-A1AF41D96AE7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E4DD-570C-4CE1-B830-11BCA2E18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630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B877-B127-4DF2-B2BD-A1AF41D96AE7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E4DD-570C-4CE1-B830-11BCA2E18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41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B877-B127-4DF2-B2BD-A1AF41D96AE7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E4DD-570C-4CE1-B830-11BCA2E18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4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B877-B127-4DF2-B2BD-A1AF41D96AE7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E4DD-570C-4CE1-B830-11BCA2E18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09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B877-B127-4DF2-B2BD-A1AF41D96AE7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E4DD-570C-4CE1-B830-11BCA2E18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22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B877-B127-4DF2-B2BD-A1AF41D96AE7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E4DD-570C-4CE1-B830-11BCA2E18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74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B877-B127-4DF2-B2BD-A1AF41D96AE7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E4DD-570C-4CE1-B830-11BCA2E18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686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B877-B127-4DF2-B2BD-A1AF41D96AE7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E4DD-570C-4CE1-B830-11BCA2E18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31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B877-B127-4DF2-B2BD-A1AF41D96AE7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E4DD-570C-4CE1-B830-11BCA2E18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9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B877-B127-4DF2-B2BD-A1AF41D96AE7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E4DD-570C-4CE1-B830-11BCA2E18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73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B877-B127-4DF2-B2BD-A1AF41D96AE7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E4DD-570C-4CE1-B830-11BCA2E18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51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CB877-B127-4DF2-B2BD-A1AF41D96AE7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5E4DD-570C-4CE1-B830-11BCA2E18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6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.xml"/><Relationship Id="rId13" Type="http://schemas.openxmlformats.org/officeDocument/2006/relationships/image" Target="../media/image13.emf"/><Relationship Id="rId18" Type="http://schemas.openxmlformats.org/officeDocument/2006/relationships/customXml" Target="../ink/ink15.xml"/><Relationship Id="rId3" Type="http://schemas.openxmlformats.org/officeDocument/2006/relationships/image" Target="../media/image8.emf"/><Relationship Id="rId21" Type="http://schemas.openxmlformats.org/officeDocument/2006/relationships/image" Target="../media/image17.emf"/><Relationship Id="rId7" Type="http://schemas.openxmlformats.org/officeDocument/2006/relationships/image" Target="../media/image10.emf"/><Relationship Id="rId12" Type="http://schemas.openxmlformats.org/officeDocument/2006/relationships/customXml" Target="../ink/ink12.xml"/><Relationship Id="rId17" Type="http://schemas.openxmlformats.org/officeDocument/2006/relationships/image" Target="../media/image15.emf"/><Relationship Id="rId25" Type="http://schemas.openxmlformats.org/officeDocument/2006/relationships/image" Target="../media/image19.emf"/><Relationship Id="rId2" Type="http://schemas.openxmlformats.org/officeDocument/2006/relationships/customXml" Target="../ink/ink7.xml"/><Relationship Id="rId16" Type="http://schemas.openxmlformats.org/officeDocument/2006/relationships/customXml" Target="../ink/ink14.xml"/><Relationship Id="rId20" Type="http://schemas.openxmlformats.org/officeDocument/2006/relationships/customXml" Target="../ink/ink16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9.xml"/><Relationship Id="rId11" Type="http://schemas.openxmlformats.org/officeDocument/2006/relationships/image" Target="../media/image12.emf"/><Relationship Id="rId24" Type="http://schemas.openxmlformats.org/officeDocument/2006/relationships/customXml" Target="../ink/ink18.xml"/><Relationship Id="rId5" Type="http://schemas.openxmlformats.org/officeDocument/2006/relationships/image" Target="../media/image9.emf"/><Relationship Id="rId15" Type="http://schemas.openxmlformats.org/officeDocument/2006/relationships/image" Target="../media/image14.emf"/><Relationship Id="rId23" Type="http://schemas.openxmlformats.org/officeDocument/2006/relationships/image" Target="../media/image18.emf"/><Relationship Id="rId10" Type="http://schemas.openxmlformats.org/officeDocument/2006/relationships/customXml" Target="../ink/ink11.xml"/><Relationship Id="rId19" Type="http://schemas.openxmlformats.org/officeDocument/2006/relationships/image" Target="../media/image16.emf"/><Relationship Id="rId4" Type="http://schemas.openxmlformats.org/officeDocument/2006/relationships/customXml" Target="../ink/ink8.xml"/><Relationship Id="rId9" Type="http://schemas.openxmlformats.org/officeDocument/2006/relationships/image" Target="../media/image11.emf"/><Relationship Id="rId14" Type="http://schemas.openxmlformats.org/officeDocument/2006/relationships/customXml" Target="../ink/ink13.xml"/><Relationship Id="rId22" Type="http://schemas.openxmlformats.org/officeDocument/2006/relationships/customXml" Target="../ink/ink1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22.xml"/><Relationship Id="rId13" Type="http://schemas.openxmlformats.org/officeDocument/2006/relationships/image" Target="../media/image25.emf"/><Relationship Id="rId18" Type="http://schemas.openxmlformats.org/officeDocument/2006/relationships/customXml" Target="../ink/ink27.xml"/><Relationship Id="rId26" Type="http://schemas.openxmlformats.org/officeDocument/2006/relationships/customXml" Target="../ink/ink31.xml"/><Relationship Id="rId3" Type="http://schemas.openxmlformats.org/officeDocument/2006/relationships/image" Target="../media/image20.emf"/><Relationship Id="rId21" Type="http://schemas.openxmlformats.org/officeDocument/2006/relationships/image" Target="../media/image29.emf"/><Relationship Id="rId7" Type="http://schemas.openxmlformats.org/officeDocument/2006/relationships/image" Target="../media/image22.emf"/><Relationship Id="rId12" Type="http://schemas.openxmlformats.org/officeDocument/2006/relationships/customXml" Target="../ink/ink24.xml"/><Relationship Id="rId17" Type="http://schemas.openxmlformats.org/officeDocument/2006/relationships/image" Target="../media/image27.emf"/><Relationship Id="rId25" Type="http://schemas.openxmlformats.org/officeDocument/2006/relationships/image" Target="../media/image31.emf"/><Relationship Id="rId2" Type="http://schemas.openxmlformats.org/officeDocument/2006/relationships/customXml" Target="../ink/ink19.xml"/><Relationship Id="rId16" Type="http://schemas.openxmlformats.org/officeDocument/2006/relationships/customXml" Target="../ink/ink26.xml"/><Relationship Id="rId20" Type="http://schemas.openxmlformats.org/officeDocument/2006/relationships/customXml" Target="../ink/ink28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21.xml"/><Relationship Id="rId11" Type="http://schemas.openxmlformats.org/officeDocument/2006/relationships/image" Target="../media/image24.emf"/><Relationship Id="rId24" Type="http://schemas.openxmlformats.org/officeDocument/2006/relationships/customXml" Target="../ink/ink30.xml"/><Relationship Id="rId5" Type="http://schemas.openxmlformats.org/officeDocument/2006/relationships/image" Target="../media/image21.emf"/><Relationship Id="rId15" Type="http://schemas.openxmlformats.org/officeDocument/2006/relationships/image" Target="../media/image26.emf"/><Relationship Id="rId23" Type="http://schemas.openxmlformats.org/officeDocument/2006/relationships/image" Target="../media/image30.emf"/><Relationship Id="rId10" Type="http://schemas.openxmlformats.org/officeDocument/2006/relationships/customXml" Target="../ink/ink23.xml"/><Relationship Id="rId19" Type="http://schemas.openxmlformats.org/officeDocument/2006/relationships/image" Target="../media/image28.emf"/><Relationship Id="rId4" Type="http://schemas.openxmlformats.org/officeDocument/2006/relationships/customXml" Target="../ink/ink20.xml"/><Relationship Id="rId9" Type="http://schemas.openxmlformats.org/officeDocument/2006/relationships/image" Target="../media/image23.emf"/><Relationship Id="rId14" Type="http://schemas.openxmlformats.org/officeDocument/2006/relationships/customXml" Target="../ink/ink25.xml"/><Relationship Id="rId22" Type="http://schemas.openxmlformats.org/officeDocument/2006/relationships/customXml" Target="../ink/ink29.xml"/><Relationship Id="rId27" Type="http://schemas.openxmlformats.org/officeDocument/2006/relationships/image" Target="../media/image32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5.xml"/><Relationship Id="rId13" Type="http://schemas.openxmlformats.org/officeDocument/2006/relationships/image" Target="../media/image38.emf"/><Relationship Id="rId18" Type="http://schemas.openxmlformats.org/officeDocument/2006/relationships/customXml" Target="../ink/ink40.xml"/><Relationship Id="rId3" Type="http://schemas.openxmlformats.org/officeDocument/2006/relationships/image" Target="../media/image33.emf"/><Relationship Id="rId21" Type="http://schemas.openxmlformats.org/officeDocument/2006/relationships/image" Target="../media/image42.emf"/><Relationship Id="rId7" Type="http://schemas.openxmlformats.org/officeDocument/2006/relationships/image" Target="../media/image35.emf"/><Relationship Id="rId12" Type="http://schemas.openxmlformats.org/officeDocument/2006/relationships/customXml" Target="../ink/ink37.xml"/><Relationship Id="rId17" Type="http://schemas.openxmlformats.org/officeDocument/2006/relationships/image" Target="../media/image40.emf"/><Relationship Id="rId2" Type="http://schemas.openxmlformats.org/officeDocument/2006/relationships/customXml" Target="../ink/ink32.xml"/><Relationship Id="rId16" Type="http://schemas.openxmlformats.org/officeDocument/2006/relationships/customXml" Target="../ink/ink39.xml"/><Relationship Id="rId20" Type="http://schemas.openxmlformats.org/officeDocument/2006/relationships/customXml" Target="../ink/ink41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34.xml"/><Relationship Id="rId11" Type="http://schemas.openxmlformats.org/officeDocument/2006/relationships/image" Target="../media/image37.emf"/><Relationship Id="rId5" Type="http://schemas.openxmlformats.org/officeDocument/2006/relationships/image" Target="../media/image34.emf"/><Relationship Id="rId15" Type="http://schemas.openxmlformats.org/officeDocument/2006/relationships/image" Target="../media/image39.emf"/><Relationship Id="rId23" Type="http://schemas.openxmlformats.org/officeDocument/2006/relationships/image" Target="../media/image43.emf"/><Relationship Id="rId10" Type="http://schemas.openxmlformats.org/officeDocument/2006/relationships/customXml" Target="../ink/ink36.xml"/><Relationship Id="rId19" Type="http://schemas.openxmlformats.org/officeDocument/2006/relationships/image" Target="../media/image41.emf"/><Relationship Id="rId4" Type="http://schemas.openxmlformats.org/officeDocument/2006/relationships/customXml" Target="../ink/ink33.xml"/><Relationship Id="rId9" Type="http://schemas.openxmlformats.org/officeDocument/2006/relationships/image" Target="../media/image36.emf"/><Relationship Id="rId14" Type="http://schemas.openxmlformats.org/officeDocument/2006/relationships/customXml" Target="../ink/ink38.xml"/><Relationship Id="rId22" Type="http://schemas.openxmlformats.org/officeDocument/2006/relationships/customXml" Target="../ink/ink4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46.xml"/><Relationship Id="rId13" Type="http://schemas.openxmlformats.org/officeDocument/2006/relationships/image" Target="../media/image49.emf"/><Relationship Id="rId18" Type="http://schemas.openxmlformats.org/officeDocument/2006/relationships/customXml" Target="../ink/ink51.xml"/><Relationship Id="rId3" Type="http://schemas.openxmlformats.org/officeDocument/2006/relationships/image" Target="../media/image44.emf"/><Relationship Id="rId21" Type="http://schemas.openxmlformats.org/officeDocument/2006/relationships/image" Target="../media/image53.emf"/><Relationship Id="rId7" Type="http://schemas.openxmlformats.org/officeDocument/2006/relationships/image" Target="../media/image46.emf"/><Relationship Id="rId12" Type="http://schemas.openxmlformats.org/officeDocument/2006/relationships/customXml" Target="../ink/ink48.xml"/><Relationship Id="rId17" Type="http://schemas.openxmlformats.org/officeDocument/2006/relationships/image" Target="../media/image51.emf"/><Relationship Id="rId2" Type="http://schemas.openxmlformats.org/officeDocument/2006/relationships/customXml" Target="../ink/ink43.xml"/><Relationship Id="rId16" Type="http://schemas.openxmlformats.org/officeDocument/2006/relationships/customXml" Target="../ink/ink50.xml"/><Relationship Id="rId20" Type="http://schemas.openxmlformats.org/officeDocument/2006/relationships/customXml" Target="../ink/ink52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45.xml"/><Relationship Id="rId11" Type="http://schemas.openxmlformats.org/officeDocument/2006/relationships/image" Target="../media/image48.emf"/><Relationship Id="rId5" Type="http://schemas.openxmlformats.org/officeDocument/2006/relationships/image" Target="../media/image45.emf"/><Relationship Id="rId15" Type="http://schemas.openxmlformats.org/officeDocument/2006/relationships/image" Target="../media/image50.emf"/><Relationship Id="rId10" Type="http://schemas.openxmlformats.org/officeDocument/2006/relationships/customXml" Target="../ink/ink47.xml"/><Relationship Id="rId19" Type="http://schemas.openxmlformats.org/officeDocument/2006/relationships/image" Target="../media/image52.emf"/><Relationship Id="rId4" Type="http://schemas.openxmlformats.org/officeDocument/2006/relationships/customXml" Target="../ink/ink44.xml"/><Relationship Id="rId9" Type="http://schemas.openxmlformats.org/officeDocument/2006/relationships/image" Target="../media/image47.emf"/><Relationship Id="rId14" Type="http://schemas.openxmlformats.org/officeDocument/2006/relationships/customXml" Target="../ink/ink4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7.emf"/><Relationship Id="rId3" Type="http://schemas.openxmlformats.org/officeDocument/2006/relationships/image" Target="../media/image3.emf"/><Relationship Id="rId7" Type="http://schemas.openxmlformats.org/officeDocument/2006/relationships/image" Target="../media/image4.emf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3.xml"/><Relationship Id="rId11" Type="http://schemas.openxmlformats.org/officeDocument/2006/relationships/image" Target="../media/image6.emf"/><Relationship Id="rId5" Type="http://schemas.openxmlformats.org/officeDocument/2006/relationships/image" Target="../media/image310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817" y="156755"/>
            <a:ext cx="8791303" cy="1058092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Glasgow 5 March 1971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7533" y="6092144"/>
            <a:ext cx="6858000" cy="641759"/>
          </a:xfrm>
        </p:spPr>
        <p:txBody>
          <a:bodyPr>
            <a:normAutofit/>
          </a:bodyPr>
          <a:lstStyle/>
          <a:p>
            <a:r>
              <a:rPr lang="en-GB" sz="3200" dirty="0" smtClean="0"/>
              <a:t>Edwin Morgan</a:t>
            </a:r>
            <a:endParaRPr lang="en-GB" sz="3200" dirty="0"/>
          </a:p>
        </p:txBody>
      </p:sp>
      <p:pic>
        <p:nvPicPr>
          <p:cNvPr id="1026" name="Picture 2" descr="Image result for broken shop wind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886" y="1214847"/>
            <a:ext cx="6783163" cy="45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28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182881"/>
            <a:ext cx="7886700" cy="395618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Lines </a:t>
            </a:r>
            <a:r>
              <a:rPr lang="en-GB" sz="3600" dirty="0"/>
              <a:t>5</a:t>
            </a:r>
            <a:r>
              <a:rPr lang="en-GB" sz="3600" dirty="0" smtClean="0"/>
              <a:t>-10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" y="578500"/>
            <a:ext cx="4340601" cy="612274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000" dirty="0"/>
              <a:t>The young man's face</a:t>
            </a:r>
            <a:br>
              <a:rPr lang="en-GB" sz="2000" dirty="0"/>
            </a:br>
            <a:endParaRPr lang="en-GB" sz="20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 smtClean="0"/>
              <a:t>is </a:t>
            </a:r>
            <a:r>
              <a:rPr lang="en-GB" sz="2000" dirty="0"/>
              <a:t>bristling with fragments of glass</a:t>
            </a:r>
            <a:br>
              <a:rPr lang="en-GB" sz="2000" dirty="0"/>
            </a:br>
            <a:endParaRPr lang="en-GB" sz="20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 smtClean="0"/>
              <a:t>and </a:t>
            </a:r>
            <a:r>
              <a:rPr lang="en-GB" sz="2000" dirty="0"/>
              <a:t>the girl's leg has caught</a:t>
            </a:r>
            <a:br>
              <a:rPr lang="en-GB" sz="2000" dirty="0"/>
            </a:br>
            <a:endParaRPr lang="en-GB" sz="20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 smtClean="0"/>
              <a:t>on </a:t>
            </a:r>
            <a:r>
              <a:rPr lang="en-GB" sz="2000" dirty="0"/>
              <a:t>the broken window</a:t>
            </a:r>
            <a:br>
              <a:rPr lang="en-GB" sz="2000" dirty="0"/>
            </a:br>
            <a:endParaRPr lang="en-GB" sz="20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 smtClean="0"/>
              <a:t>and </a:t>
            </a:r>
            <a:r>
              <a:rPr lang="en-GB" sz="2000" dirty="0"/>
              <a:t>spurts arterial blood</a:t>
            </a:r>
            <a:br>
              <a:rPr lang="en-GB" sz="2000" dirty="0"/>
            </a:br>
            <a:endParaRPr lang="en-GB" sz="20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 smtClean="0"/>
              <a:t>over </a:t>
            </a:r>
            <a:r>
              <a:rPr lang="en-GB" sz="2000" dirty="0"/>
              <a:t>her wet-look white coat.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38735" y="182882"/>
            <a:ext cx="4687699" cy="651836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Glass </a:t>
            </a:r>
            <a:r>
              <a:rPr lang="en-GB" dirty="0" smtClean="0"/>
              <a:t>sticking out like a beard</a:t>
            </a:r>
            <a:r>
              <a:rPr lang="en-GB" dirty="0"/>
              <a:t>? Connotations of </a:t>
            </a:r>
            <a:r>
              <a:rPr lang="en-GB" dirty="0" smtClean="0"/>
              <a:t>anger?</a:t>
            </a:r>
          </a:p>
          <a:p>
            <a:r>
              <a:rPr lang="en-GB" dirty="0"/>
              <a:t>Caught = </a:t>
            </a:r>
            <a:r>
              <a:rPr lang="en-GB" dirty="0" smtClean="0"/>
              <a:t>trapped &amp;</a:t>
            </a:r>
            <a:r>
              <a:rPr lang="en-GB" dirty="0"/>
              <a:t> </a:t>
            </a:r>
            <a:r>
              <a:rPr lang="en-GB" dirty="0" smtClean="0"/>
              <a:t>vulnerable</a:t>
            </a:r>
            <a:r>
              <a:rPr lang="en-GB" dirty="0"/>
              <a:t>. Creates sympathy for girl</a:t>
            </a:r>
            <a:r>
              <a:rPr lang="en-GB" dirty="0" smtClean="0"/>
              <a:t>.</a:t>
            </a:r>
          </a:p>
          <a:p>
            <a:r>
              <a:rPr lang="en-GB" dirty="0"/>
              <a:t>Onomatopoeic </a:t>
            </a:r>
            <a:r>
              <a:rPr lang="en-GB" dirty="0" smtClean="0"/>
              <a:t>- gushing </a:t>
            </a:r>
            <a:r>
              <a:rPr lang="en-GB" dirty="0"/>
              <a:t>sound. </a:t>
            </a:r>
            <a:r>
              <a:rPr lang="en-GB" dirty="0" smtClean="0"/>
              <a:t>Speed </a:t>
            </a:r>
            <a:r>
              <a:rPr lang="en-GB" dirty="0"/>
              <a:t>of </a:t>
            </a:r>
            <a:r>
              <a:rPr lang="en-GB" dirty="0" smtClean="0"/>
              <a:t>blood like </a:t>
            </a:r>
            <a:r>
              <a:rPr lang="en-GB" dirty="0"/>
              <a:t>a fountain. </a:t>
            </a:r>
            <a:endParaRPr lang="en-GB" dirty="0" smtClean="0"/>
          </a:p>
          <a:p>
            <a:r>
              <a:rPr lang="en-GB" dirty="0"/>
              <a:t>Serious injury. She needs first aid or will bleed to death</a:t>
            </a:r>
            <a:r>
              <a:rPr lang="en-GB" dirty="0" smtClean="0"/>
              <a:t>.</a:t>
            </a:r>
          </a:p>
          <a:p>
            <a:r>
              <a:rPr lang="en-GB" dirty="0"/>
              <a:t>1970s fashion – now literally wet.  </a:t>
            </a:r>
            <a:r>
              <a:rPr lang="en-GB" dirty="0" smtClean="0"/>
              <a:t>Alliterative.</a:t>
            </a:r>
            <a:endParaRPr lang="en-GB" dirty="0"/>
          </a:p>
          <a:p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Ink 10"/>
              <p14:cNvContentPartPr/>
              <p14:nvPr/>
            </p14:nvContentPartPr>
            <p14:xfrm>
              <a:off x="541609" y="1495389"/>
              <a:ext cx="1054440" cy="1656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3369" y="1399269"/>
                <a:ext cx="1150560" cy="20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/>
              <p14:cNvContentPartPr/>
              <p14:nvPr/>
            </p14:nvContentPartPr>
            <p14:xfrm>
              <a:off x="4749288" y="302709"/>
              <a:ext cx="4002825" cy="51854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01408" y="205891"/>
                <a:ext cx="4098945" cy="2451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Ink 12"/>
              <p14:cNvContentPartPr/>
              <p14:nvPr/>
            </p14:nvContentPartPr>
            <p14:xfrm>
              <a:off x="4737595" y="698326"/>
              <a:ext cx="1523246" cy="55551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89712" y="582450"/>
                <a:ext cx="1619011" cy="2873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4" name="Ink 13"/>
              <p14:cNvContentPartPr/>
              <p14:nvPr/>
            </p14:nvContentPartPr>
            <p14:xfrm>
              <a:off x="4758473" y="1502229"/>
              <a:ext cx="1157040" cy="13104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710593" y="1406109"/>
                <a:ext cx="1253160" cy="32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5" name="Ink 14"/>
              <p14:cNvContentPartPr/>
              <p14:nvPr/>
            </p14:nvContentPartPr>
            <p14:xfrm>
              <a:off x="3181673" y="2556309"/>
              <a:ext cx="802800" cy="2484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133793" y="2460189"/>
                <a:ext cx="89856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6" name="Ink 15"/>
              <p14:cNvContentPartPr/>
              <p14:nvPr/>
            </p14:nvContentPartPr>
            <p14:xfrm>
              <a:off x="4758473" y="2594829"/>
              <a:ext cx="2585160" cy="12240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710593" y="2499069"/>
                <a:ext cx="2680920" cy="31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7" name="Ink 16"/>
              <p14:cNvContentPartPr/>
              <p14:nvPr/>
            </p14:nvContentPartPr>
            <p14:xfrm>
              <a:off x="783713" y="4032309"/>
              <a:ext cx="840240" cy="2736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35833" y="3936189"/>
                <a:ext cx="936000" cy="21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8" name="Ink 17"/>
              <p14:cNvContentPartPr/>
              <p14:nvPr/>
            </p14:nvContentPartPr>
            <p14:xfrm>
              <a:off x="4740473" y="4124109"/>
              <a:ext cx="2444400" cy="3636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692233" y="4027989"/>
                <a:ext cx="2540520" cy="22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9" name="Ink 18"/>
              <p14:cNvContentPartPr/>
              <p14:nvPr/>
            </p14:nvContentPartPr>
            <p14:xfrm>
              <a:off x="1781993" y="4021509"/>
              <a:ext cx="1847520" cy="4140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734113" y="3925389"/>
                <a:ext cx="1943640" cy="23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1" name="Ink 20"/>
              <p14:cNvContentPartPr/>
              <p14:nvPr/>
            </p14:nvContentPartPr>
            <p14:xfrm>
              <a:off x="1418033" y="4590669"/>
              <a:ext cx="2953800" cy="48564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406153" y="4578789"/>
                <a:ext cx="2977560" cy="50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3" name="Ink 22"/>
              <p14:cNvContentPartPr/>
              <p14:nvPr/>
            </p14:nvContentPartPr>
            <p14:xfrm>
              <a:off x="4702673" y="5495709"/>
              <a:ext cx="2426400" cy="2844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690793" y="5483829"/>
                <a:ext cx="2450160" cy="5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5" name="Ink 24"/>
              <p14:cNvContentPartPr/>
              <p14:nvPr/>
            </p14:nvContentPartPr>
            <p14:xfrm>
              <a:off x="3909593" y="4973349"/>
              <a:ext cx="962280" cy="52272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897713" y="4961469"/>
                <a:ext cx="986040" cy="546480"/>
              </a:xfrm>
              <a:prstGeom prst="rect">
                <a:avLst/>
              </a:prstGeom>
            </p:spPr>
          </p:pic>
        </mc:Fallback>
      </mc:AlternateContent>
      <p:sp>
        <p:nvSpPr>
          <p:cNvPr id="26" name="TextBox 25"/>
          <p:cNvSpPr txBox="1"/>
          <p:nvPr/>
        </p:nvSpPr>
        <p:spPr>
          <a:xfrm>
            <a:off x="91440" y="5524149"/>
            <a:ext cx="4088674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“white</a:t>
            </a:r>
            <a:r>
              <a:rPr lang="en-GB" dirty="0"/>
              <a:t>” is symbolic of </a:t>
            </a:r>
            <a:r>
              <a:rPr lang="en-GB" dirty="0" smtClean="0"/>
              <a:t>innocence </a:t>
            </a:r>
            <a:r>
              <a:rPr lang="en-GB" dirty="0"/>
              <a:t>– </a:t>
            </a:r>
            <a:r>
              <a:rPr lang="en-GB" dirty="0" smtClean="0"/>
              <a:t>now stained </a:t>
            </a:r>
            <a:r>
              <a:rPr lang="en-GB" dirty="0"/>
              <a:t>with danger/red blood. </a:t>
            </a:r>
          </a:p>
        </p:txBody>
      </p:sp>
    </p:spTree>
    <p:extLst>
      <p:ext uri="{BB962C8B-B14F-4D97-AF65-F5344CB8AC3E}">
        <p14:creationId xmlns:p14="http://schemas.microsoft.com/office/powerpoint/2010/main" val="239905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2078" y="116932"/>
            <a:ext cx="3355522" cy="340268"/>
          </a:xfrm>
        </p:spPr>
        <p:txBody>
          <a:bodyPr>
            <a:noAutofit/>
          </a:bodyPr>
          <a:lstStyle/>
          <a:p>
            <a:r>
              <a:rPr lang="en-GB" sz="2800" dirty="0" smtClean="0"/>
              <a:t>Lines 11-14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691" y="1110343"/>
            <a:ext cx="4371159" cy="506662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dirty="0"/>
              <a:t>Their arms are </a:t>
            </a:r>
            <a:r>
              <a:rPr lang="en-GB" dirty="0" err="1"/>
              <a:t>starfished</a:t>
            </a:r>
            <a:r>
              <a:rPr lang="en-GB" dirty="0"/>
              <a:t> </a:t>
            </a:r>
            <a:r>
              <a:rPr lang="en-GB" dirty="0" smtClean="0"/>
              <a:t>out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braced for impact</a:t>
            </a:r>
            <a:r>
              <a:rPr lang="en-GB" dirty="0" smtClean="0"/>
              <a:t>,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their faces show surprise, shock</a:t>
            </a:r>
            <a:r>
              <a:rPr lang="en-GB" dirty="0" smtClean="0"/>
              <a:t>,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and the beginning of pain.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23806" y="116932"/>
            <a:ext cx="4663440" cy="6610439"/>
          </a:xfrm>
        </p:spPr>
        <p:txBody>
          <a:bodyPr>
            <a:noAutofit/>
          </a:bodyPr>
          <a:lstStyle/>
          <a:p>
            <a:r>
              <a:rPr lang="en-GB" sz="2400" dirty="0"/>
              <a:t>Metaphor - describes victims’ shape – idea of </a:t>
            </a:r>
            <a:r>
              <a:rPr lang="en-GB" sz="2400" dirty="0" smtClean="0"/>
              <a:t>vulnerability, dehumanisation </a:t>
            </a:r>
            <a:r>
              <a:rPr lang="en-GB" sz="2400" dirty="0"/>
              <a:t>(comparison to starfish). </a:t>
            </a:r>
            <a:r>
              <a:rPr lang="en-GB" sz="2400" dirty="0" smtClean="0"/>
              <a:t>Strongly visual.</a:t>
            </a:r>
          </a:p>
          <a:p>
            <a:r>
              <a:rPr lang="en-GB" sz="2400" dirty="0" smtClean="0"/>
              <a:t>Short line – mirrors violence of situation</a:t>
            </a:r>
          </a:p>
          <a:p>
            <a:r>
              <a:rPr lang="en-GB" sz="2400" dirty="0" smtClean="0"/>
              <a:t>Alliteration - highlights </a:t>
            </a:r>
            <a:r>
              <a:rPr lang="en-GB" sz="2400" dirty="0"/>
              <a:t>the victims’ </a:t>
            </a:r>
            <a:r>
              <a:rPr lang="en-GB" sz="2400" dirty="0" smtClean="0"/>
              <a:t>surprised </a:t>
            </a:r>
            <a:r>
              <a:rPr lang="en-GB" sz="2400" dirty="0"/>
              <a:t>faces</a:t>
            </a:r>
            <a:r>
              <a:rPr lang="en-GB" sz="2400" dirty="0" smtClean="0"/>
              <a:t>.</a:t>
            </a:r>
          </a:p>
          <a:p>
            <a:r>
              <a:rPr lang="en-GB" sz="2400" dirty="0"/>
              <a:t>There is more pain to come, physical and mental - in this exact moment, we do not know what it will be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287846" y="1679760"/>
              <a:ext cx="2651760" cy="5436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9606" y="1583640"/>
                <a:ext cx="2747880" cy="24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/>
              <p14:cNvContentPartPr/>
              <p14:nvPr/>
            </p14:nvContentPartPr>
            <p14:xfrm>
              <a:off x="4689566" y="300600"/>
              <a:ext cx="1450440" cy="352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41686" y="204480"/>
                <a:ext cx="1546200" cy="22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/>
              <p14:cNvContentPartPr/>
              <p14:nvPr/>
            </p14:nvContentPartPr>
            <p14:xfrm>
              <a:off x="300446" y="2715120"/>
              <a:ext cx="3331440" cy="3060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2566" y="2619000"/>
                <a:ext cx="3427200" cy="22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Ink 10"/>
              <p14:cNvContentPartPr/>
              <p14:nvPr/>
            </p14:nvContentPartPr>
            <p14:xfrm>
              <a:off x="4754726" y="2390040"/>
              <a:ext cx="1450440" cy="4392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706846" y="2294280"/>
                <a:ext cx="1546200" cy="23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Ink 11"/>
              <p14:cNvContentPartPr/>
              <p14:nvPr/>
            </p14:nvContentPartPr>
            <p14:xfrm>
              <a:off x="2455766" y="3722400"/>
              <a:ext cx="209520" cy="2700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407886" y="3626640"/>
                <a:ext cx="305280" cy="21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3" name="Ink 12"/>
              <p14:cNvContentPartPr/>
              <p14:nvPr/>
            </p14:nvContentPartPr>
            <p14:xfrm>
              <a:off x="248246" y="4167000"/>
              <a:ext cx="261720" cy="36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00366" y="4070880"/>
                <a:ext cx="357480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4" name="Ink 13"/>
              <p14:cNvContentPartPr/>
              <p14:nvPr/>
            </p14:nvContentPartPr>
            <p14:xfrm>
              <a:off x="2037806" y="4141080"/>
              <a:ext cx="339480" cy="1332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989926" y="4044960"/>
                <a:ext cx="435600" cy="20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5" name="Ink 14"/>
              <p14:cNvContentPartPr/>
              <p14:nvPr/>
            </p14:nvContentPartPr>
            <p14:xfrm>
              <a:off x="4741766" y="3173760"/>
              <a:ext cx="1829160" cy="7056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693886" y="3078000"/>
                <a:ext cx="1924920" cy="26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6" name="Ink 15"/>
              <p14:cNvContentPartPr/>
              <p14:nvPr/>
            </p14:nvContentPartPr>
            <p14:xfrm>
              <a:off x="1867886" y="5098680"/>
              <a:ext cx="1737360" cy="10116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820006" y="5002560"/>
                <a:ext cx="1833480" cy="29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7" name="Ink 16"/>
              <p14:cNvContentPartPr/>
              <p14:nvPr/>
            </p14:nvContentPartPr>
            <p14:xfrm>
              <a:off x="1907126" y="5244120"/>
              <a:ext cx="1633320" cy="5904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859246" y="5148000"/>
                <a:ext cx="1729080" cy="2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8" name="Ink 17"/>
              <p14:cNvContentPartPr/>
              <p14:nvPr/>
            </p14:nvContentPartPr>
            <p14:xfrm>
              <a:off x="4689566" y="4323960"/>
              <a:ext cx="3475080" cy="13248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641686" y="4227840"/>
                <a:ext cx="3570840" cy="32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9" name="Ink 18"/>
              <p14:cNvContentPartPr/>
              <p14:nvPr/>
            </p14:nvContentPartPr>
            <p14:xfrm>
              <a:off x="4768406" y="4650480"/>
              <a:ext cx="809280" cy="2628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720166" y="4554360"/>
                <a:ext cx="905760" cy="21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0" name="Ink 19"/>
              <p14:cNvContentPartPr/>
              <p14:nvPr/>
            </p14:nvContentPartPr>
            <p14:xfrm>
              <a:off x="5068286" y="4267800"/>
              <a:ext cx="3214080" cy="7416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020406" y="4172040"/>
                <a:ext cx="3309840" cy="266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4940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2270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Lines 15-19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1336"/>
            <a:ext cx="4514850" cy="583909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The two youths who have pushed </a:t>
            </a:r>
            <a:r>
              <a:rPr lang="en-GB" dirty="0" smtClean="0"/>
              <a:t>them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are about to complete the </a:t>
            </a:r>
            <a:r>
              <a:rPr lang="en-GB" dirty="0" smtClean="0"/>
              <a:t>operation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reaching into the </a:t>
            </a:r>
            <a:r>
              <a:rPr lang="en-GB" dirty="0" smtClean="0"/>
              <a:t>window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to loot what they can smartly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Their faces show no expression.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14850" y="365126"/>
            <a:ext cx="4472396" cy="5811837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suggests the criminals are about the same age as the </a:t>
            </a:r>
            <a:r>
              <a:rPr lang="en-GB" dirty="0" smtClean="0"/>
              <a:t>victims who they have used as </a:t>
            </a:r>
            <a:r>
              <a:rPr lang="en-GB" dirty="0"/>
              <a:t>human ammunition.</a:t>
            </a:r>
          </a:p>
          <a:p>
            <a:r>
              <a:rPr lang="en-GB" dirty="0"/>
              <a:t>two </a:t>
            </a:r>
            <a:r>
              <a:rPr lang="en-GB" dirty="0" smtClean="0"/>
              <a:t>possible meanings</a:t>
            </a:r>
            <a:r>
              <a:rPr lang="en-GB" dirty="0"/>
              <a:t>:</a:t>
            </a:r>
          </a:p>
          <a:p>
            <a:pPr lvl="1"/>
            <a:r>
              <a:rPr lang="en-GB" dirty="0" smtClean="0"/>
              <a:t>planned </a:t>
            </a:r>
            <a:r>
              <a:rPr lang="en-GB" dirty="0"/>
              <a:t>military </a:t>
            </a:r>
            <a:r>
              <a:rPr lang="en-GB" dirty="0" smtClean="0"/>
              <a:t>manoeuvre</a:t>
            </a:r>
            <a:endParaRPr lang="en-GB" dirty="0"/>
          </a:p>
          <a:p>
            <a:pPr lvl="1"/>
            <a:r>
              <a:rPr lang="en-GB" dirty="0" smtClean="0"/>
              <a:t>surgery</a:t>
            </a:r>
            <a:endParaRPr lang="en-GB" dirty="0"/>
          </a:p>
          <a:p>
            <a:r>
              <a:rPr lang="en-GB" dirty="0"/>
              <a:t>The heartlessness of the act suggests the criminals are lacking in all compassion. Why</a:t>
            </a:r>
            <a:r>
              <a:rPr lang="en-GB" dirty="0" smtClean="0"/>
              <a:t>?</a:t>
            </a:r>
          </a:p>
          <a:p>
            <a:r>
              <a:rPr lang="en-GB" dirty="0" smtClean="0"/>
              <a:t>Quick and efficient</a:t>
            </a:r>
          </a:p>
          <a:p>
            <a:r>
              <a:rPr lang="en-GB" dirty="0" smtClean="0"/>
              <a:t>CONTRAST with </a:t>
            </a:r>
            <a:r>
              <a:rPr lang="en-GB" dirty="0"/>
              <a:t>their victims </a:t>
            </a:r>
            <a:r>
              <a:rPr lang="en-GB" dirty="0" smtClean="0"/>
              <a:t>- the </a:t>
            </a:r>
            <a:r>
              <a:rPr lang="en-GB" dirty="0"/>
              <a:t>criminals </a:t>
            </a:r>
            <a:r>
              <a:rPr lang="en-GB" dirty="0" smtClean="0"/>
              <a:t>blank </a:t>
            </a:r>
            <a:r>
              <a:rPr lang="en-GB" dirty="0"/>
              <a:t>faces </a:t>
            </a:r>
            <a:r>
              <a:rPr lang="en-GB" dirty="0" smtClean="0"/>
              <a:t>lack conscience, feeling or emotion</a:t>
            </a:r>
            <a:r>
              <a:rPr lang="en-GB" dirty="0"/>
              <a:t>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607246" y="1004606"/>
              <a:ext cx="952920" cy="381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006" y="908846"/>
                <a:ext cx="1049400" cy="2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5551766" y="678806"/>
              <a:ext cx="3113280" cy="957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03886" y="583046"/>
                <a:ext cx="3209040" cy="28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/>
              <p14:cNvContentPartPr/>
              <p14:nvPr/>
            </p14:nvContentPartPr>
            <p14:xfrm>
              <a:off x="4885406" y="966446"/>
              <a:ext cx="2221200" cy="406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37526" y="870326"/>
                <a:ext cx="2316960" cy="23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Ink 7"/>
              <p14:cNvContentPartPr/>
              <p14:nvPr/>
            </p14:nvContentPartPr>
            <p14:xfrm>
              <a:off x="4924646" y="1889486"/>
              <a:ext cx="3636720" cy="3744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876766" y="1793366"/>
                <a:ext cx="3732840" cy="22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Ink 8"/>
              <p14:cNvContentPartPr/>
              <p14:nvPr/>
            </p14:nvContentPartPr>
            <p14:xfrm>
              <a:off x="130526" y="2330486"/>
              <a:ext cx="1463040" cy="3744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2646" y="2234366"/>
                <a:ext cx="1559160" cy="22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" name="Ink 9"/>
              <p14:cNvContentPartPr/>
              <p14:nvPr/>
            </p14:nvContentPartPr>
            <p14:xfrm>
              <a:off x="4899086" y="4203926"/>
              <a:ext cx="3017520" cy="4500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850846" y="4107806"/>
                <a:ext cx="3113640" cy="23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1" name="Ink 10"/>
              <p14:cNvContentPartPr/>
              <p14:nvPr/>
            </p14:nvContentPartPr>
            <p14:xfrm>
              <a:off x="182726" y="4086926"/>
              <a:ext cx="1110960" cy="2808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34846" y="3990806"/>
                <a:ext cx="1206720" cy="22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2" name="Ink 11"/>
              <p14:cNvContentPartPr/>
              <p14:nvPr/>
            </p14:nvContentPartPr>
            <p14:xfrm>
              <a:off x="601406" y="3830246"/>
              <a:ext cx="666000" cy="2412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53166" y="3734486"/>
                <a:ext cx="762120" cy="21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3" name="Ink 12"/>
              <p14:cNvContentPartPr/>
              <p14:nvPr/>
            </p14:nvContentPartPr>
            <p14:xfrm>
              <a:off x="4885406" y="4547366"/>
              <a:ext cx="1645920" cy="5112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837526" y="4451246"/>
                <a:ext cx="1742040" cy="24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4" name="Ink 13"/>
              <p14:cNvContentPartPr/>
              <p14:nvPr/>
            </p14:nvContentPartPr>
            <p14:xfrm>
              <a:off x="2965166" y="4885046"/>
              <a:ext cx="444600" cy="72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917286" y="4789286"/>
                <a:ext cx="540360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5" name="Ink 14"/>
              <p14:cNvContentPartPr/>
              <p14:nvPr/>
            </p14:nvContentPartPr>
            <p14:xfrm>
              <a:off x="117566" y="5114366"/>
              <a:ext cx="1816200" cy="7200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9686" y="5018606"/>
                <a:ext cx="1911960" cy="263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2133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5953" y="156120"/>
            <a:ext cx="7886700" cy="32720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Lines 20-23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629" y="1018903"/>
            <a:ext cx="4384221" cy="51580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It is a sharp clear </a:t>
            </a:r>
            <a:r>
              <a:rPr lang="en-GB" dirty="0" smtClean="0"/>
              <a:t>night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</a:t>
            </a:r>
            <a:r>
              <a:rPr lang="en-GB" dirty="0" err="1"/>
              <a:t>Sauchiehall</a:t>
            </a:r>
            <a:r>
              <a:rPr lang="en-GB" dirty="0"/>
              <a:t> Street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the background two </a:t>
            </a:r>
            <a:r>
              <a:rPr lang="en-GB" dirty="0" smtClean="0"/>
              <a:t>drivers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keep their eyes on the road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14851" y="300446"/>
            <a:ext cx="4459332" cy="6296297"/>
          </a:xfrm>
        </p:spPr>
        <p:txBody>
          <a:bodyPr>
            <a:normAutofit lnSpcReduction="10000"/>
          </a:bodyPr>
          <a:lstStyle/>
          <a:p>
            <a:r>
              <a:rPr lang="en-GB" dirty="0"/>
              <a:t>links to bitterly cold evening/ cutting wind. </a:t>
            </a:r>
            <a:r>
              <a:rPr lang="en-GB" dirty="0" smtClean="0"/>
              <a:t>Word </a:t>
            </a:r>
            <a:r>
              <a:rPr lang="en-GB" dirty="0"/>
              <a:t>also associated with cutting/destroying</a:t>
            </a:r>
            <a:r>
              <a:rPr lang="en-GB" dirty="0" smtClean="0"/>
              <a:t>.</a:t>
            </a:r>
          </a:p>
          <a:p>
            <a:r>
              <a:rPr lang="en-GB" dirty="0" smtClean="0"/>
              <a:t>Everyone </a:t>
            </a:r>
            <a:r>
              <a:rPr lang="en-GB" dirty="0"/>
              <a:t>can see the crime</a:t>
            </a:r>
            <a:r>
              <a:rPr lang="en-GB" dirty="0" smtClean="0"/>
              <a:t>.</a:t>
            </a:r>
          </a:p>
          <a:p>
            <a:r>
              <a:rPr lang="en-GB" dirty="0"/>
              <a:t>Very public place. </a:t>
            </a:r>
            <a:r>
              <a:rPr lang="en-GB" dirty="0" smtClean="0"/>
              <a:t>Alliteration </a:t>
            </a:r>
            <a:r>
              <a:rPr lang="en-GB" dirty="0"/>
              <a:t>echoes </a:t>
            </a:r>
            <a:r>
              <a:rPr lang="en-GB" dirty="0" smtClean="0"/>
              <a:t>sound of </a:t>
            </a:r>
            <a:r>
              <a:rPr lang="en-GB" dirty="0"/>
              <a:t>shattering </a:t>
            </a:r>
            <a:r>
              <a:rPr lang="en-GB" dirty="0" smtClean="0"/>
              <a:t>glass</a:t>
            </a:r>
          </a:p>
          <a:p>
            <a:r>
              <a:rPr lang="en-GB" dirty="0" smtClean="0"/>
              <a:t>Ironic – not because they are attentive motorists, but because they want to ignore the crime they have witnessed</a:t>
            </a:r>
            <a:endParaRPr lang="en-GB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492729" y="1221789"/>
              <a:ext cx="877680" cy="226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4849" y="1126029"/>
                <a:ext cx="973440" cy="21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4908409" y="445269"/>
              <a:ext cx="3796920" cy="309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60169" y="349509"/>
                <a:ext cx="3893400" cy="22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k 6"/>
              <p14:cNvContentPartPr/>
              <p14:nvPr/>
            </p14:nvContentPartPr>
            <p14:xfrm>
              <a:off x="5001649" y="848109"/>
              <a:ext cx="1352880" cy="2304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953409" y="751989"/>
                <a:ext cx="1449000" cy="21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8" name="Ink 7"/>
              <p14:cNvContentPartPr/>
              <p14:nvPr/>
            </p14:nvContentPartPr>
            <p14:xfrm>
              <a:off x="2668489" y="1231149"/>
              <a:ext cx="858960" cy="72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20609" y="1135389"/>
                <a:ext cx="954720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" name="Ink 8"/>
              <p14:cNvContentPartPr/>
              <p14:nvPr/>
            </p14:nvContentPartPr>
            <p14:xfrm>
              <a:off x="4870609" y="2314029"/>
              <a:ext cx="3359520" cy="36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822729" y="2217909"/>
                <a:ext cx="3455280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0" name="Ink 9"/>
              <p14:cNvContentPartPr/>
              <p14:nvPr/>
            </p14:nvContentPartPr>
            <p14:xfrm>
              <a:off x="4973209" y="3116469"/>
              <a:ext cx="3107520" cy="4068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925329" y="3020349"/>
                <a:ext cx="3203280" cy="2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1" name="Ink 10"/>
              <p14:cNvContentPartPr/>
              <p14:nvPr/>
            </p14:nvContentPartPr>
            <p14:xfrm>
              <a:off x="755809" y="2463429"/>
              <a:ext cx="3350160" cy="7884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07929" y="2367309"/>
                <a:ext cx="3445920" cy="27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2" name="Ink 11"/>
              <p14:cNvContentPartPr/>
              <p14:nvPr/>
            </p14:nvContentPartPr>
            <p14:xfrm>
              <a:off x="4889689" y="4615149"/>
              <a:ext cx="942480" cy="2340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841449" y="4519029"/>
                <a:ext cx="1038600" cy="21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3" name="Ink 12"/>
              <p14:cNvContentPartPr/>
              <p14:nvPr/>
            </p14:nvContentPartPr>
            <p14:xfrm>
              <a:off x="298609" y="4749429"/>
              <a:ext cx="3415320" cy="1008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50729" y="4653309"/>
                <a:ext cx="3511080" cy="20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4" name="Ink 13"/>
              <p14:cNvContentPartPr/>
              <p14:nvPr/>
            </p14:nvContentPartPr>
            <p14:xfrm>
              <a:off x="345769" y="5056869"/>
              <a:ext cx="1679400" cy="18720"/>
            </p14:xfrm>
          </p:contentPart>
        </mc:Choice>
        <mc:Fallback>
          <p:pic>
            <p:nvPicPr>
              <p:cNvPr id="14" name="Ink 13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97529" y="4960749"/>
                <a:ext cx="1775520" cy="21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425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817" y="156755"/>
            <a:ext cx="8791303" cy="1058092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Glasgow 5 March 1971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7533" y="6092144"/>
            <a:ext cx="6858000" cy="641759"/>
          </a:xfrm>
        </p:spPr>
        <p:txBody>
          <a:bodyPr>
            <a:normAutofit/>
          </a:bodyPr>
          <a:lstStyle/>
          <a:p>
            <a:r>
              <a:rPr lang="en-GB" sz="3200" dirty="0" smtClean="0"/>
              <a:t>Edwin Morgan</a:t>
            </a:r>
            <a:endParaRPr lang="en-GB" sz="3200" dirty="0"/>
          </a:p>
        </p:txBody>
      </p:sp>
      <p:pic>
        <p:nvPicPr>
          <p:cNvPr id="5" name="Picture 4" descr="http://s3.thisnext.com/media/largest_dimension/8394A35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50" y="1047750"/>
            <a:ext cx="47625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19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From: ‘Instamatic Poems’ – published 1972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95" y="2351313"/>
            <a:ext cx="6960637" cy="3642769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 smtClean="0"/>
              <a:t>“I </a:t>
            </a:r>
            <a:r>
              <a:rPr lang="en-GB" dirty="0"/>
              <a:t>began a while ago by writing short poems which were directly about events which I had either read about or seen in newspapers or on television</a:t>
            </a:r>
            <a:r>
              <a:rPr lang="en-GB" dirty="0" smtClean="0"/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359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4663" y="1254033"/>
            <a:ext cx="6335486" cy="4740049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 smtClean="0"/>
              <a:t>“the </a:t>
            </a:r>
            <a:r>
              <a:rPr lang="en-GB" dirty="0"/>
              <a:t>poem must be presented in such a way as to give a visual picture of this </a:t>
            </a:r>
            <a:r>
              <a:rPr lang="en-GB" dirty="0" smtClean="0"/>
              <a:t>event… </a:t>
            </a:r>
            <a:r>
              <a:rPr lang="en-GB" dirty="0"/>
              <a:t>as if somebody had been there with an Instamatic camera and had just very quickly snapped </a:t>
            </a:r>
            <a:r>
              <a:rPr lang="en-GB" dirty="0" smtClean="0"/>
              <a:t>it…”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63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84217"/>
            <a:ext cx="7886700" cy="509274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 smtClean="0"/>
              <a:t>About the collection ‘Instamatic Poems’: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 smtClean="0"/>
              <a:t>The </a:t>
            </a:r>
            <a:r>
              <a:rPr lang="en-GB" dirty="0"/>
              <a:t>poems' titles comprise a place-name and date, for example 'London November 1971'. The dates range from June 1970 to June 1972. The first six poems all share the same date, 5 March 1971; the remainder are dated only by month and year.</a:t>
            </a:r>
          </a:p>
        </p:txBody>
      </p:sp>
    </p:spTree>
    <p:extLst>
      <p:ext uri="{BB962C8B-B14F-4D97-AF65-F5344CB8AC3E}">
        <p14:creationId xmlns:p14="http://schemas.microsoft.com/office/powerpoint/2010/main" val="114088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Subject matter: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Describes </a:t>
            </a:r>
            <a:r>
              <a:rPr lang="en-GB" dirty="0"/>
              <a:t>an incident in a Glasgow street when a young couple are pushed backwards through a shop window by two youths who are intent on robbing the shop.  </a:t>
            </a: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The </a:t>
            </a:r>
            <a:r>
              <a:rPr lang="en-GB" dirty="0"/>
              <a:t>poem goes on to describe the attitude of the youths and of the other people </a:t>
            </a:r>
            <a:r>
              <a:rPr lang="en-GB" dirty="0" smtClean="0"/>
              <a:t>nearby.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9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Themes: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Violence</a:t>
            </a:r>
          </a:p>
          <a:p>
            <a:r>
              <a:rPr lang="en-GB" dirty="0" smtClean="0"/>
              <a:t>Social responsibility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98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Free verse</a:t>
            </a:r>
          </a:p>
          <a:p>
            <a:r>
              <a:rPr lang="en-GB" dirty="0" smtClean="0"/>
              <a:t>No fixed line length</a:t>
            </a:r>
          </a:p>
          <a:p>
            <a:r>
              <a:rPr lang="en-GB" dirty="0" smtClean="0"/>
              <a:t>No rhyme scheme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75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182880"/>
            <a:ext cx="7886700" cy="731521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Lines 1-4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" y="1058090"/>
            <a:ext cx="4423410" cy="5643155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220000"/>
              </a:lnSpc>
              <a:buNone/>
            </a:pPr>
            <a:r>
              <a:rPr lang="en-GB" dirty="0"/>
              <a:t>With a ragged diamond</a:t>
            </a:r>
            <a:br>
              <a:rPr lang="en-GB" dirty="0"/>
            </a:br>
            <a:r>
              <a:rPr lang="en-GB" dirty="0"/>
              <a:t>of shattered plate-glass</a:t>
            </a:r>
            <a:br>
              <a:rPr lang="en-GB" dirty="0"/>
            </a:br>
            <a:r>
              <a:rPr lang="en-GB" dirty="0"/>
              <a:t>a young man and his girl</a:t>
            </a:r>
            <a:br>
              <a:rPr lang="en-GB" dirty="0"/>
            </a:br>
            <a:r>
              <a:rPr lang="en-GB" dirty="0"/>
              <a:t>are falling backwards into a shop-window.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38735" y="1058090"/>
            <a:ext cx="4687699" cy="5643155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Readers are thrown into the </a:t>
            </a:r>
            <a:r>
              <a:rPr lang="en-GB" dirty="0" smtClean="0"/>
              <a:t>middle </a:t>
            </a:r>
            <a:r>
              <a:rPr lang="en-GB" dirty="0"/>
              <a:t>of the  </a:t>
            </a:r>
            <a:r>
              <a:rPr lang="en-GB" dirty="0" smtClean="0"/>
              <a:t>action</a:t>
            </a:r>
          </a:p>
          <a:p>
            <a:r>
              <a:rPr lang="en-GB" dirty="0"/>
              <a:t>“Diamond” is the </a:t>
            </a:r>
            <a:r>
              <a:rPr lang="en-GB" dirty="0" smtClean="0"/>
              <a:t>literal shape </a:t>
            </a:r>
            <a:r>
              <a:rPr lang="en-GB" dirty="0"/>
              <a:t>of the broken window but also has connotations of </a:t>
            </a:r>
            <a:r>
              <a:rPr lang="en-GB" dirty="0" smtClean="0"/>
              <a:t>jewellery/engagement / LOVE</a:t>
            </a:r>
            <a:r>
              <a:rPr lang="en-GB" dirty="0"/>
              <a:t>. (carat, cut, colour and clarity</a:t>
            </a:r>
            <a:r>
              <a:rPr lang="en-GB" dirty="0" smtClean="0"/>
              <a:t>)</a:t>
            </a:r>
          </a:p>
          <a:p>
            <a:r>
              <a:rPr lang="en-GB" dirty="0"/>
              <a:t>Broken glass, “shattered” broken people, broken society. Onomatopoeic sound word. Readers, like witnesses, hear the noise and should turn round/pay attention</a:t>
            </a:r>
            <a:r>
              <a:rPr lang="en-GB" dirty="0" smtClean="0"/>
              <a:t>.</a:t>
            </a:r>
          </a:p>
          <a:p>
            <a:r>
              <a:rPr lang="en-GB" dirty="0"/>
              <a:t>Present tense. This is happening right now. Crimes like this happen all the time. What would you do if you were a witness?</a:t>
            </a:r>
          </a:p>
          <a:p>
            <a:endParaRPr lang="en-GB" dirty="0"/>
          </a:p>
          <a:p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2414072" y="1544709"/>
              <a:ext cx="1128960" cy="399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66207" y="1447715"/>
                <a:ext cx="1224689" cy="2339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4861249" y="1780509"/>
              <a:ext cx="1119600" cy="2628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13369" y="1684389"/>
                <a:ext cx="1215720" cy="21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/>
              <p14:cNvContentPartPr/>
              <p14:nvPr/>
            </p14:nvContentPartPr>
            <p14:xfrm>
              <a:off x="694277" y="2161504"/>
              <a:ext cx="1194840" cy="4464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46397" y="2064603"/>
                <a:ext cx="1290600" cy="2384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Ink 7"/>
              <p14:cNvContentPartPr/>
              <p14:nvPr/>
            </p14:nvContentPartPr>
            <p14:xfrm>
              <a:off x="4711717" y="3289078"/>
              <a:ext cx="3377520" cy="3852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63837" y="3192958"/>
                <a:ext cx="3473640" cy="23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Ink 8"/>
              <p14:cNvContentPartPr/>
              <p14:nvPr/>
            </p14:nvContentPartPr>
            <p14:xfrm>
              <a:off x="214360" y="3572898"/>
              <a:ext cx="429120" cy="1584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66520" y="3476778"/>
                <a:ext cx="524800" cy="20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" name="Ink 9"/>
              <p14:cNvContentPartPr/>
              <p14:nvPr/>
            </p14:nvContentPartPr>
            <p14:xfrm>
              <a:off x="4711716" y="5095924"/>
              <a:ext cx="2108961" cy="45719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663474" y="4999806"/>
                <a:ext cx="2205445" cy="23759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4011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 dyslexic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pen dyslexic">
      <a:majorFont>
        <a:latin typeface="OpenDyslexic"/>
        <a:ea typeface=""/>
        <a:cs typeface=""/>
      </a:majorFont>
      <a:minorFont>
        <a:latin typeface="OpenDyslex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 dyslexic" id="{75E6CD71-E4EC-4241-9126-8C60E97CC879}" vid="{82260412-5BC6-41F3-BD08-12DED8737D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 dyslexic</Template>
  <TotalTime>362</TotalTime>
  <Words>641</Words>
  <Application>Microsoft Office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OpenDyslexic</vt:lpstr>
      <vt:lpstr>open dyslexic</vt:lpstr>
      <vt:lpstr>Glasgow 5 March 1971</vt:lpstr>
      <vt:lpstr>Glasgow 5 March 1971</vt:lpstr>
      <vt:lpstr>From: ‘Instamatic Poems’ – published 1972</vt:lpstr>
      <vt:lpstr>PowerPoint Presentation</vt:lpstr>
      <vt:lpstr>PowerPoint Presentation</vt:lpstr>
      <vt:lpstr>Subject matter:</vt:lpstr>
      <vt:lpstr>Themes:</vt:lpstr>
      <vt:lpstr>Form:</vt:lpstr>
      <vt:lpstr>Lines 1-4</vt:lpstr>
      <vt:lpstr>Lines 5-10</vt:lpstr>
      <vt:lpstr>Lines 11-14</vt:lpstr>
      <vt:lpstr>Lines 15-19</vt:lpstr>
      <vt:lpstr>Lines 20-23</vt:lpstr>
    </vt:vector>
  </TitlesOfParts>
  <Company>City of Edinburgh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Glasgow 5 March 1971</dc:title>
  <dc:creator>Miles Carter</dc:creator>
  <cp:lastModifiedBy>Miles Carter</cp:lastModifiedBy>
  <cp:revision>14</cp:revision>
  <dcterms:created xsi:type="dcterms:W3CDTF">2019-03-15T08:59:52Z</dcterms:created>
  <dcterms:modified xsi:type="dcterms:W3CDTF">2019-03-19T13:11:35Z</dcterms:modified>
</cp:coreProperties>
</file>