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72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052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28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5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7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51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47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8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4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8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97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97ABCB-CE72-4AEB-8A5E-6F02800E4DCC}" type="datetimeFigureOut">
              <a:rPr lang="en-GB" smtClean="0"/>
              <a:t>02/10/2017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F59405-2DEB-4BF7-B8DE-57667BD00DB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30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338" y="1663234"/>
            <a:ext cx="7740203" cy="2387600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obo Std" pitchFamily="34" charset="0"/>
              </a:rPr>
              <a:t>S1/2 Science Competition!!</a:t>
            </a:r>
            <a:endParaRPr lang="en-GB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19662"/>
            <a:ext cx="2395470" cy="1045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304" y="67550"/>
            <a:ext cx="1607284" cy="1854558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3183" y="4455621"/>
            <a:ext cx="8742999" cy="1143000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eco-friendly school”</a:t>
            </a:r>
            <a:endParaRPr lang="en-GB" sz="44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50" y="1922319"/>
            <a:ext cx="7915999" cy="42291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STEM Science Fair October 11</a:t>
            </a:r>
            <a:r>
              <a:rPr lang="en-GB" sz="28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2017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Work in groups of 2 or 3 or individually to design and build a model of your own eco-friendly school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winner will be chosen on the night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winner will be the project with the most creative design, original ideas and the best model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winner will receive iTunes voucher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59" y="-10457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obo Std" pitchFamily="34" charset="0"/>
              </a:rPr>
              <a:t>About the project</a:t>
            </a:r>
            <a:endParaRPr lang="en-GB" sz="72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7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9" y="1907619"/>
            <a:ext cx="7915999" cy="44545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Eco-friendly means…</a:t>
            </a:r>
          </a:p>
          <a:p>
            <a:pPr marL="0" indent="0" algn="ctr">
              <a:lnSpc>
                <a:spcPct val="100000"/>
              </a:lnSpc>
              <a:buClrTx/>
              <a:buNone/>
            </a:pPr>
            <a:r>
              <a:rPr lang="en-GB" sz="3600" dirty="0" smtClean="0">
                <a:solidFill>
                  <a:srgbClr val="FF0000"/>
                </a:solidFill>
                <a:latin typeface="Hobo Std" pitchFamily="34" charset="0"/>
              </a:rPr>
              <a:t>“something that is not harmful to the environment”</a:t>
            </a:r>
            <a:endParaRPr lang="en-GB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Examples of things that are eco-friendly;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0457"/>
            <a:ext cx="9144000" cy="1450757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obo Std" pitchFamily="34" charset="0"/>
              </a:rPr>
              <a:t>What is Eco-Friendly?</a:t>
            </a:r>
            <a:endParaRPr lang="en-GB" sz="72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23" y="4473286"/>
            <a:ext cx="1595005" cy="15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9065" y="5979513"/>
            <a:ext cx="16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Recycling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13" y="4549867"/>
            <a:ext cx="2162759" cy="144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61132" y="5991708"/>
            <a:ext cx="16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Solar panels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3" y="4996777"/>
            <a:ext cx="1993460" cy="136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73208" y="6391302"/>
            <a:ext cx="18435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Wind turbines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8" y="2026227"/>
            <a:ext cx="7915999" cy="38594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A model of your eco-friendly school (use recycled materials where possible for bonus points!)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“model guide” that gives information about your school, explaining how it is eco-friendly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18209"/>
            <a:ext cx="9144000" cy="1450757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obo Std" pitchFamily="34" charset="0"/>
              </a:rPr>
              <a:t>What should I include?</a:t>
            </a:r>
            <a:endParaRPr lang="en-GB" sz="66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9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0757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obo Std" pitchFamily="34" charset="0"/>
              </a:rPr>
              <a:t>Some inspiration…</a:t>
            </a:r>
            <a:endParaRPr lang="en-GB" sz="66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obo St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2" y="1906073"/>
            <a:ext cx="4368538" cy="2907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692" y="3550143"/>
            <a:ext cx="5715000" cy="3028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765" y="1906073"/>
            <a:ext cx="4286250" cy="2771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8" y="2464293"/>
            <a:ext cx="385762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00" y="2498501"/>
            <a:ext cx="7915999" cy="19280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ClrTx/>
              <a:buFont typeface="Arial" panose="020B0604020202020204" pitchFamily="34" charset="0"/>
              <a:buChar char="•"/>
            </a:pPr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See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 Regan </a:t>
            </a:r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(Science 13) or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Miss McBride </a:t>
            </a:r>
            <a:r>
              <a:rPr lang="en-GB" sz="4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(Science 12)</a:t>
            </a:r>
          </a:p>
          <a:p>
            <a:pPr algn="ctr">
              <a:buClrTx/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50757"/>
          </a:xfrm>
        </p:spPr>
        <p:txBody>
          <a:bodyPr>
            <a:noAutofit/>
          </a:bodyPr>
          <a:lstStyle/>
          <a:p>
            <a:pPr algn="ctr"/>
            <a:r>
              <a:rPr lang="en-GB" sz="66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Hobo Std" pitchFamily="34" charset="0"/>
              </a:rPr>
              <a:t>Any questions?</a:t>
            </a:r>
            <a:endParaRPr lang="en-GB" sz="6600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9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162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Retrospect</vt:lpstr>
      <vt:lpstr>S1/2 Science Competition!!</vt:lpstr>
      <vt:lpstr>About the project</vt:lpstr>
      <vt:lpstr>What is Eco-Friendly?</vt:lpstr>
      <vt:lpstr>What should I include?</vt:lpstr>
      <vt:lpstr>Some inspiration…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S1/2 Science Competition!!</dc:title>
  <dc:creator>Jessica</dc:creator>
  <cp:lastModifiedBy>David Worton</cp:lastModifiedBy>
  <cp:revision>15</cp:revision>
  <dcterms:created xsi:type="dcterms:W3CDTF">2015-08-18T19:32:25Z</dcterms:created>
  <dcterms:modified xsi:type="dcterms:W3CDTF">2017-10-02T11:51:25Z</dcterms:modified>
</cp:coreProperties>
</file>