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6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0AE39E-1C88-40C8-8986-A6A0B5706699}" v="7" dt="2020-05-28T19:49:46.7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441" autoAdjust="0"/>
  </p:normalViewPr>
  <p:slideViewPr>
    <p:cSldViewPr snapToGrid="0">
      <p:cViewPr varScale="1">
        <p:scale>
          <a:sx n="84" d="100"/>
          <a:sy n="84" d="100"/>
        </p:scale>
        <p:origin x="768" y="210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cunningham" userId="50325906615b1d4f" providerId="LiveId" clId="{E50AE39E-1C88-40C8-8986-A6A0B5706699}"/>
    <pc:docChg chg="undo custSel modSld">
      <pc:chgData name="amy cunningham" userId="50325906615b1d4f" providerId="LiveId" clId="{E50AE39E-1C88-40C8-8986-A6A0B5706699}" dt="2020-05-28T19:49:54.531" v="30" actId="2711"/>
      <pc:docMkLst>
        <pc:docMk/>
      </pc:docMkLst>
      <pc:sldChg chg="addSp delSp modSp">
        <pc:chgData name="amy cunningham" userId="50325906615b1d4f" providerId="LiveId" clId="{E50AE39E-1C88-40C8-8986-A6A0B5706699}" dt="2020-05-28T19:49:54.531" v="30" actId="2711"/>
        <pc:sldMkLst>
          <pc:docMk/>
          <pc:sldMk cId="2451930531" sldId="256"/>
        </pc:sldMkLst>
        <pc:spChg chg="add mod">
          <ac:chgData name="amy cunningham" userId="50325906615b1d4f" providerId="LiveId" clId="{E50AE39E-1C88-40C8-8986-A6A0B5706699}" dt="2020-05-28T19:49:54.531" v="30" actId="2711"/>
          <ac:spMkLst>
            <pc:docMk/>
            <pc:sldMk cId="2451930531" sldId="256"/>
            <ac:spMk id="11" creationId="{88423CE3-B835-4238-94C4-1D528524EA71}"/>
          </ac:spMkLst>
        </pc:spChg>
        <pc:picChg chg="add del mod">
          <ac:chgData name="amy cunningham" userId="50325906615b1d4f" providerId="LiveId" clId="{E50AE39E-1C88-40C8-8986-A6A0B5706699}" dt="2020-05-28T19:48:05.291" v="8" actId="478"/>
          <ac:picMkLst>
            <pc:docMk/>
            <pc:sldMk cId="2451930531" sldId="256"/>
            <ac:picMk id="10" creationId="{92E80739-2209-4F20-B250-D8707327FF0A}"/>
          </ac:picMkLst>
        </pc:picChg>
        <pc:picChg chg="add mod">
          <ac:chgData name="amy cunningham" userId="50325906615b1d4f" providerId="LiveId" clId="{E50AE39E-1C88-40C8-8986-A6A0B5706699}" dt="2020-05-28T19:49:19.304" v="14" actId="1076"/>
          <ac:picMkLst>
            <pc:docMk/>
            <pc:sldMk cId="2451930531" sldId="256"/>
            <ac:picMk id="22" creationId="{FDB34E4A-4372-4334-9925-A4976AE76E8B}"/>
          </ac:picMkLst>
        </pc:picChg>
      </pc:sldChg>
    </pc:docChg>
  </pc:docChgLst>
  <pc:docChgLst>
    <pc:chgData name="amy cunningham" userId="50325906615b1d4f" providerId="LiveId" clId="{3CC63405-F45E-4423-B143-7DB6802654E8}"/>
    <pc:docChg chg="custSel addSld delSld modSld">
      <pc:chgData name="amy cunningham" userId="50325906615b1d4f" providerId="LiveId" clId="{3CC63405-F45E-4423-B143-7DB6802654E8}" dt="2020-05-03T22:18:51.007" v="586" actId="20577"/>
      <pc:docMkLst>
        <pc:docMk/>
      </pc:docMkLst>
      <pc:sldChg chg="add del">
        <pc:chgData name="amy cunningham" userId="50325906615b1d4f" providerId="LiveId" clId="{3CC63405-F45E-4423-B143-7DB6802654E8}" dt="2020-05-03T22:15:50.782" v="3"/>
        <pc:sldMkLst>
          <pc:docMk/>
          <pc:sldMk cId="3921617495" sldId="266"/>
        </pc:sldMkLst>
      </pc:sldChg>
      <pc:sldChg chg="add del">
        <pc:chgData name="amy cunningham" userId="50325906615b1d4f" providerId="LiveId" clId="{3CC63405-F45E-4423-B143-7DB6802654E8}" dt="2020-05-03T22:15:42.106" v="1" actId="2696"/>
        <pc:sldMkLst>
          <pc:docMk/>
          <pc:sldMk cId="3928985572" sldId="266"/>
        </pc:sldMkLst>
      </pc:sldChg>
      <pc:sldChg chg="del modNotesTx">
        <pc:chgData name="amy cunningham" userId="50325906615b1d4f" providerId="LiveId" clId="{3CC63405-F45E-4423-B143-7DB6802654E8}" dt="2020-05-03T22:18:51.007" v="586" actId="20577"/>
        <pc:sldMkLst>
          <pc:docMk/>
          <pc:sldMk cId="326719150" sldId="271"/>
        </pc:sldMkLst>
      </pc:sldChg>
    </pc:docChg>
  </pc:docChgLst>
  <pc:docChgLst>
    <pc:chgData name="amy cunningham" userId="50325906615b1d4f" providerId="LiveId" clId="{DCF2E74E-96C1-4BCC-A049-5B928C40778D}"/>
    <pc:docChg chg="custSel addSld delSld modSld">
      <pc:chgData name="amy cunningham" userId="50325906615b1d4f" providerId="LiveId" clId="{DCF2E74E-96C1-4BCC-A049-5B928C40778D}" dt="2020-02-20T14:09:54.663" v="15" actId="1076"/>
      <pc:docMkLst>
        <pc:docMk/>
      </pc:docMkLst>
      <pc:sldChg chg="addSp delSp modSp">
        <pc:chgData name="amy cunningham" userId="50325906615b1d4f" providerId="LiveId" clId="{DCF2E74E-96C1-4BCC-A049-5B928C40778D}" dt="2020-02-20T14:09:54.663" v="15" actId="1076"/>
        <pc:sldMkLst>
          <pc:docMk/>
          <pc:sldMk cId="2451930531" sldId="256"/>
        </pc:sldMkLst>
        <pc:spChg chg="add mod">
          <ac:chgData name="amy cunningham" userId="50325906615b1d4f" providerId="LiveId" clId="{DCF2E74E-96C1-4BCC-A049-5B928C40778D}" dt="2020-02-20T14:09:54.663" v="15" actId="1076"/>
          <ac:spMkLst>
            <pc:docMk/>
            <pc:sldMk cId="2451930531" sldId="256"/>
            <ac:spMk id="21" creationId="{7A5B599A-88AC-4CA4-A58B-19AB7F6D2154}"/>
          </ac:spMkLst>
        </pc:spChg>
        <pc:picChg chg="del">
          <ac:chgData name="amy cunningham" userId="50325906615b1d4f" providerId="LiveId" clId="{DCF2E74E-96C1-4BCC-A049-5B928C40778D}" dt="2020-02-20T14:09:50.424" v="13" actId="478"/>
          <ac:picMkLst>
            <pc:docMk/>
            <pc:sldMk cId="2451930531" sldId="256"/>
            <ac:picMk id="13" creationId="{A0E6B0AF-EEF8-4871-928E-F69299B63A80}"/>
          </ac:picMkLst>
        </pc:picChg>
      </pc:sldChg>
      <pc:sldChg chg="del">
        <pc:chgData name="amy cunningham" userId="50325906615b1d4f" providerId="LiveId" clId="{DCF2E74E-96C1-4BCC-A049-5B928C40778D}" dt="2020-02-20T14:08:11.313" v="0" actId="2696"/>
        <pc:sldMkLst>
          <pc:docMk/>
          <pc:sldMk cId="3899747761" sldId="257"/>
        </pc:sldMkLst>
      </pc:sldChg>
      <pc:sldChg chg="addSp delSp add setBg">
        <pc:chgData name="amy cunningham" userId="50325906615b1d4f" providerId="LiveId" clId="{DCF2E74E-96C1-4BCC-A049-5B928C40778D}" dt="2020-02-20T14:09:45.107" v="12" actId="478"/>
        <pc:sldMkLst>
          <pc:docMk/>
          <pc:sldMk cId="1038405874" sldId="265"/>
        </pc:sldMkLst>
        <pc:spChg chg="del">
          <ac:chgData name="amy cunningham" userId="50325906615b1d4f" providerId="LiveId" clId="{DCF2E74E-96C1-4BCC-A049-5B928C40778D}" dt="2020-02-20T14:09:45.107" v="12" actId="478"/>
          <ac:spMkLst>
            <pc:docMk/>
            <pc:sldMk cId="1038405874" sldId="265"/>
            <ac:spMk id="2" creationId="{3FA3C06F-1463-40C4-A619-E1926DED352E}"/>
          </ac:spMkLst>
        </pc:spChg>
        <pc:spChg chg="del">
          <ac:chgData name="amy cunningham" userId="50325906615b1d4f" providerId="LiveId" clId="{DCF2E74E-96C1-4BCC-A049-5B928C40778D}" dt="2020-02-20T14:09:43.462" v="11" actId="478"/>
          <ac:spMkLst>
            <pc:docMk/>
            <pc:sldMk cId="1038405874" sldId="265"/>
            <ac:spMk id="3" creationId="{D624B479-154C-472A-B009-EA736038D4F9}"/>
          </ac:spMkLst>
        </pc:spChg>
        <pc:spChg chg="add">
          <ac:chgData name="amy cunningham" userId="50325906615b1d4f" providerId="LiveId" clId="{DCF2E74E-96C1-4BCC-A049-5B928C40778D}" dt="2020-02-20T14:08:48.208" v="7"/>
          <ac:spMkLst>
            <pc:docMk/>
            <pc:sldMk cId="1038405874" sldId="265"/>
            <ac:spMk id="4" creationId="{2C163B21-A6EA-4BED-997F-9EFBDCCEA225}"/>
          </ac:spMkLst>
        </pc:spChg>
        <pc:spChg chg="add">
          <ac:chgData name="amy cunningham" userId="50325906615b1d4f" providerId="LiveId" clId="{DCF2E74E-96C1-4BCC-A049-5B928C40778D}" dt="2020-02-20T14:08:48.208" v="7"/>
          <ac:spMkLst>
            <pc:docMk/>
            <pc:sldMk cId="1038405874" sldId="265"/>
            <ac:spMk id="5" creationId="{603A3B49-EE4F-4594-B1DB-CE8F2B4AB767}"/>
          </ac:spMkLst>
        </pc:spChg>
        <pc:spChg chg="add">
          <ac:chgData name="amy cunningham" userId="50325906615b1d4f" providerId="LiveId" clId="{DCF2E74E-96C1-4BCC-A049-5B928C40778D}" dt="2020-02-20T14:08:48.208" v="7"/>
          <ac:spMkLst>
            <pc:docMk/>
            <pc:sldMk cId="1038405874" sldId="265"/>
            <ac:spMk id="6" creationId="{6AC46A94-0221-43B2-B2E4-B11F9EDCEB52}"/>
          </ac:spMkLst>
        </pc:spChg>
        <pc:spChg chg="add">
          <ac:chgData name="amy cunningham" userId="50325906615b1d4f" providerId="LiveId" clId="{DCF2E74E-96C1-4BCC-A049-5B928C40778D}" dt="2020-02-20T14:09:25.093" v="9"/>
          <ac:spMkLst>
            <pc:docMk/>
            <pc:sldMk cId="1038405874" sldId="265"/>
            <ac:spMk id="7" creationId="{AF5D5C1C-6E91-402E-AC76-5FCA1F6B694C}"/>
          </ac:spMkLst>
        </pc:spChg>
        <pc:spChg chg="add">
          <ac:chgData name="amy cunningham" userId="50325906615b1d4f" providerId="LiveId" clId="{DCF2E74E-96C1-4BCC-A049-5B928C40778D}" dt="2020-02-20T14:09:25.093" v="9"/>
          <ac:spMkLst>
            <pc:docMk/>
            <pc:sldMk cId="1038405874" sldId="265"/>
            <ac:spMk id="9" creationId="{F9892603-C19D-42A9-8491-DB910DC28600}"/>
          </ac:spMkLst>
        </pc:spChg>
        <pc:spChg chg="add">
          <ac:chgData name="amy cunningham" userId="50325906615b1d4f" providerId="LiveId" clId="{DCF2E74E-96C1-4BCC-A049-5B928C40778D}" dt="2020-02-20T14:09:39.831" v="10"/>
          <ac:spMkLst>
            <pc:docMk/>
            <pc:sldMk cId="1038405874" sldId="265"/>
            <ac:spMk id="10" creationId="{23B94A9E-DB3E-49A9-841A-4B484834B814}"/>
          </ac:spMkLst>
        </pc:spChg>
        <pc:picChg chg="add">
          <ac:chgData name="amy cunningham" userId="50325906615b1d4f" providerId="LiveId" clId="{DCF2E74E-96C1-4BCC-A049-5B928C40778D}" dt="2020-02-20T14:09:25.093" v="9"/>
          <ac:picMkLst>
            <pc:docMk/>
            <pc:sldMk cId="1038405874" sldId="265"/>
            <ac:picMk id="8" creationId="{3D71C97E-F3EE-4372-91DD-2AAA14D0188A}"/>
          </ac:picMkLst>
        </pc:picChg>
      </pc:sldChg>
      <pc:sldChg chg="del">
        <pc:chgData name="amy cunningham" userId="50325906615b1d4f" providerId="LiveId" clId="{DCF2E74E-96C1-4BCC-A049-5B928C40778D}" dt="2020-02-20T14:08:11.977" v="1" actId="2696"/>
        <pc:sldMkLst>
          <pc:docMk/>
          <pc:sldMk cId="3601720079" sldId="265"/>
        </pc:sldMkLst>
      </pc:sldChg>
      <pc:sldChg chg="del">
        <pc:chgData name="amy cunningham" userId="50325906615b1d4f" providerId="LiveId" clId="{DCF2E74E-96C1-4BCC-A049-5B928C40778D}" dt="2020-02-20T14:08:13.608" v="2" actId="2696"/>
        <pc:sldMkLst>
          <pc:docMk/>
          <pc:sldMk cId="4067747124" sldId="266"/>
        </pc:sldMkLst>
      </pc:sldChg>
      <pc:sldChg chg="del">
        <pc:chgData name="amy cunningham" userId="50325906615b1d4f" providerId="LiveId" clId="{DCF2E74E-96C1-4BCC-A049-5B928C40778D}" dt="2020-02-20T14:08:14.783" v="5" actId="2696"/>
        <pc:sldMkLst>
          <pc:docMk/>
          <pc:sldMk cId="3938074677" sldId="267"/>
        </pc:sldMkLst>
      </pc:sldChg>
      <pc:sldChg chg="del">
        <pc:chgData name="amy cunningham" userId="50325906615b1d4f" providerId="LiveId" clId="{DCF2E74E-96C1-4BCC-A049-5B928C40778D}" dt="2020-02-20T14:08:14.342" v="4" actId="2696"/>
        <pc:sldMkLst>
          <pc:docMk/>
          <pc:sldMk cId="3131018456" sldId="268"/>
        </pc:sldMkLst>
      </pc:sldChg>
      <pc:sldChg chg="del">
        <pc:chgData name="amy cunningham" userId="50325906615b1d4f" providerId="LiveId" clId="{DCF2E74E-96C1-4BCC-A049-5B928C40778D}" dt="2020-02-20T14:08:13.776" v="3" actId="2696"/>
        <pc:sldMkLst>
          <pc:docMk/>
          <pc:sldMk cId="3146445155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60EFA-2107-4203-8F90-777DAE7D868D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D5CE7-32FE-48CF-AB1F-BFC949276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853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D5CE7-32FE-48CF-AB1F-BFC949276E5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420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D5CE7-32FE-48CF-AB1F-BFC949276E5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07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59A44-5FC2-4971-84B3-3CB0E004D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03639F-1708-40F1-AF1C-34B5396A0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E84BC-AC13-4527-BCDF-31D982E4E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E62-E57B-487D-8ABE-DAA495AD45B7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AEE82-0CFD-40B9-9E11-FF8837772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E79DA-DEC4-468D-82B8-FA001E811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2B15-AAEB-4217-86C7-CA76D61D8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55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BB10A-1A74-4996-B635-C8F3A7B6A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C6473-1AEE-46DB-BF5D-0631032D7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8CC9D-1BF2-4550-B910-29EBF665A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E62-E57B-487D-8ABE-DAA495AD45B7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381A3-B208-4F26-A5D0-10D746359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BEFDD-4AF6-4B40-B00B-52C007EBF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2B15-AAEB-4217-86C7-CA76D61D8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58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371839-2773-496B-A180-9936A1264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84AF0D-F533-4A35-B188-47DF87F6C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C3308-3421-40A8-A9B0-4C5798EE9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E62-E57B-487D-8ABE-DAA495AD45B7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9A0E8-A32B-42F7-A9A2-4C6005452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04782-F056-4A05-8ABE-604F74228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2B15-AAEB-4217-86C7-CA76D61D8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037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679ED-28FF-4521-BC2C-B69081026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2F3E3-BAFD-4330-8B60-236876ECC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620C6-4D6E-47DA-A3CD-BAAC9FBDB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E62-E57B-487D-8ABE-DAA495AD45B7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5F89D-7823-4BEE-AAEA-80D9F34B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B376C-A788-4DF4-B08F-6ABB71AF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2B15-AAEB-4217-86C7-CA76D61D8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0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545E3-EFA8-4ED7-9F10-D3529FE0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94C1E-6B8D-44BA-9CA5-4A2E11B77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2C46F-0D2F-4D76-B63B-EA6BE141C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E62-E57B-487D-8ABE-DAA495AD45B7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D0ABD-2031-4B38-AD4B-14D274AF5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FCCEC-798E-4801-892A-5451419A9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2B15-AAEB-4217-86C7-CA76D61D8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536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9726-7947-4C28-83DC-E0C1F91BC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75380-E0FF-43CC-AFAC-568FDA4300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1DABC9-0331-4C55-B300-B78816DD1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C3496-C5FD-4091-B0EF-CF556E921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E62-E57B-487D-8ABE-DAA495AD45B7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20B16-F8BA-4C92-AF50-DDEDA1BA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1C211-9AED-4005-A31F-6200E5820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2B15-AAEB-4217-86C7-CA76D61D8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67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8E46C-1FA6-41B8-A1F6-4DF9208D2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12481-0159-4256-889F-5A3A579A8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D6334-79D7-4EEA-95EC-CBE80602E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E73E7C-2798-410B-BEA9-C8B5B738F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8FCFA6-61B1-472B-B731-6098DF2BC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8484A8-147B-45D4-9F53-D88D47116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E62-E57B-487D-8ABE-DAA495AD45B7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FCD2F4-D172-4601-8294-B8D22EC73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BBEB23-A49A-4D65-A4CC-E6D9A4DA0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2B15-AAEB-4217-86C7-CA76D61D8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13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81E91-3474-413C-A637-9F5A1D8FE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98B979-95D4-496F-848E-C9DA23FF6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E62-E57B-487D-8ABE-DAA495AD45B7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E03FE6-D34E-4A87-9126-46B7A4D3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5F125A-64C5-4047-A710-D3690D226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2B15-AAEB-4217-86C7-CA76D61D8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08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45FBA6-D581-45AA-BC80-275C2A78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E62-E57B-487D-8ABE-DAA495AD45B7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B7B224-8B95-4837-BEB7-AF277029E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60104-BF9E-4EE5-B1CB-3C13698B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2B15-AAEB-4217-86C7-CA76D61D8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16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5F9FD-E272-4780-96F2-9E56105D9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3A2B7-1AA9-40B4-8945-19715AF76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8B73C-25BC-43B1-A538-B688F9C9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216EC-1FC4-4F3A-AE66-E78EE06C0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E62-E57B-487D-8ABE-DAA495AD45B7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72C11-41E6-4CFA-B0A9-DF9134D2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C8C28-D49D-4FBE-8C00-4720236E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2B15-AAEB-4217-86C7-CA76D61D8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D37CC-1B09-4B82-8966-CA91F2385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AB6EF0-2846-44BC-B862-0B706B4225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45377-884A-42B2-97A4-93B82196E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A6B978-0F6C-424D-986B-81EA02CB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E62-E57B-487D-8ABE-DAA495AD45B7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CE558-F26C-4FFE-B6B2-BC7A3F4AC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D6893-B8C8-42F0-BB96-D372E02D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2B15-AAEB-4217-86C7-CA76D61D8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89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6C180B-9018-44DC-99F0-2B477C38F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3AF57-4E03-4A5D-8E47-E204677EA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615F0-223B-4F55-8117-E77BF0F65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ECE62-E57B-487D-8ABE-DAA495AD45B7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52A05-2631-4D85-93C7-FB887BE1D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D0017-BC7E-4CEE-BDE6-1C4A8EF67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52B15-AAEB-4217-86C7-CA76D61D8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23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hyperlink" Target="https://www.youtube.com/watch?v=mF-njhc-H3w" TargetMode="External"/><Relationship Id="rId26" Type="http://schemas.openxmlformats.org/officeDocument/2006/relationships/hyperlink" Target="https://drive.google.com/file/d/1jCsqNUy6XWgmW6sFFhBBa0TESWrRwttx/view" TargetMode="External"/><Relationship Id="rId39" Type="http://schemas.openxmlformats.org/officeDocument/2006/relationships/image" Target="../media/image20.png"/><Relationship Id="rId21" Type="http://schemas.openxmlformats.org/officeDocument/2006/relationships/image" Target="../media/image11.png"/><Relationship Id="rId34" Type="http://schemas.openxmlformats.org/officeDocument/2006/relationships/hyperlink" Target="https://drive.google.com/file/d/1UOQOF-jF8OKSGyomziMNS2ChVTYTdoC9/view" TargetMode="External"/><Relationship Id="rId42" Type="http://schemas.openxmlformats.org/officeDocument/2006/relationships/hyperlink" Target="https://www.youtube.com/watch?v=IL0H6WqMtNo" TargetMode="External"/><Relationship Id="rId47" Type="http://schemas.openxmlformats.org/officeDocument/2006/relationships/image" Target="../media/image24.png"/><Relationship Id="rId50" Type="http://schemas.openxmlformats.org/officeDocument/2006/relationships/hyperlink" Target="https://drive.google.com/file/d/1fp63f9SqFKKTdQpXhL2pi9dqwBeBZztC/view" TargetMode="External"/><Relationship Id="rId55" Type="http://schemas.openxmlformats.org/officeDocument/2006/relationships/image" Target="../media/image28.png"/><Relationship Id="rId7" Type="http://schemas.openxmlformats.org/officeDocument/2006/relationships/image" Target="../media/image4.png"/><Relationship Id="rId12" Type="http://schemas.openxmlformats.org/officeDocument/2006/relationships/hyperlink" Target="https://www.youtube.com/watch?v=Rh29-qVmrQw" TargetMode="Externa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hyperlink" Target="https://www.youtube.com/watch?v=Ap-B4DKmtz0" TargetMode="External"/><Relationship Id="rId46" Type="http://schemas.openxmlformats.org/officeDocument/2006/relationships/hyperlink" Target="https://drive.google.com/file/d/1M7OSWGZ87BhJUoHGJEZ0pysZrJzydtgh/view?usp=sharing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youtube.com/watch?v=YGpH33okHJ8" TargetMode="External"/><Relationship Id="rId20" Type="http://schemas.openxmlformats.org/officeDocument/2006/relationships/hyperlink" Target="https://drive.google.com/file/d/112Y7d38yyVGeNWN621pdgzpbRBqcLAJ1/view" TargetMode="External"/><Relationship Id="rId29" Type="http://schemas.openxmlformats.org/officeDocument/2006/relationships/image" Target="../media/image15.png"/><Relationship Id="rId41" Type="http://schemas.openxmlformats.org/officeDocument/2006/relationships/image" Target="../media/image21.png"/><Relationship Id="rId54" Type="http://schemas.openxmlformats.org/officeDocument/2006/relationships/hyperlink" Target="https://drive.google.com/file/d/1TYCNMs3N3uP990t-1S7kyvxUIBJDP5AS/vie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1PvHofGZtfk" TargetMode="External"/><Relationship Id="rId11" Type="http://schemas.openxmlformats.org/officeDocument/2006/relationships/image" Target="../media/image6.png"/><Relationship Id="rId24" Type="http://schemas.openxmlformats.org/officeDocument/2006/relationships/hyperlink" Target="https://drive.google.com/file/d/19Ut160orcjV6BCJ_mHDyrhm0wFkU5GVX/view" TargetMode="External"/><Relationship Id="rId32" Type="http://schemas.openxmlformats.org/officeDocument/2006/relationships/hyperlink" Target="https://drive.google.com/file/d/1UFy5V1txRw7s9WTa_uZtrqGSCpldXAch/view" TargetMode="External"/><Relationship Id="rId37" Type="http://schemas.openxmlformats.org/officeDocument/2006/relationships/image" Target="../media/image19.png"/><Relationship Id="rId40" Type="http://schemas.openxmlformats.org/officeDocument/2006/relationships/hyperlink" Target="https://www.youtube.com/watch?v=0VuAFA6Ubdw" TargetMode="External"/><Relationship Id="rId45" Type="http://schemas.openxmlformats.org/officeDocument/2006/relationships/image" Target="../media/image23.png"/><Relationship Id="rId53" Type="http://schemas.openxmlformats.org/officeDocument/2006/relationships/image" Target="../media/image27.png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23" Type="http://schemas.openxmlformats.org/officeDocument/2006/relationships/image" Target="../media/image12.png"/><Relationship Id="rId28" Type="http://schemas.openxmlformats.org/officeDocument/2006/relationships/hyperlink" Target="https://drive.google.com/file/d/1ROK31-6qGkNyrajkMCAOYEaVtl3GfOHJ/view" TargetMode="External"/><Relationship Id="rId36" Type="http://schemas.openxmlformats.org/officeDocument/2006/relationships/hyperlink" Target="https://drive.google.com/file/d/13rzH5otxhoGrZciR36IEnEWeCC7qtIbo/view" TargetMode="External"/><Relationship Id="rId49" Type="http://schemas.openxmlformats.org/officeDocument/2006/relationships/image" Target="../media/image25.png"/><Relationship Id="rId57" Type="http://schemas.openxmlformats.org/officeDocument/2006/relationships/image" Target="../media/image29.png"/><Relationship Id="rId10" Type="http://schemas.openxmlformats.org/officeDocument/2006/relationships/hyperlink" Target="https://www.youtube.com/watch?v=Bxf7Qexsl_w" TargetMode="External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44" Type="http://schemas.openxmlformats.org/officeDocument/2006/relationships/hyperlink" Target="https://www.youtube.com/watch?v=AnfxhDn2B2E" TargetMode="External"/><Relationship Id="rId52" Type="http://schemas.openxmlformats.org/officeDocument/2006/relationships/hyperlink" Target="https://drive.google.com/file/d/1CqgfjpDTshnkyf8N00WdA7Wl9ZJWnCgA/view?usp=sharing" TargetMode="External"/><Relationship Id="rId4" Type="http://schemas.openxmlformats.org/officeDocument/2006/relationships/hyperlink" Target="https://www.youtube.com/watch?v=Wwirj-tbnws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s://www.youtube.com/watch?v=_0rKG7kxE_Y" TargetMode="External"/><Relationship Id="rId22" Type="http://schemas.openxmlformats.org/officeDocument/2006/relationships/hyperlink" Target="https://drive.google.com/file/d/1g_xkUemW7ABn0Zc3b-wypTOI5pFdGSXV/view" TargetMode="External"/><Relationship Id="rId27" Type="http://schemas.openxmlformats.org/officeDocument/2006/relationships/image" Target="../media/image14.png"/><Relationship Id="rId30" Type="http://schemas.openxmlformats.org/officeDocument/2006/relationships/hyperlink" Target="https://drive.google.com/file/d/1o8FwoecUoILEWqnLKjY78Yf2d_G3xF_x/view" TargetMode="External"/><Relationship Id="rId35" Type="http://schemas.openxmlformats.org/officeDocument/2006/relationships/image" Target="../media/image18.png"/><Relationship Id="rId43" Type="http://schemas.openxmlformats.org/officeDocument/2006/relationships/image" Target="../media/image22.png"/><Relationship Id="rId48" Type="http://schemas.openxmlformats.org/officeDocument/2006/relationships/hyperlink" Target="https://drive.google.com/file/d/1ibL5O4UjVrzVBqiB5YoJyz9XR-kaslaZ/view" TargetMode="External"/><Relationship Id="rId56" Type="http://schemas.openxmlformats.org/officeDocument/2006/relationships/hyperlink" Target="https://drive.google.com/file/d/1F0hEae5vptbhSaDNGy1DlfmSDgtMPwaY/view" TargetMode="External"/><Relationship Id="rId8" Type="http://schemas.openxmlformats.org/officeDocument/2006/relationships/hyperlink" Target="https://www.youtube.com/watch?v=PvvTtidwGnI" TargetMode="External"/><Relationship Id="rId51" Type="http://schemas.openxmlformats.org/officeDocument/2006/relationships/image" Target="../media/image26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59023-27D9-4F8D-9327-938C0C174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432" y="-678343"/>
            <a:ext cx="9144000" cy="23876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Who’s reading?</a:t>
            </a:r>
          </a:p>
        </p:txBody>
      </p:sp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D69F31F6-C1FF-4A56-A6C9-5B92906876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330" r="51649"/>
          <a:stretch/>
        </p:blipFill>
        <p:spPr>
          <a:xfrm>
            <a:off x="5119266" y="1709257"/>
            <a:ext cx="1580889" cy="157853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2FB26E80-D7D7-44E9-86AC-79084AF847A3}"/>
              </a:ext>
            </a:extLst>
          </p:cNvPr>
          <p:cNvSpPr txBox="1">
            <a:spLocks/>
          </p:cNvSpPr>
          <p:nvPr/>
        </p:nvSpPr>
        <p:spPr>
          <a:xfrm>
            <a:off x="4551530" y="3206474"/>
            <a:ext cx="2655651" cy="5449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5B599A-88AC-4CA4-A58B-19AB7F6D2154}"/>
              </a:ext>
            </a:extLst>
          </p:cNvPr>
          <p:cNvSpPr/>
          <p:nvPr/>
        </p:nvSpPr>
        <p:spPr>
          <a:xfrm>
            <a:off x="4281495" y="0"/>
            <a:ext cx="3251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BUSBYFLIX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19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163B21-A6EA-4BED-997F-9EFBDCCEA225}"/>
              </a:ext>
            </a:extLst>
          </p:cNvPr>
          <p:cNvSpPr txBox="1"/>
          <p:nvPr/>
        </p:nvSpPr>
        <p:spPr>
          <a:xfrm>
            <a:off x="203200" y="682976"/>
            <a:ext cx="1690412" cy="378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Trending Now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3A3B49-EE4F-4594-B1DB-CE8F2B4AB767}"/>
              </a:ext>
            </a:extLst>
          </p:cNvPr>
          <p:cNvSpPr txBox="1"/>
          <p:nvPr/>
        </p:nvSpPr>
        <p:spPr>
          <a:xfrm>
            <a:off x="133507" y="2702343"/>
            <a:ext cx="246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Top Picks for You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C46A94-0221-43B2-B2E4-B11F9EDCEB52}"/>
              </a:ext>
            </a:extLst>
          </p:cNvPr>
          <p:cNvSpPr txBox="1"/>
          <p:nvPr/>
        </p:nvSpPr>
        <p:spPr>
          <a:xfrm>
            <a:off x="139229" y="4718892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New Releases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5D5C1C-6E91-402E-AC76-5FCA1F6B694C}"/>
              </a:ext>
            </a:extLst>
          </p:cNvPr>
          <p:cNvSpPr/>
          <p:nvPr/>
        </p:nvSpPr>
        <p:spPr>
          <a:xfrm>
            <a:off x="3532845" y="250400"/>
            <a:ext cx="11337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Browse</a:t>
            </a:r>
            <a:endParaRPr lang="en-US" sz="2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71C97E-F3EE-4372-91DD-2AAA14D01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243" y="289368"/>
            <a:ext cx="533400" cy="4095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892603-C19D-42A9-8491-DB910DC28600}"/>
              </a:ext>
            </a:extLst>
          </p:cNvPr>
          <p:cNvSpPr/>
          <p:nvPr/>
        </p:nvSpPr>
        <p:spPr>
          <a:xfrm>
            <a:off x="10650643" y="215074"/>
            <a:ext cx="11798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Search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B94A9E-DB3E-49A9-841A-4B484834B814}"/>
              </a:ext>
            </a:extLst>
          </p:cNvPr>
          <p:cNvSpPr/>
          <p:nvPr/>
        </p:nvSpPr>
        <p:spPr>
          <a:xfrm>
            <a:off x="-7713" y="-86252"/>
            <a:ext cx="3251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BUSBYFLIX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03200" y="1089080"/>
            <a:ext cx="12954774" cy="1595529"/>
            <a:chOff x="203200" y="1089080"/>
            <a:chExt cx="12954774" cy="1595529"/>
          </a:xfrm>
        </p:grpSpPr>
        <p:pic>
          <p:nvPicPr>
            <p:cNvPr id="2" name="Picture 1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3200" y="1089081"/>
              <a:ext cx="1424149" cy="1592091"/>
            </a:xfrm>
            <a:prstGeom prst="rect">
              <a:avLst/>
            </a:prstGeom>
          </p:spPr>
        </p:pic>
        <p:pic>
          <p:nvPicPr>
            <p:cNvPr id="3" name="Picture 2">
              <a:hlinkClick r:id="rId6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42582" y="1089081"/>
              <a:ext cx="1748323" cy="1592091"/>
            </a:xfrm>
            <a:prstGeom prst="rect">
              <a:avLst/>
            </a:prstGeom>
          </p:spPr>
        </p:pic>
        <p:pic>
          <p:nvPicPr>
            <p:cNvPr id="12" name="Picture 11">
              <a:hlinkClick r:id="rId8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89761" y="1089080"/>
              <a:ext cx="1475929" cy="1592091"/>
            </a:xfrm>
            <a:prstGeom prst="rect">
              <a:avLst/>
            </a:prstGeom>
          </p:spPr>
        </p:pic>
        <p:pic>
          <p:nvPicPr>
            <p:cNvPr id="14" name="Picture 13">
              <a:hlinkClick r:id="rId10"/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152189" y="1089080"/>
              <a:ext cx="1532823" cy="1595529"/>
            </a:xfrm>
            <a:prstGeom prst="rect">
              <a:avLst/>
            </a:prstGeom>
          </p:spPr>
        </p:pic>
        <p:pic>
          <p:nvPicPr>
            <p:cNvPr id="15" name="Picture 14">
              <a:hlinkClick r:id="rId12"/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771511" y="1089081"/>
              <a:ext cx="1581665" cy="1588726"/>
            </a:xfrm>
            <a:prstGeom prst="rect">
              <a:avLst/>
            </a:prstGeom>
          </p:spPr>
        </p:pic>
        <p:pic>
          <p:nvPicPr>
            <p:cNvPr id="1030" name="Picture 6" descr="Shhh! by Sally Grindley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9675" y="1092375"/>
              <a:ext cx="1285102" cy="1592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>
              <a:hlinkClick r:id="rId16"/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811276" y="1089080"/>
              <a:ext cx="1816444" cy="1589389"/>
            </a:xfrm>
            <a:prstGeom prst="rect">
              <a:avLst/>
            </a:prstGeom>
          </p:spPr>
        </p:pic>
        <p:pic>
          <p:nvPicPr>
            <p:cNvPr id="17" name="Picture 16">
              <a:hlinkClick r:id="rId18"/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1714219" y="1092376"/>
              <a:ext cx="1443755" cy="158543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203200" y="5088224"/>
            <a:ext cx="13036934" cy="1612427"/>
            <a:chOff x="203200" y="5088224"/>
            <a:chExt cx="13036934" cy="1612427"/>
          </a:xfrm>
        </p:grpSpPr>
        <p:pic>
          <p:nvPicPr>
            <p:cNvPr id="30" name="Picture 29">
              <a:hlinkClick r:id="rId20"/>
            </p:cNvPr>
            <p:cNvPicPr>
              <a:picLocks noChangeAspect="1"/>
            </p:cNvPicPr>
            <p:nvPr/>
          </p:nvPicPr>
          <p:blipFill rotWithShape="1">
            <a:blip r:embed="rId21"/>
            <a:srcRect l="17519" r="18758"/>
            <a:stretch/>
          </p:blipFill>
          <p:spPr>
            <a:xfrm>
              <a:off x="11975866" y="5088224"/>
              <a:ext cx="1264268" cy="1606034"/>
            </a:xfrm>
            <a:prstGeom prst="rect">
              <a:avLst/>
            </a:prstGeom>
          </p:spPr>
        </p:pic>
        <p:pic>
          <p:nvPicPr>
            <p:cNvPr id="31" name="Picture 30">
              <a:hlinkClick r:id="rId22"/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03200" y="5088224"/>
              <a:ext cx="1604926" cy="1612426"/>
            </a:xfrm>
            <a:prstGeom prst="rect">
              <a:avLst/>
            </a:prstGeom>
          </p:spPr>
        </p:pic>
        <p:pic>
          <p:nvPicPr>
            <p:cNvPr id="1024" name="Picture 1023">
              <a:hlinkClick r:id="rId24"/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902641" y="5088225"/>
              <a:ext cx="1279703" cy="1612426"/>
            </a:xfrm>
            <a:prstGeom prst="rect">
              <a:avLst/>
            </a:prstGeom>
          </p:spPr>
        </p:pic>
        <p:pic>
          <p:nvPicPr>
            <p:cNvPr id="1025" name="Picture 1024">
              <a:hlinkClick r:id="rId26"/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3276859" y="5088224"/>
              <a:ext cx="1392549" cy="1612426"/>
            </a:xfrm>
            <a:prstGeom prst="rect">
              <a:avLst/>
            </a:prstGeom>
          </p:spPr>
        </p:pic>
        <p:pic>
          <p:nvPicPr>
            <p:cNvPr id="1026" name="Picture 1025">
              <a:hlinkClick r:id="rId28"/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4776350" y="5088224"/>
              <a:ext cx="1213989" cy="1612426"/>
            </a:xfrm>
            <a:prstGeom prst="rect">
              <a:avLst/>
            </a:prstGeom>
          </p:spPr>
        </p:pic>
        <p:pic>
          <p:nvPicPr>
            <p:cNvPr id="1027" name="Picture 1026">
              <a:hlinkClick r:id="rId30"/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6097281" y="5092294"/>
              <a:ext cx="1260090" cy="1608356"/>
            </a:xfrm>
            <a:prstGeom prst="rect">
              <a:avLst/>
            </a:prstGeom>
          </p:spPr>
        </p:pic>
        <p:pic>
          <p:nvPicPr>
            <p:cNvPr id="1028" name="Picture 1027">
              <a:hlinkClick r:id="rId32"/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7464313" y="5097255"/>
              <a:ext cx="1605989" cy="1603396"/>
            </a:xfrm>
            <a:prstGeom prst="rect">
              <a:avLst/>
            </a:prstGeom>
          </p:spPr>
        </p:pic>
        <p:pic>
          <p:nvPicPr>
            <p:cNvPr id="1029" name="Picture 1028">
              <a:hlinkClick r:id="rId34"/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9177244" y="5088224"/>
              <a:ext cx="1291226" cy="1612426"/>
            </a:xfrm>
            <a:prstGeom prst="rect">
              <a:avLst/>
            </a:prstGeom>
          </p:spPr>
        </p:pic>
        <p:pic>
          <p:nvPicPr>
            <p:cNvPr id="1031" name="Picture 1030">
              <a:hlinkClick r:id="rId36"/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10544276" y="5088224"/>
              <a:ext cx="1331720" cy="161242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03200" y="3106466"/>
            <a:ext cx="14386710" cy="1628238"/>
            <a:chOff x="203200" y="3106466"/>
            <a:chExt cx="14386710" cy="1628238"/>
          </a:xfrm>
        </p:grpSpPr>
        <p:grpSp>
          <p:nvGrpSpPr>
            <p:cNvPr id="29" name="Group 28"/>
            <p:cNvGrpSpPr/>
            <p:nvPr/>
          </p:nvGrpSpPr>
          <p:grpSpPr>
            <a:xfrm>
              <a:off x="203200" y="3106466"/>
              <a:ext cx="12802937" cy="1628238"/>
              <a:chOff x="203200" y="3106466"/>
              <a:chExt cx="12802937" cy="1628238"/>
            </a:xfrm>
          </p:grpSpPr>
          <p:pic>
            <p:nvPicPr>
              <p:cNvPr id="18" name="Picture 17">
                <a:hlinkClick r:id="rId38"/>
              </p:cNvPr>
              <p:cNvPicPr>
                <a:picLocks noChangeAspect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03200" y="3106466"/>
                <a:ext cx="1156079" cy="1612426"/>
              </a:xfrm>
              <a:prstGeom prst="rect">
                <a:avLst/>
              </a:prstGeom>
            </p:spPr>
          </p:pic>
          <p:pic>
            <p:nvPicPr>
              <p:cNvPr id="19" name="Picture 18">
                <a:hlinkClick r:id="rId40"/>
              </p:cNvPr>
              <p:cNvPicPr>
                <a:picLocks noChangeAspect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80363" y="3106466"/>
                <a:ext cx="1268272" cy="1612426"/>
              </a:xfrm>
              <a:prstGeom prst="rect">
                <a:avLst/>
              </a:prstGeom>
            </p:spPr>
          </p:pic>
          <p:pic>
            <p:nvPicPr>
              <p:cNvPr id="20" name="Picture 19">
                <a:hlinkClick r:id="rId42"/>
              </p:cNvPr>
              <p:cNvPicPr>
                <a:picLocks noChangeAspect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860929" y="3106466"/>
                <a:ext cx="1561598" cy="1623283"/>
              </a:xfrm>
              <a:prstGeom prst="rect">
                <a:avLst/>
              </a:prstGeom>
            </p:spPr>
          </p:pic>
          <p:pic>
            <p:nvPicPr>
              <p:cNvPr id="21" name="Picture 20">
                <a:hlinkClick r:id="rId44"/>
              </p:cNvPr>
              <p:cNvPicPr>
                <a:picLocks noChangeAspect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34821" y="3106466"/>
                <a:ext cx="1616069" cy="1623284"/>
              </a:xfrm>
              <a:prstGeom prst="rect">
                <a:avLst/>
              </a:prstGeom>
            </p:spPr>
          </p:pic>
          <p:pic>
            <p:nvPicPr>
              <p:cNvPr id="23" name="Picture 22">
                <a:hlinkClick r:id="rId46"/>
              </p:cNvPr>
              <p:cNvPicPr>
                <a:picLocks noChangeAspect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244810" y="3106466"/>
                <a:ext cx="1240813" cy="1612426"/>
              </a:xfrm>
              <a:prstGeom prst="rect">
                <a:avLst/>
              </a:prstGeom>
            </p:spPr>
          </p:pic>
          <p:pic>
            <p:nvPicPr>
              <p:cNvPr id="24" name="Picture 23">
                <a:hlinkClick r:id="rId48"/>
              </p:cNvPr>
              <p:cNvPicPr>
                <a:picLocks noChangeAspect="1"/>
              </p:cNvPicPr>
              <p:nvPr/>
            </p:nvPicPr>
            <p:blipFill rotWithShape="1">
              <a:blip r:embed="rId49"/>
              <a:srcRect t="9365" b="9056"/>
              <a:stretch/>
            </p:blipFill>
            <p:spPr>
              <a:xfrm>
                <a:off x="7591176" y="3106467"/>
                <a:ext cx="1324224" cy="1620432"/>
              </a:xfrm>
              <a:prstGeom prst="rect">
                <a:avLst/>
              </a:prstGeom>
            </p:spPr>
          </p:pic>
          <p:pic>
            <p:nvPicPr>
              <p:cNvPr id="25" name="Picture 24">
                <a:hlinkClick r:id="rId50"/>
              </p:cNvPr>
              <p:cNvPicPr>
                <a:picLocks noChangeAspect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020953" y="3106467"/>
                <a:ext cx="1334733" cy="1616074"/>
              </a:xfrm>
              <a:prstGeom prst="rect">
                <a:avLst/>
              </a:prstGeom>
            </p:spPr>
          </p:pic>
          <p:pic>
            <p:nvPicPr>
              <p:cNvPr id="27" name="Picture 26">
                <a:hlinkClick r:id="rId52"/>
              </p:cNvPr>
              <p:cNvPicPr>
                <a:picLocks noChangeAspect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461240" y="3106466"/>
                <a:ext cx="1252980" cy="1628238"/>
              </a:xfrm>
              <a:prstGeom prst="rect">
                <a:avLst/>
              </a:prstGeom>
            </p:spPr>
          </p:pic>
          <p:pic>
            <p:nvPicPr>
              <p:cNvPr id="28" name="Picture 27">
                <a:hlinkClick r:id="rId54"/>
              </p:cNvPr>
              <p:cNvPicPr>
                <a:picLocks noChangeAspect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1830518" y="3106466"/>
                <a:ext cx="1175619" cy="1610353"/>
              </a:xfrm>
              <a:prstGeom prst="rect">
                <a:avLst/>
              </a:prstGeom>
            </p:spPr>
          </p:pic>
        </p:grpSp>
        <p:pic>
          <p:nvPicPr>
            <p:cNvPr id="1032" name="Picture 1031">
              <a:hlinkClick r:id="rId56"/>
            </p:cNvPr>
            <p:cNvPicPr>
              <a:picLocks noChangeAspect="1"/>
            </p:cNvPicPr>
            <p:nvPr/>
          </p:nvPicPr>
          <p:blipFill>
            <a:blip r:embed="rId57"/>
            <a:stretch>
              <a:fillRect/>
            </a:stretch>
          </p:blipFill>
          <p:spPr>
            <a:xfrm>
              <a:off x="13122435" y="3112367"/>
              <a:ext cx="1467475" cy="1611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84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08607 0.00093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20039 0.00069 " pathEditMode="relative" rAng="0" ptsTypes="AA">
                                      <p:cBhvr>
                                        <p:cTn id="8" dur="2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26" y="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0.09088 -0.00023 " pathEditMode="relative" rAng="0" ptsTypes="AA">
                                      <p:cBhvr>
                                        <p:cTn id="10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17</Words>
  <Application>Microsoft Office PowerPoint</Application>
  <PresentationFormat>Widescreen</PresentationFormat>
  <Paragraphs>10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Who’s reading?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Who’s reading?</dc:title>
  <dc:creator>amy cunningham</dc:creator>
  <cp:lastModifiedBy>Eilidh Lawson</cp:lastModifiedBy>
  <cp:revision>27</cp:revision>
  <dcterms:created xsi:type="dcterms:W3CDTF">2020-01-27T21:16:13Z</dcterms:created>
  <dcterms:modified xsi:type="dcterms:W3CDTF">2020-08-18T14:46:27Z</dcterms:modified>
</cp:coreProperties>
</file>