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7" r:id="rId3"/>
    <p:sldId id="291" r:id="rId4"/>
    <p:sldId id="284" r:id="rId5"/>
    <p:sldId id="298" r:id="rId6"/>
    <p:sldId id="272" r:id="rId7"/>
    <p:sldId id="295" r:id="rId8"/>
    <p:sldId id="296" r:id="rId9"/>
    <p:sldId id="297" r:id="rId10"/>
    <p:sldId id="292" r:id="rId11"/>
    <p:sldId id="293" r:id="rId12"/>
    <p:sldId id="258" r:id="rId13"/>
    <p:sldId id="283"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an Lyon" initials="GL" lastIdx="2" clrIdx="0">
    <p:extLst>
      <p:ext uri="{19B8F6BF-5375-455C-9EA6-DF929625EA0E}">
        <p15:presenceInfo xmlns:p15="http://schemas.microsoft.com/office/powerpoint/2012/main" userId="S::GLyon@geniuspeople.co.uk::a4f53f0a-8546-4929-8e5d-6f098ce618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p:cViewPr varScale="1">
        <p:scale>
          <a:sx n="78" d="100"/>
          <a:sy n="78" d="100"/>
        </p:scale>
        <p:origin x="7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386DE-4A5E-406D-90DA-D2A15B2D1BF8}" type="doc">
      <dgm:prSet loTypeId="urn:diagrams.loki3.com/TabbedArc+Icon" loCatId="officeonline" qsTypeId="urn:microsoft.com/office/officeart/2005/8/quickstyle/simple1" qsCatId="simple" csTypeId="urn:microsoft.com/office/officeart/2005/8/colors/accent1_2" csCatId="accent1" phldr="1"/>
      <dgm:spPr/>
      <dgm:t>
        <a:bodyPr/>
        <a:lstStyle/>
        <a:p>
          <a:endParaRPr lang="en-GB"/>
        </a:p>
      </dgm:t>
    </dgm:pt>
    <dgm:pt modelId="{2AE2C3F8-E5F7-4A98-A080-144B8C4A52E8}">
      <dgm:prSet custT="1">
        <dgm:style>
          <a:lnRef idx="1">
            <a:schemeClr val="accent6"/>
          </a:lnRef>
          <a:fillRef idx="2">
            <a:schemeClr val="accent6"/>
          </a:fillRef>
          <a:effectRef idx="1">
            <a:schemeClr val="accent6"/>
          </a:effectRef>
          <a:fontRef idx="minor">
            <a:schemeClr val="dk1"/>
          </a:fontRef>
        </dgm:style>
      </dgm:prSet>
      <dgm:spPr>
        <a:ln/>
      </dgm:spPr>
      <dgm:t>
        <a:bodyPr/>
        <a:lstStyle/>
        <a:p>
          <a:r>
            <a:rPr lang="en-GB" sz="2000" b="0" i="0" dirty="0"/>
            <a:t>Foundation Apprenticeships are a work-based learning opportunity for senior-phase secondary school pupils.  </a:t>
          </a:r>
          <a:endParaRPr lang="en-GB" sz="2000" dirty="0"/>
        </a:p>
      </dgm:t>
    </dgm:pt>
    <dgm:pt modelId="{197D6C77-0611-4B63-BA8B-8CADF1DB193D}" type="parTrans" cxnId="{DF78A69A-2F22-4A41-947E-587E56B07D9F}">
      <dgm:prSet/>
      <dgm:spPr/>
      <dgm:t>
        <a:bodyPr/>
        <a:lstStyle/>
        <a:p>
          <a:endParaRPr lang="en-GB"/>
        </a:p>
      </dgm:t>
    </dgm:pt>
    <dgm:pt modelId="{33AF67C3-4F1B-402F-805B-07CEDCB47A51}" type="sibTrans" cxnId="{DF78A69A-2F22-4A41-947E-587E56B07D9F}">
      <dgm:prSet/>
      <dgm:spPr/>
      <dgm:t>
        <a:bodyPr/>
        <a:lstStyle/>
        <a:p>
          <a:endParaRPr lang="en-GB"/>
        </a:p>
      </dgm:t>
    </dgm:pt>
    <dgm:pt modelId="{DD261A57-2AEE-4AFB-A617-EDDE171AC638}">
      <dgm:prSet/>
      <dgm:spPr>
        <a:solidFill>
          <a:srgbClr val="7030A0"/>
        </a:solidFill>
        <a:ln>
          <a:solidFill>
            <a:schemeClr val="accent6">
              <a:lumMod val="40000"/>
              <a:lumOff val="60000"/>
            </a:schemeClr>
          </a:solidFill>
        </a:ln>
      </dgm:spPr>
      <dgm:t>
        <a:bodyPr/>
        <a:lstStyle/>
        <a:p>
          <a:r>
            <a:rPr lang="en-GB" b="0" i="0" dirty="0"/>
            <a:t>Lasting 1 or 2 years, you begin your Foundation Apprenticeship in S4,S5 or S6. You will spend time out of school with an employer, and complete the Foundation Apprenticeship alongside your other subjects like National 5s and Highers.</a:t>
          </a:r>
          <a:endParaRPr lang="en-GB" dirty="0"/>
        </a:p>
      </dgm:t>
    </dgm:pt>
    <dgm:pt modelId="{4044890B-5F64-483A-B44C-28D6967FE245}" type="parTrans" cxnId="{D4F8AFA2-FC85-4B13-9A89-FA8BE765FAFD}">
      <dgm:prSet/>
      <dgm:spPr/>
      <dgm:t>
        <a:bodyPr/>
        <a:lstStyle/>
        <a:p>
          <a:endParaRPr lang="en-GB"/>
        </a:p>
      </dgm:t>
    </dgm:pt>
    <dgm:pt modelId="{13F7C303-CD42-4A40-A7F5-6C9DB0DFA810}" type="sibTrans" cxnId="{D4F8AFA2-FC85-4B13-9A89-FA8BE765FAFD}">
      <dgm:prSet/>
      <dgm:spPr/>
      <dgm:t>
        <a:bodyPr/>
        <a:lstStyle/>
        <a:p>
          <a:endParaRPr lang="en-GB"/>
        </a:p>
      </dgm:t>
    </dgm:pt>
    <dgm:pt modelId="{8F08801B-237B-4E90-A6CF-1AD96B08CFBA}">
      <dgm:prSet/>
      <dgm:spPr>
        <a:solidFill>
          <a:srgbClr val="7030A0"/>
        </a:solidFill>
        <a:ln>
          <a:solidFill>
            <a:schemeClr val="accent6">
              <a:lumMod val="40000"/>
              <a:lumOff val="60000"/>
            </a:schemeClr>
          </a:solidFill>
        </a:ln>
      </dgm:spPr>
      <dgm:t>
        <a:bodyPr/>
        <a:lstStyle/>
        <a:p>
          <a:r>
            <a:rPr lang="en-GB" b="0" i="0" dirty="0"/>
            <a:t>Completion leads to a qualification at the same level of learning as a Higher and can lead to progression on to a job, such as a Modern or Graduate Apprenticeship.</a:t>
          </a:r>
          <a:endParaRPr lang="en-GB" dirty="0"/>
        </a:p>
      </dgm:t>
    </dgm:pt>
    <dgm:pt modelId="{9727D1BA-A5AA-4F86-A9B2-6ED7D0696442}" type="parTrans" cxnId="{2A161705-62EF-493C-8D9C-960F7C9B42B2}">
      <dgm:prSet/>
      <dgm:spPr/>
      <dgm:t>
        <a:bodyPr/>
        <a:lstStyle/>
        <a:p>
          <a:endParaRPr lang="en-GB"/>
        </a:p>
      </dgm:t>
    </dgm:pt>
    <dgm:pt modelId="{EE707402-EF90-4D87-935A-1F161527574F}" type="sibTrans" cxnId="{2A161705-62EF-493C-8D9C-960F7C9B42B2}">
      <dgm:prSet/>
      <dgm:spPr/>
      <dgm:t>
        <a:bodyPr/>
        <a:lstStyle/>
        <a:p>
          <a:endParaRPr lang="en-GB"/>
        </a:p>
      </dgm:t>
    </dgm:pt>
    <dgm:pt modelId="{54574852-64B4-4F73-A658-2BC4B574FA73}">
      <dgm:prSet custT="1">
        <dgm:style>
          <a:lnRef idx="1">
            <a:schemeClr val="accent6"/>
          </a:lnRef>
          <a:fillRef idx="2">
            <a:schemeClr val="accent6"/>
          </a:fillRef>
          <a:effectRef idx="1">
            <a:schemeClr val="accent6"/>
          </a:effectRef>
          <a:fontRef idx="minor">
            <a:schemeClr val="dk1"/>
          </a:fontRef>
        </dgm:style>
      </dgm:prSet>
      <dgm:spPr>
        <a:ln/>
      </dgm:spPr>
      <dgm:t>
        <a:bodyPr/>
        <a:lstStyle/>
        <a:p>
          <a:r>
            <a:rPr lang="en-GB" sz="2000" b="0" i="0" dirty="0"/>
            <a:t>Foundation Apprenticeships are recognised as entry qualifications by all Scottish colleges and universities.</a:t>
          </a:r>
          <a:endParaRPr lang="en-GB" sz="2000" dirty="0"/>
        </a:p>
      </dgm:t>
    </dgm:pt>
    <dgm:pt modelId="{CF870E7A-67FF-493C-BA5A-6BA3289077B5}" type="parTrans" cxnId="{7EF32B99-1478-48A7-BD6B-C559DEBAED52}">
      <dgm:prSet/>
      <dgm:spPr/>
      <dgm:t>
        <a:bodyPr/>
        <a:lstStyle/>
        <a:p>
          <a:endParaRPr lang="en-GB"/>
        </a:p>
      </dgm:t>
    </dgm:pt>
    <dgm:pt modelId="{DB8D1388-320F-4293-A917-0E60125D47B2}" type="sibTrans" cxnId="{7EF32B99-1478-48A7-BD6B-C559DEBAED52}">
      <dgm:prSet/>
      <dgm:spPr/>
      <dgm:t>
        <a:bodyPr/>
        <a:lstStyle/>
        <a:p>
          <a:endParaRPr lang="en-GB"/>
        </a:p>
      </dgm:t>
    </dgm:pt>
    <dgm:pt modelId="{3E058FE8-6676-4ACB-82E0-67472DBD442B}" type="pres">
      <dgm:prSet presAssocID="{675386DE-4A5E-406D-90DA-D2A15B2D1BF8}" presName="Name0" presStyleCnt="0">
        <dgm:presLayoutVars>
          <dgm:dir/>
          <dgm:resizeHandles val="exact"/>
        </dgm:presLayoutVars>
      </dgm:prSet>
      <dgm:spPr/>
    </dgm:pt>
    <dgm:pt modelId="{973DF69A-19E9-40BC-B429-7C744719F65E}" type="pres">
      <dgm:prSet presAssocID="{54574852-64B4-4F73-A658-2BC4B574FA73}" presName="twoplus" presStyleLbl="node1" presStyleIdx="0" presStyleCnt="4" custAng="3600000" custScaleX="147789" custScaleY="143123" custRadScaleRad="82061" custRadScaleInc="108193">
        <dgm:presLayoutVars>
          <dgm:bulletEnabled val="1"/>
        </dgm:presLayoutVars>
      </dgm:prSet>
      <dgm:spPr/>
    </dgm:pt>
    <dgm:pt modelId="{F61C1110-6CAD-4FCE-9821-99A4CEEF2C09}" type="pres">
      <dgm:prSet presAssocID="{2AE2C3F8-E5F7-4A98-A080-144B8C4A52E8}" presName="twoplus" presStyleLbl="node1" presStyleIdx="1" presStyleCnt="4" custAng="1200000" custScaleX="139944" custScaleY="129933" custRadScaleRad="138344" custRadScaleInc="-6197">
        <dgm:presLayoutVars>
          <dgm:bulletEnabled val="1"/>
        </dgm:presLayoutVars>
      </dgm:prSet>
      <dgm:spPr/>
    </dgm:pt>
    <dgm:pt modelId="{5E385046-183B-4292-895A-6B58F865CF61}" type="pres">
      <dgm:prSet presAssocID="{DD261A57-2AEE-4AFB-A617-EDDE171AC638}" presName="twoplus" presStyleLbl="node1" presStyleIdx="2" presStyleCnt="4" custAng="20400000" custScaleX="139943" custScaleY="134686" custRadScaleRad="133661" custRadScaleInc="1106">
        <dgm:presLayoutVars>
          <dgm:bulletEnabled val="1"/>
        </dgm:presLayoutVars>
      </dgm:prSet>
      <dgm:spPr/>
    </dgm:pt>
    <dgm:pt modelId="{CD411994-5CB4-4F51-9386-1FA832BDA6A2}" type="pres">
      <dgm:prSet presAssocID="{8F08801B-237B-4E90-A6CF-1AD96B08CFBA}" presName="twoplus" presStyleLbl="node1" presStyleIdx="3" presStyleCnt="4" custAng="18000000" custScaleX="146425" custScaleY="142054" custRadScaleRad="88876" custRadScaleInc="-113481">
        <dgm:presLayoutVars>
          <dgm:bulletEnabled val="1"/>
        </dgm:presLayoutVars>
      </dgm:prSet>
      <dgm:spPr/>
    </dgm:pt>
  </dgm:ptLst>
  <dgm:cxnLst>
    <dgm:cxn modelId="{2A161705-62EF-493C-8D9C-960F7C9B42B2}" srcId="{675386DE-4A5E-406D-90DA-D2A15B2D1BF8}" destId="{8F08801B-237B-4E90-A6CF-1AD96B08CFBA}" srcOrd="3" destOrd="0" parTransId="{9727D1BA-A5AA-4F86-A9B2-6ED7D0696442}" sibTransId="{EE707402-EF90-4D87-935A-1F161527574F}"/>
    <dgm:cxn modelId="{3A4B077C-9F7B-468C-B4D2-62DCB9A3B600}" type="presOf" srcId="{DD261A57-2AEE-4AFB-A617-EDDE171AC638}" destId="{5E385046-183B-4292-895A-6B58F865CF61}" srcOrd="0" destOrd="0" presId="urn:diagrams.loki3.com/TabbedArc+Icon"/>
    <dgm:cxn modelId="{870BF580-F86F-4956-8EBC-AAF1F70BA785}" type="presOf" srcId="{54574852-64B4-4F73-A658-2BC4B574FA73}" destId="{973DF69A-19E9-40BC-B429-7C744719F65E}" srcOrd="0" destOrd="0" presId="urn:diagrams.loki3.com/TabbedArc+Icon"/>
    <dgm:cxn modelId="{7EF32B99-1478-48A7-BD6B-C559DEBAED52}" srcId="{675386DE-4A5E-406D-90DA-D2A15B2D1BF8}" destId="{54574852-64B4-4F73-A658-2BC4B574FA73}" srcOrd="0" destOrd="0" parTransId="{CF870E7A-67FF-493C-BA5A-6BA3289077B5}" sibTransId="{DB8D1388-320F-4293-A917-0E60125D47B2}"/>
    <dgm:cxn modelId="{DF78A69A-2F22-4A41-947E-587E56B07D9F}" srcId="{675386DE-4A5E-406D-90DA-D2A15B2D1BF8}" destId="{2AE2C3F8-E5F7-4A98-A080-144B8C4A52E8}" srcOrd="1" destOrd="0" parTransId="{197D6C77-0611-4B63-BA8B-8CADF1DB193D}" sibTransId="{33AF67C3-4F1B-402F-805B-07CEDCB47A51}"/>
    <dgm:cxn modelId="{D4F8AFA2-FC85-4B13-9A89-FA8BE765FAFD}" srcId="{675386DE-4A5E-406D-90DA-D2A15B2D1BF8}" destId="{DD261A57-2AEE-4AFB-A617-EDDE171AC638}" srcOrd="2" destOrd="0" parTransId="{4044890B-5F64-483A-B44C-28D6967FE245}" sibTransId="{13F7C303-CD42-4A40-A7F5-6C9DB0DFA810}"/>
    <dgm:cxn modelId="{0E0445CC-E117-4D65-9147-B71E1E4971C0}" type="presOf" srcId="{8F08801B-237B-4E90-A6CF-1AD96B08CFBA}" destId="{CD411994-5CB4-4F51-9386-1FA832BDA6A2}" srcOrd="0" destOrd="0" presId="urn:diagrams.loki3.com/TabbedArc+Icon"/>
    <dgm:cxn modelId="{BA6FC9D8-8D2B-4827-8E02-5D44A064D035}" type="presOf" srcId="{2AE2C3F8-E5F7-4A98-A080-144B8C4A52E8}" destId="{F61C1110-6CAD-4FCE-9821-99A4CEEF2C09}" srcOrd="0" destOrd="0" presId="urn:diagrams.loki3.com/TabbedArc+Icon"/>
    <dgm:cxn modelId="{810FADEB-ABF2-4903-A448-2693C92D39B8}" type="presOf" srcId="{675386DE-4A5E-406D-90DA-D2A15B2D1BF8}" destId="{3E058FE8-6676-4ACB-82E0-67472DBD442B}" srcOrd="0" destOrd="0" presId="urn:diagrams.loki3.com/TabbedArc+Icon"/>
    <dgm:cxn modelId="{68A51516-5849-4AA4-B475-DD32027FC281}" type="presParOf" srcId="{3E058FE8-6676-4ACB-82E0-67472DBD442B}" destId="{973DF69A-19E9-40BC-B429-7C744719F65E}" srcOrd="0" destOrd="0" presId="urn:diagrams.loki3.com/TabbedArc+Icon"/>
    <dgm:cxn modelId="{4FEF5C9B-75B9-4656-9347-F01C120C1D9F}" type="presParOf" srcId="{3E058FE8-6676-4ACB-82E0-67472DBD442B}" destId="{F61C1110-6CAD-4FCE-9821-99A4CEEF2C09}" srcOrd="1" destOrd="0" presId="urn:diagrams.loki3.com/TabbedArc+Icon"/>
    <dgm:cxn modelId="{D2491D6C-3AEA-4F4A-B4BD-AEF31D8D5E85}" type="presParOf" srcId="{3E058FE8-6676-4ACB-82E0-67472DBD442B}" destId="{5E385046-183B-4292-895A-6B58F865CF61}" srcOrd="2" destOrd="0" presId="urn:diagrams.loki3.com/TabbedArc+Icon"/>
    <dgm:cxn modelId="{E65C3EF5-CF63-4138-B0BA-4239E9DC1194}" type="presParOf" srcId="{3E058FE8-6676-4ACB-82E0-67472DBD442B}" destId="{CD411994-5CB4-4F51-9386-1FA832BDA6A2}" srcOrd="3"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6FF06-5429-482E-88FB-FEB290D3478D}"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GB"/>
        </a:p>
      </dgm:t>
    </dgm:pt>
    <dgm:pt modelId="{5D2C2FF4-E42A-4127-89F3-B29055581AA9}">
      <dgm:prSet phldrT="[Text]"/>
      <dgm:spPr>
        <a:solidFill>
          <a:srgbClr val="7030A0"/>
        </a:solidFill>
      </dgm:spPr>
      <dgm:t>
        <a:bodyPr/>
        <a:lstStyle/>
        <a:p>
          <a:r>
            <a:rPr lang="en-GB" dirty="0"/>
            <a:t>School</a:t>
          </a:r>
        </a:p>
      </dgm:t>
    </dgm:pt>
    <dgm:pt modelId="{77B1B05E-C070-42AA-9892-C7A5652CBD76}" type="parTrans" cxnId="{C6BB0D1E-80DB-416D-BFC6-38CC37EE5D0E}">
      <dgm:prSet/>
      <dgm:spPr/>
      <dgm:t>
        <a:bodyPr/>
        <a:lstStyle/>
        <a:p>
          <a:endParaRPr lang="en-GB"/>
        </a:p>
      </dgm:t>
    </dgm:pt>
    <dgm:pt modelId="{C1A01764-4159-4052-A95B-4E6BA5447671}" type="sibTrans" cxnId="{C6BB0D1E-80DB-416D-BFC6-38CC37EE5D0E}">
      <dgm:prSet/>
      <dgm:spPr/>
      <dgm:t>
        <a:bodyPr/>
        <a:lstStyle/>
        <a:p>
          <a:endParaRPr lang="en-GB"/>
        </a:p>
      </dgm:t>
    </dgm:pt>
    <dgm:pt modelId="{57203D43-BF21-46F9-A2A1-F1617F668EE2}">
      <dgm:prSet phldrT="[Text]"/>
      <dgm:spPr/>
      <dgm:t>
        <a:bodyPr/>
        <a:lstStyle/>
        <a:p>
          <a:r>
            <a:rPr lang="en-GB" dirty="0"/>
            <a:t>You will study 1 day a week , learning and developing the skills you will need .</a:t>
          </a:r>
        </a:p>
      </dgm:t>
    </dgm:pt>
    <dgm:pt modelId="{A66D62AC-FE55-4AE4-B40B-5E9DB3BD4CE3}" type="parTrans" cxnId="{008FC5CA-9AE1-432C-8945-40A7E6B23468}">
      <dgm:prSet/>
      <dgm:spPr/>
      <dgm:t>
        <a:bodyPr/>
        <a:lstStyle/>
        <a:p>
          <a:endParaRPr lang="en-GB"/>
        </a:p>
      </dgm:t>
    </dgm:pt>
    <dgm:pt modelId="{37F920BE-3F46-4291-A5E5-70E2DABD02F3}" type="sibTrans" cxnId="{008FC5CA-9AE1-432C-8945-40A7E6B23468}">
      <dgm:prSet/>
      <dgm:spPr/>
      <dgm:t>
        <a:bodyPr/>
        <a:lstStyle/>
        <a:p>
          <a:endParaRPr lang="en-GB"/>
        </a:p>
      </dgm:t>
    </dgm:pt>
    <dgm:pt modelId="{AAC302CB-A681-4737-98B4-FA119FA47EEF}">
      <dgm:prSet phldrT="[Text]">
        <dgm:style>
          <a:lnRef idx="1">
            <a:schemeClr val="accent6"/>
          </a:lnRef>
          <a:fillRef idx="2">
            <a:schemeClr val="accent6"/>
          </a:fillRef>
          <a:effectRef idx="1">
            <a:schemeClr val="accent6"/>
          </a:effectRef>
          <a:fontRef idx="minor">
            <a:schemeClr val="dk1"/>
          </a:fontRef>
        </dgm:style>
      </dgm:prSet>
      <dgm:spPr/>
      <dgm:t>
        <a:bodyPr/>
        <a:lstStyle/>
        <a:p>
          <a:r>
            <a:rPr lang="en-GB" dirty="0"/>
            <a:t>Employer</a:t>
          </a:r>
        </a:p>
      </dgm:t>
    </dgm:pt>
    <dgm:pt modelId="{1F190D50-B5CD-40A4-B569-84E694113463}" type="parTrans" cxnId="{BEF42391-FAD0-4431-8E98-34F5A1A5CE06}">
      <dgm:prSet/>
      <dgm:spPr/>
      <dgm:t>
        <a:bodyPr/>
        <a:lstStyle/>
        <a:p>
          <a:endParaRPr lang="en-GB"/>
        </a:p>
      </dgm:t>
    </dgm:pt>
    <dgm:pt modelId="{BEF8C655-D3EA-4EA3-B784-21D650A23F60}" type="sibTrans" cxnId="{BEF42391-FAD0-4431-8E98-34F5A1A5CE06}">
      <dgm:prSet/>
      <dgm:spPr/>
      <dgm:t>
        <a:bodyPr/>
        <a:lstStyle/>
        <a:p>
          <a:endParaRPr lang="en-GB"/>
        </a:p>
      </dgm:t>
    </dgm:pt>
    <dgm:pt modelId="{76FBC29F-E609-4991-9531-CF9588D8D4C4}">
      <dgm:prSet phldrT="[Text]"/>
      <dgm:spPr/>
      <dgm:t>
        <a:bodyPr/>
        <a:lstStyle/>
        <a:p>
          <a:r>
            <a:rPr lang="en-GB" dirty="0"/>
            <a:t>You will be in an Employer Placement 1 day a week, where you can out your skills into practice </a:t>
          </a:r>
        </a:p>
      </dgm:t>
    </dgm:pt>
    <dgm:pt modelId="{1301F16D-85AB-4E59-8FF3-D2908A8B88A2}" type="parTrans" cxnId="{2765EB22-D14E-41D4-B52D-4FAE05D3C099}">
      <dgm:prSet/>
      <dgm:spPr/>
      <dgm:t>
        <a:bodyPr/>
        <a:lstStyle/>
        <a:p>
          <a:endParaRPr lang="en-GB"/>
        </a:p>
      </dgm:t>
    </dgm:pt>
    <dgm:pt modelId="{EDB978E8-382D-4FD0-B79C-D42803000EB4}" type="sibTrans" cxnId="{2765EB22-D14E-41D4-B52D-4FAE05D3C099}">
      <dgm:prSet/>
      <dgm:spPr/>
      <dgm:t>
        <a:bodyPr/>
        <a:lstStyle/>
        <a:p>
          <a:endParaRPr lang="en-GB"/>
        </a:p>
      </dgm:t>
    </dgm:pt>
    <dgm:pt modelId="{E5C67114-995B-47A5-ACBF-B2F921DDF18B}">
      <dgm:prSet phldrT="[Text]"/>
      <dgm:spPr>
        <a:solidFill>
          <a:srgbClr val="7030A0"/>
        </a:solidFill>
      </dgm:spPr>
      <dgm:t>
        <a:bodyPr/>
        <a:lstStyle/>
        <a:p>
          <a:r>
            <a:rPr lang="en-GB" dirty="0"/>
            <a:t>This allows you to study your chosen subject in school , then put your skills into practice within your Employer Placement, whilst being supported by both your Assessor and Employer </a:t>
          </a:r>
        </a:p>
      </dgm:t>
    </dgm:pt>
    <dgm:pt modelId="{F8E36E9A-446E-4173-8325-9F3F71ECCE04}" type="parTrans" cxnId="{3F4FE187-6949-4589-8FE1-1974C568AA95}">
      <dgm:prSet/>
      <dgm:spPr/>
      <dgm:t>
        <a:bodyPr/>
        <a:lstStyle/>
        <a:p>
          <a:endParaRPr lang="en-GB"/>
        </a:p>
      </dgm:t>
    </dgm:pt>
    <dgm:pt modelId="{60CEA5E1-CC8A-4041-AD8F-2A220E89324A}" type="sibTrans" cxnId="{3F4FE187-6949-4589-8FE1-1974C568AA95}">
      <dgm:prSet/>
      <dgm:spPr/>
      <dgm:t>
        <a:bodyPr/>
        <a:lstStyle/>
        <a:p>
          <a:endParaRPr lang="en-GB"/>
        </a:p>
      </dgm:t>
    </dgm:pt>
    <dgm:pt modelId="{D5B4944F-8B31-482A-A254-9EF1553375C7}">
      <dgm:prSet phldrT="[Text]"/>
      <dgm:spPr>
        <a:solidFill>
          <a:srgbClr val="7030A0"/>
        </a:solidFill>
      </dgm:spPr>
      <dgm:t>
        <a:bodyPr/>
        <a:lstStyle/>
        <a:p>
          <a:endParaRPr lang="en-GB" dirty="0"/>
        </a:p>
      </dgm:t>
    </dgm:pt>
    <dgm:pt modelId="{397F6C62-4D05-422C-8FCC-305D21D33B1F}" type="sibTrans" cxnId="{698F0B36-D582-4067-99BF-60DD9AB4DD18}">
      <dgm:prSet/>
      <dgm:spPr/>
      <dgm:t>
        <a:bodyPr/>
        <a:lstStyle/>
        <a:p>
          <a:endParaRPr lang="en-GB"/>
        </a:p>
      </dgm:t>
    </dgm:pt>
    <dgm:pt modelId="{716085FC-39CE-42AD-A039-E4A981EE7F16}" type="parTrans" cxnId="{698F0B36-D582-4067-99BF-60DD9AB4DD18}">
      <dgm:prSet/>
      <dgm:spPr/>
      <dgm:t>
        <a:bodyPr/>
        <a:lstStyle/>
        <a:p>
          <a:endParaRPr lang="en-GB"/>
        </a:p>
      </dgm:t>
    </dgm:pt>
    <dgm:pt modelId="{D555A4F2-FD52-4F68-B3F5-7CB38AD6E9A1}" type="pres">
      <dgm:prSet presAssocID="{E886FF06-5429-482E-88FB-FEB290D3478D}" presName="Name0" presStyleCnt="0">
        <dgm:presLayoutVars>
          <dgm:dir/>
          <dgm:animLvl val="lvl"/>
          <dgm:resizeHandles val="exact"/>
        </dgm:presLayoutVars>
      </dgm:prSet>
      <dgm:spPr/>
    </dgm:pt>
    <dgm:pt modelId="{15657900-6969-42D8-B590-F985E477155C}" type="pres">
      <dgm:prSet presAssocID="{5D2C2FF4-E42A-4127-89F3-B29055581AA9}" presName="compositeNode" presStyleCnt="0">
        <dgm:presLayoutVars>
          <dgm:bulletEnabled val="1"/>
        </dgm:presLayoutVars>
      </dgm:prSet>
      <dgm:spPr/>
    </dgm:pt>
    <dgm:pt modelId="{424F8741-FEB4-443F-9FBF-888FD1BA1F6A}" type="pres">
      <dgm:prSet presAssocID="{5D2C2FF4-E42A-4127-89F3-B29055581AA9}" presName="bgRect" presStyleLbl="node1" presStyleIdx="0" presStyleCnt="3" custScaleY="46353" custLinFactNeighborX="-23" custLinFactNeighborY="152"/>
      <dgm:spPr/>
    </dgm:pt>
    <dgm:pt modelId="{56F3E32F-2A3D-4F32-974A-0F63D1CB1A4E}" type="pres">
      <dgm:prSet presAssocID="{5D2C2FF4-E42A-4127-89F3-B29055581AA9}" presName="parentNode" presStyleLbl="node1" presStyleIdx="0" presStyleCnt="3">
        <dgm:presLayoutVars>
          <dgm:chMax val="0"/>
          <dgm:bulletEnabled val="1"/>
        </dgm:presLayoutVars>
      </dgm:prSet>
      <dgm:spPr/>
    </dgm:pt>
    <dgm:pt modelId="{D9146183-01E6-4E11-908B-4F6E685C4A93}" type="pres">
      <dgm:prSet presAssocID="{5D2C2FF4-E42A-4127-89F3-B29055581AA9}" presName="childNode" presStyleLbl="node1" presStyleIdx="0" presStyleCnt="3">
        <dgm:presLayoutVars>
          <dgm:bulletEnabled val="1"/>
        </dgm:presLayoutVars>
      </dgm:prSet>
      <dgm:spPr/>
    </dgm:pt>
    <dgm:pt modelId="{6939AAF8-5639-4704-B342-28F3A23BD095}" type="pres">
      <dgm:prSet presAssocID="{C1A01764-4159-4052-A95B-4E6BA5447671}" presName="hSp" presStyleCnt="0"/>
      <dgm:spPr/>
    </dgm:pt>
    <dgm:pt modelId="{883F03A9-CB89-4171-A330-0F4FFCFD26A1}" type="pres">
      <dgm:prSet presAssocID="{C1A01764-4159-4052-A95B-4E6BA5447671}" presName="vProcSp" presStyleCnt="0"/>
      <dgm:spPr/>
    </dgm:pt>
    <dgm:pt modelId="{DD0E6AE5-9EF5-4EFD-A494-9CD5CB3FE978}" type="pres">
      <dgm:prSet presAssocID="{C1A01764-4159-4052-A95B-4E6BA5447671}" presName="vSp1" presStyleCnt="0"/>
      <dgm:spPr/>
    </dgm:pt>
    <dgm:pt modelId="{B79CA825-4D1B-44C2-B196-A75509D17093}" type="pres">
      <dgm:prSet presAssocID="{C1A01764-4159-4052-A95B-4E6BA5447671}" presName="simulatedConn" presStyleLbl="solidFgAcc1" presStyleIdx="0" presStyleCnt="2"/>
      <dgm:spPr/>
    </dgm:pt>
    <dgm:pt modelId="{9096EE34-86C6-4230-8161-29BB0CDFBF4C}" type="pres">
      <dgm:prSet presAssocID="{C1A01764-4159-4052-A95B-4E6BA5447671}" presName="vSp2" presStyleCnt="0"/>
      <dgm:spPr/>
    </dgm:pt>
    <dgm:pt modelId="{B4CF4756-E95F-4522-814E-CF50740169FC}" type="pres">
      <dgm:prSet presAssocID="{C1A01764-4159-4052-A95B-4E6BA5447671}" presName="sibTrans" presStyleCnt="0"/>
      <dgm:spPr/>
    </dgm:pt>
    <dgm:pt modelId="{D0F5EE98-A85C-4C68-8565-C107A4CE8833}" type="pres">
      <dgm:prSet presAssocID="{AAC302CB-A681-4737-98B4-FA119FA47EEF}" presName="compositeNode" presStyleCnt="0">
        <dgm:presLayoutVars>
          <dgm:bulletEnabled val="1"/>
        </dgm:presLayoutVars>
      </dgm:prSet>
      <dgm:spPr/>
    </dgm:pt>
    <dgm:pt modelId="{B47BBEC6-AB2B-4983-8FFE-6D2594679DD9}" type="pres">
      <dgm:prSet presAssocID="{AAC302CB-A681-4737-98B4-FA119FA47EEF}" presName="bgRect" presStyleLbl="node1" presStyleIdx="1" presStyleCnt="3" custScaleY="82520"/>
      <dgm:spPr/>
    </dgm:pt>
    <dgm:pt modelId="{7C1E06FD-D01A-4B18-B8C6-E9C2A8291AD8}" type="pres">
      <dgm:prSet presAssocID="{AAC302CB-A681-4737-98B4-FA119FA47EEF}" presName="parentNode" presStyleLbl="node1" presStyleIdx="1" presStyleCnt="3">
        <dgm:presLayoutVars>
          <dgm:chMax val="0"/>
          <dgm:bulletEnabled val="1"/>
        </dgm:presLayoutVars>
      </dgm:prSet>
      <dgm:spPr/>
    </dgm:pt>
    <dgm:pt modelId="{AD6608A7-77E8-407E-BEDD-974683DB9594}" type="pres">
      <dgm:prSet presAssocID="{AAC302CB-A681-4737-98B4-FA119FA47EEF}" presName="childNode" presStyleLbl="node1" presStyleIdx="1" presStyleCnt="3">
        <dgm:presLayoutVars>
          <dgm:bulletEnabled val="1"/>
        </dgm:presLayoutVars>
      </dgm:prSet>
      <dgm:spPr/>
    </dgm:pt>
    <dgm:pt modelId="{37305900-31B0-4D28-B1F6-E150DB125797}" type="pres">
      <dgm:prSet presAssocID="{BEF8C655-D3EA-4EA3-B784-21D650A23F60}" presName="hSp" presStyleCnt="0"/>
      <dgm:spPr/>
    </dgm:pt>
    <dgm:pt modelId="{2FBE6A28-D3EE-4FA9-94E9-C3DEA536ACF7}" type="pres">
      <dgm:prSet presAssocID="{BEF8C655-D3EA-4EA3-B784-21D650A23F60}" presName="vProcSp" presStyleCnt="0"/>
      <dgm:spPr/>
    </dgm:pt>
    <dgm:pt modelId="{8F467848-FAD2-477A-AFD8-347FFCAF82B4}" type="pres">
      <dgm:prSet presAssocID="{BEF8C655-D3EA-4EA3-B784-21D650A23F60}" presName="vSp1" presStyleCnt="0"/>
      <dgm:spPr/>
    </dgm:pt>
    <dgm:pt modelId="{CBFC8142-2550-4E9D-B6A9-791CE6D5BCE4}" type="pres">
      <dgm:prSet presAssocID="{BEF8C655-D3EA-4EA3-B784-21D650A23F60}" presName="simulatedConn" presStyleLbl="solidFgAcc1" presStyleIdx="1" presStyleCnt="2"/>
      <dgm:spPr/>
    </dgm:pt>
    <dgm:pt modelId="{B5097EF3-4AC2-4AEA-8C7A-AC60EB60BD51}" type="pres">
      <dgm:prSet presAssocID="{BEF8C655-D3EA-4EA3-B784-21D650A23F60}" presName="vSp2" presStyleCnt="0"/>
      <dgm:spPr/>
    </dgm:pt>
    <dgm:pt modelId="{A5644D40-613B-4DF9-A5E7-B7440BD2B30C}" type="pres">
      <dgm:prSet presAssocID="{BEF8C655-D3EA-4EA3-B784-21D650A23F60}" presName="sibTrans" presStyleCnt="0"/>
      <dgm:spPr/>
    </dgm:pt>
    <dgm:pt modelId="{F35F6BAA-B30C-4055-88D6-E74BF4C2FB73}" type="pres">
      <dgm:prSet presAssocID="{D5B4944F-8B31-482A-A254-9EF1553375C7}" presName="compositeNode" presStyleCnt="0">
        <dgm:presLayoutVars>
          <dgm:bulletEnabled val="1"/>
        </dgm:presLayoutVars>
      </dgm:prSet>
      <dgm:spPr/>
    </dgm:pt>
    <dgm:pt modelId="{86DD85BB-71B7-40B7-8DBD-AFB563547260}" type="pres">
      <dgm:prSet presAssocID="{D5B4944F-8B31-482A-A254-9EF1553375C7}" presName="bgRect" presStyleLbl="node1" presStyleIdx="2" presStyleCnt="3" custScaleY="132626"/>
      <dgm:spPr/>
    </dgm:pt>
    <dgm:pt modelId="{7616364C-F6DC-419B-9A54-9B87571CC3DC}" type="pres">
      <dgm:prSet presAssocID="{D5B4944F-8B31-482A-A254-9EF1553375C7}" presName="parentNode" presStyleLbl="node1" presStyleIdx="2" presStyleCnt="3">
        <dgm:presLayoutVars>
          <dgm:chMax val="0"/>
          <dgm:bulletEnabled val="1"/>
        </dgm:presLayoutVars>
      </dgm:prSet>
      <dgm:spPr/>
    </dgm:pt>
    <dgm:pt modelId="{2D32E5A6-E315-4C82-9DDF-C8EA139294C1}" type="pres">
      <dgm:prSet presAssocID="{D5B4944F-8B31-482A-A254-9EF1553375C7}" presName="childNode" presStyleLbl="node1" presStyleIdx="2" presStyleCnt="3">
        <dgm:presLayoutVars>
          <dgm:bulletEnabled val="1"/>
        </dgm:presLayoutVars>
      </dgm:prSet>
      <dgm:spPr/>
    </dgm:pt>
  </dgm:ptLst>
  <dgm:cxnLst>
    <dgm:cxn modelId="{8F008804-D4C4-471B-9B78-8AD07E1F3F3B}" type="presOf" srcId="{AAC302CB-A681-4737-98B4-FA119FA47EEF}" destId="{B47BBEC6-AB2B-4983-8FFE-6D2594679DD9}" srcOrd="0" destOrd="0" presId="urn:microsoft.com/office/officeart/2005/8/layout/hProcess7"/>
    <dgm:cxn modelId="{C6BB0D1E-80DB-416D-BFC6-38CC37EE5D0E}" srcId="{E886FF06-5429-482E-88FB-FEB290D3478D}" destId="{5D2C2FF4-E42A-4127-89F3-B29055581AA9}" srcOrd="0" destOrd="0" parTransId="{77B1B05E-C070-42AA-9892-C7A5652CBD76}" sibTransId="{C1A01764-4159-4052-A95B-4E6BA5447671}"/>
    <dgm:cxn modelId="{2765EB22-D14E-41D4-B52D-4FAE05D3C099}" srcId="{AAC302CB-A681-4737-98B4-FA119FA47EEF}" destId="{76FBC29F-E609-4991-9531-CF9588D8D4C4}" srcOrd="0" destOrd="0" parTransId="{1301F16D-85AB-4E59-8FF3-D2908A8B88A2}" sibTransId="{EDB978E8-382D-4FD0-B79C-D42803000EB4}"/>
    <dgm:cxn modelId="{EC706329-C2EF-4F29-88E4-EE40110ED8A0}" type="presOf" srcId="{5D2C2FF4-E42A-4127-89F3-B29055581AA9}" destId="{424F8741-FEB4-443F-9FBF-888FD1BA1F6A}" srcOrd="0" destOrd="0" presId="urn:microsoft.com/office/officeart/2005/8/layout/hProcess7"/>
    <dgm:cxn modelId="{D5460930-BBC5-4AB5-A2A5-15B0539331CA}" type="presOf" srcId="{5D2C2FF4-E42A-4127-89F3-B29055581AA9}" destId="{56F3E32F-2A3D-4F32-974A-0F63D1CB1A4E}" srcOrd="1" destOrd="0" presId="urn:microsoft.com/office/officeart/2005/8/layout/hProcess7"/>
    <dgm:cxn modelId="{698F0B36-D582-4067-99BF-60DD9AB4DD18}" srcId="{E886FF06-5429-482E-88FB-FEB290D3478D}" destId="{D5B4944F-8B31-482A-A254-9EF1553375C7}" srcOrd="2" destOrd="0" parTransId="{716085FC-39CE-42AD-A039-E4A981EE7F16}" sibTransId="{397F6C62-4D05-422C-8FCC-305D21D33B1F}"/>
    <dgm:cxn modelId="{8A058462-E91A-43B6-B45A-2025DE0BB5F7}" type="presOf" srcId="{E5C67114-995B-47A5-ACBF-B2F921DDF18B}" destId="{2D32E5A6-E315-4C82-9DDF-C8EA139294C1}" srcOrd="0" destOrd="0" presId="urn:microsoft.com/office/officeart/2005/8/layout/hProcess7"/>
    <dgm:cxn modelId="{14344370-95CB-4527-80F0-CA58177C1BF4}" type="presOf" srcId="{76FBC29F-E609-4991-9531-CF9588D8D4C4}" destId="{AD6608A7-77E8-407E-BEDD-974683DB9594}" srcOrd="0" destOrd="0" presId="urn:microsoft.com/office/officeart/2005/8/layout/hProcess7"/>
    <dgm:cxn modelId="{6D32D07B-C3C1-462E-BCB2-8CCFE1213754}" type="presOf" srcId="{AAC302CB-A681-4737-98B4-FA119FA47EEF}" destId="{7C1E06FD-D01A-4B18-B8C6-E9C2A8291AD8}" srcOrd="1" destOrd="0" presId="urn:microsoft.com/office/officeart/2005/8/layout/hProcess7"/>
    <dgm:cxn modelId="{3F4FE187-6949-4589-8FE1-1974C568AA95}" srcId="{D5B4944F-8B31-482A-A254-9EF1553375C7}" destId="{E5C67114-995B-47A5-ACBF-B2F921DDF18B}" srcOrd="0" destOrd="0" parTransId="{F8E36E9A-446E-4173-8325-9F3F71ECCE04}" sibTransId="{60CEA5E1-CC8A-4041-AD8F-2A220E89324A}"/>
    <dgm:cxn modelId="{BEF42391-FAD0-4431-8E98-34F5A1A5CE06}" srcId="{E886FF06-5429-482E-88FB-FEB290D3478D}" destId="{AAC302CB-A681-4737-98B4-FA119FA47EEF}" srcOrd="1" destOrd="0" parTransId="{1F190D50-B5CD-40A4-B569-84E694113463}" sibTransId="{BEF8C655-D3EA-4EA3-B784-21D650A23F60}"/>
    <dgm:cxn modelId="{21869195-DDEA-420E-8E9E-931FE616BCC6}" type="presOf" srcId="{E886FF06-5429-482E-88FB-FEB290D3478D}" destId="{D555A4F2-FD52-4F68-B3F5-7CB38AD6E9A1}" srcOrd="0" destOrd="0" presId="urn:microsoft.com/office/officeart/2005/8/layout/hProcess7"/>
    <dgm:cxn modelId="{41455A9F-C52D-4734-BFBB-A7CBA6156C6A}" type="presOf" srcId="{57203D43-BF21-46F9-A2A1-F1617F668EE2}" destId="{D9146183-01E6-4E11-908B-4F6E685C4A93}" srcOrd="0" destOrd="0" presId="urn:microsoft.com/office/officeart/2005/8/layout/hProcess7"/>
    <dgm:cxn modelId="{008FC5CA-9AE1-432C-8945-40A7E6B23468}" srcId="{5D2C2FF4-E42A-4127-89F3-B29055581AA9}" destId="{57203D43-BF21-46F9-A2A1-F1617F668EE2}" srcOrd="0" destOrd="0" parTransId="{A66D62AC-FE55-4AE4-B40B-5E9DB3BD4CE3}" sibTransId="{37F920BE-3F46-4291-A5E5-70E2DABD02F3}"/>
    <dgm:cxn modelId="{6D602CD6-E308-4D13-B49A-AB7E9D5FBE19}" type="presOf" srcId="{D5B4944F-8B31-482A-A254-9EF1553375C7}" destId="{7616364C-F6DC-419B-9A54-9B87571CC3DC}" srcOrd="1" destOrd="0" presId="urn:microsoft.com/office/officeart/2005/8/layout/hProcess7"/>
    <dgm:cxn modelId="{2F1D18E2-A764-4FEF-B307-3A53ECEFFF70}" type="presOf" srcId="{D5B4944F-8B31-482A-A254-9EF1553375C7}" destId="{86DD85BB-71B7-40B7-8DBD-AFB563547260}" srcOrd="0" destOrd="0" presId="urn:microsoft.com/office/officeart/2005/8/layout/hProcess7"/>
    <dgm:cxn modelId="{E59A3CBF-AEF6-4B91-9A34-B0B48D76E2D1}" type="presParOf" srcId="{D555A4F2-FD52-4F68-B3F5-7CB38AD6E9A1}" destId="{15657900-6969-42D8-B590-F985E477155C}" srcOrd="0" destOrd="0" presId="urn:microsoft.com/office/officeart/2005/8/layout/hProcess7"/>
    <dgm:cxn modelId="{BA534E39-A73F-46AC-AB95-4038F065D150}" type="presParOf" srcId="{15657900-6969-42D8-B590-F985E477155C}" destId="{424F8741-FEB4-443F-9FBF-888FD1BA1F6A}" srcOrd="0" destOrd="0" presId="urn:microsoft.com/office/officeart/2005/8/layout/hProcess7"/>
    <dgm:cxn modelId="{7E61E159-7B54-4DF8-85C4-6A0F1DE0649D}" type="presParOf" srcId="{15657900-6969-42D8-B590-F985E477155C}" destId="{56F3E32F-2A3D-4F32-974A-0F63D1CB1A4E}" srcOrd="1" destOrd="0" presId="urn:microsoft.com/office/officeart/2005/8/layout/hProcess7"/>
    <dgm:cxn modelId="{F20BD587-828C-4013-BAA6-A13FFCF4AE1D}" type="presParOf" srcId="{15657900-6969-42D8-B590-F985E477155C}" destId="{D9146183-01E6-4E11-908B-4F6E685C4A93}" srcOrd="2" destOrd="0" presId="urn:microsoft.com/office/officeart/2005/8/layout/hProcess7"/>
    <dgm:cxn modelId="{C73AD490-E589-4416-95FF-5466417CD596}" type="presParOf" srcId="{D555A4F2-FD52-4F68-B3F5-7CB38AD6E9A1}" destId="{6939AAF8-5639-4704-B342-28F3A23BD095}" srcOrd="1" destOrd="0" presId="urn:microsoft.com/office/officeart/2005/8/layout/hProcess7"/>
    <dgm:cxn modelId="{0368C626-01E7-4C00-8B31-6905627AD2A1}" type="presParOf" srcId="{D555A4F2-FD52-4F68-B3F5-7CB38AD6E9A1}" destId="{883F03A9-CB89-4171-A330-0F4FFCFD26A1}" srcOrd="2" destOrd="0" presId="urn:microsoft.com/office/officeart/2005/8/layout/hProcess7"/>
    <dgm:cxn modelId="{09A89712-7CA0-421C-8A0C-F29DB6F96A9F}" type="presParOf" srcId="{883F03A9-CB89-4171-A330-0F4FFCFD26A1}" destId="{DD0E6AE5-9EF5-4EFD-A494-9CD5CB3FE978}" srcOrd="0" destOrd="0" presId="urn:microsoft.com/office/officeart/2005/8/layout/hProcess7"/>
    <dgm:cxn modelId="{73D44C02-3043-4C38-B55D-09AA5A8AA345}" type="presParOf" srcId="{883F03A9-CB89-4171-A330-0F4FFCFD26A1}" destId="{B79CA825-4D1B-44C2-B196-A75509D17093}" srcOrd="1" destOrd="0" presId="urn:microsoft.com/office/officeart/2005/8/layout/hProcess7"/>
    <dgm:cxn modelId="{C44EDC3D-5DC6-425B-9592-0F4C8CD9674E}" type="presParOf" srcId="{883F03A9-CB89-4171-A330-0F4FFCFD26A1}" destId="{9096EE34-86C6-4230-8161-29BB0CDFBF4C}" srcOrd="2" destOrd="0" presId="urn:microsoft.com/office/officeart/2005/8/layout/hProcess7"/>
    <dgm:cxn modelId="{582B62D7-F92A-478B-9478-1489B42087D4}" type="presParOf" srcId="{D555A4F2-FD52-4F68-B3F5-7CB38AD6E9A1}" destId="{B4CF4756-E95F-4522-814E-CF50740169FC}" srcOrd="3" destOrd="0" presId="urn:microsoft.com/office/officeart/2005/8/layout/hProcess7"/>
    <dgm:cxn modelId="{0AE7730E-87FA-4827-B9B6-1FD0D2917CCD}" type="presParOf" srcId="{D555A4F2-FD52-4F68-B3F5-7CB38AD6E9A1}" destId="{D0F5EE98-A85C-4C68-8565-C107A4CE8833}" srcOrd="4" destOrd="0" presId="urn:microsoft.com/office/officeart/2005/8/layout/hProcess7"/>
    <dgm:cxn modelId="{CF70CBFE-A449-4D93-BAE3-AC2E8B710F99}" type="presParOf" srcId="{D0F5EE98-A85C-4C68-8565-C107A4CE8833}" destId="{B47BBEC6-AB2B-4983-8FFE-6D2594679DD9}" srcOrd="0" destOrd="0" presId="urn:microsoft.com/office/officeart/2005/8/layout/hProcess7"/>
    <dgm:cxn modelId="{BA61D17D-6052-42AB-A2B7-1CB38C7FEE7C}" type="presParOf" srcId="{D0F5EE98-A85C-4C68-8565-C107A4CE8833}" destId="{7C1E06FD-D01A-4B18-B8C6-E9C2A8291AD8}" srcOrd="1" destOrd="0" presId="urn:microsoft.com/office/officeart/2005/8/layout/hProcess7"/>
    <dgm:cxn modelId="{111CDCCB-85B2-40A3-8CF3-BB729AD71F05}" type="presParOf" srcId="{D0F5EE98-A85C-4C68-8565-C107A4CE8833}" destId="{AD6608A7-77E8-407E-BEDD-974683DB9594}" srcOrd="2" destOrd="0" presId="urn:microsoft.com/office/officeart/2005/8/layout/hProcess7"/>
    <dgm:cxn modelId="{D597159E-55CF-40B8-AB83-797128C9B643}" type="presParOf" srcId="{D555A4F2-FD52-4F68-B3F5-7CB38AD6E9A1}" destId="{37305900-31B0-4D28-B1F6-E150DB125797}" srcOrd="5" destOrd="0" presId="urn:microsoft.com/office/officeart/2005/8/layout/hProcess7"/>
    <dgm:cxn modelId="{01F385AD-9294-47F4-A4EB-785C062937AB}" type="presParOf" srcId="{D555A4F2-FD52-4F68-B3F5-7CB38AD6E9A1}" destId="{2FBE6A28-D3EE-4FA9-94E9-C3DEA536ACF7}" srcOrd="6" destOrd="0" presId="urn:microsoft.com/office/officeart/2005/8/layout/hProcess7"/>
    <dgm:cxn modelId="{34F035EF-52B8-42FB-829D-648B5AFBAA77}" type="presParOf" srcId="{2FBE6A28-D3EE-4FA9-94E9-C3DEA536ACF7}" destId="{8F467848-FAD2-477A-AFD8-347FFCAF82B4}" srcOrd="0" destOrd="0" presId="urn:microsoft.com/office/officeart/2005/8/layout/hProcess7"/>
    <dgm:cxn modelId="{518ABCB9-339F-40F1-A6DA-52A68D40A3FB}" type="presParOf" srcId="{2FBE6A28-D3EE-4FA9-94E9-C3DEA536ACF7}" destId="{CBFC8142-2550-4E9D-B6A9-791CE6D5BCE4}" srcOrd="1" destOrd="0" presId="urn:microsoft.com/office/officeart/2005/8/layout/hProcess7"/>
    <dgm:cxn modelId="{CF473BFB-EFA6-4C81-831A-217346A8AB64}" type="presParOf" srcId="{2FBE6A28-D3EE-4FA9-94E9-C3DEA536ACF7}" destId="{B5097EF3-4AC2-4AEA-8C7A-AC60EB60BD51}" srcOrd="2" destOrd="0" presId="urn:microsoft.com/office/officeart/2005/8/layout/hProcess7"/>
    <dgm:cxn modelId="{2A67EC65-AE9A-4858-A5B5-77E35E4517C2}" type="presParOf" srcId="{D555A4F2-FD52-4F68-B3F5-7CB38AD6E9A1}" destId="{A5644D40-613B-4DF9-A5E7-B7440BD2B30C}" srcOrd="7" destOrd="0" presId="urn:microsoft.com/office/officeart/2005/8/layout/hProcess7"/>
    <dgm:cxn modelId="{E0E96D68-1C35-430C-B91C-3A36091400C9}" type="presParOf" srcId="{D555A4F2-FD52-4F68-B3F5-7CB38AD6E9A1}" destId="{F35F6BAA-B30C-4055-88D6-E74BF4C2FB73}" srcOrd="8" destOrd="0" presId="urn:microsoft.com/office/officeart/2005/8/layout/hProcess7"/>
    <dgm:cxn modelId="{B6CDFFA7-ADC8-4CE7-A388-D7FF307CCC65}" type="presParOf" srcId="{F35F6BAA-B30C-4055-88D6-E74BF4C2FB73}" destId="{86DD85BB-71B7-40B7-8DBD-AFB563547260}" srcOrd="0" destOrd="0" presId="urn:microsoft.com/office/officeart/2005/8/layout/hProcess7"/>
    <dgm:cxn modelId="{BA51378C-C54B-4178-AEE3-7A7A5CD15A19}" type="presParOf" srcId="{F35F6BAA-B30C-4055-88D6-E74BF4C2FB73}" destId="{7616364C-F6DC-419B-9A54-9B87571CC3DC}" srcOrd="1" destOrd="0" presId="urn:microsoft.com/office/officeart/2005/8/layout/hProcess7"/>
    <dgm:cxn modelId="{841D8F29-BA7A-4D45-92E9-EC082D568227}" type="presParOf" srcId="{F35F6BAA-B30C-4055-88D6-E74BF4C2FB73}" destId="{2D32E5A6-E315-4C82-9DDF-C8EA139294C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ED202-EF4A-4A42-BEA1-FDBC5383951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4CE81CB0-C142-4997-BDAD-07500B8209CD}">
      <dgm:prSet/>
      <dgm:spPr>
        <a:solidFill>
          <a:schemeClr val="accent6">
            <a:lumMod val="75000"/>
          </a:schemeClr>
        </a:solidFill>
      </dgm:spPr>
      <dgm:t>
        <a:bodyPr/>
        <a:lstStyle/>
        <a:p>
          <a:r>
            <a:rPr lang="en-GB" dirty="0"/>
            <a:t>FINANCIAL SERVICES</a:t>
          </a:r>
        </a:p>
      </dgm:t>
    </dgm:pt>
    <dgm:pt modelId="{E430780E-3C90-47EB-8473-29BEBB1FBB38}" type="parTrans" cxnId="{CCF28CFB-3FDA-43AD-9150-014598ECAA2B}">
      <dgm:prSet/>
      <dgm:spPr/>
      <dgm:t>
        <a:bodyPr/>
        <a:lstStyle/>
        <a:p>
          <a:endParaRPr lang="en-GB"/>
        </a:p>
      </dgm:t>
    </dgm:pt>
    <dgm:pt modelId="{3FEAA3E6-9669-4971-BB5E-67120F6468A7}" type="sibTrans" cxnId="{CCF28CFB-3FDA-43AD-9150-014598ECAA2B}">
      <dgm:prSet/>
      <dgm:spPr/>
      <dgm:t>
        <a:bodyPr/>
        <a:lstStyle/>
        <a:p>
          <a:endParaRPr lang="en-GB"/>
        </a:p>
      </dgm:t>
    </dgm:pt>
    <dgm:pt modelId="{EB097EF8-6592-4793-9908-B542E691DC7C}">
      <dgm:prSet/>
      <dgm:spPr/>
      <dgm:t>
        <a:bodyPr/>
        <a:lstStyle/>
        <a:p>
          <a:endParaRPr lang="en-GB" dirty="0"/>
        </a:p>
      </dgm:t>
    </dgm:pt>
    <dgm:pt modelId="{244873D9-5A56-4180-9B85-509AC8C0E96D}" type="parTrans" cxnId="{A8EBD860-269C-475F-935F-EA9717881645}">
      <dgm:prSet/>
      <dgm:spPr/>
      <dgm:t>
        <a:bodyPr/>
        <a:lstStyle/>
        <a:p>
          <a:endParaRPr lang="en-GB"/>
        </a:p>
      </dgm:t>
    </dgm:pt>
    <dgm:pt modelId="{6846FD08-74C8-483F-9A32-0F8DBEDF294A}" type="sibTrans" cxnId="{A8EBD860-269C-475F-935F-EA9717881645}">
      <dgm:prSet/>
      <dgm:spPr/>
      <dgm:t>
        <a:bodyPr/>
        <a:lstStyle/>
        <a:p>
          <a:endParaRPr lang="en-GB"/>
        </a:p>
      </dgm:t>
    </dgm:pt>
    <dgm:pt modelId="{78001F1F-C143-4ED9-B161-C1372DAC24E2}">
      <dgm:prSet/>
      <dgm:spPr>
        <a:solidFill>
          <a:srgbClr val="7030A0"/>
        </a:solidFill>
      </dgm:spPr>
      <dgm:t>
        <a:bodyPr/>
        <a:lstStyle/>
        <a:p>
          <a:r>
            <a:rPr lang="en-GB" dirty="0"/>
            <a:t>HARDWARE AND SYSTEM SUPPORT</a:t>
          </a:r>
        </a:p>
      </dgm:t>
    </dgm:pt>
    <dgm:pt modelId="{E92B9D4D-122D-4CFD-9ACA-A7490AD93771}" type="parTrans" cxnId="{F6081592-9B2A-4AB7-B5CE-15FB2A360D50}">
      <dgm:prSet/>
      <dgm:spPr/>
      <dgm:t>
        <a:bodyPr/>
        <a:lstStyle/>
        <a:p>
          <a:endParaRPr lang="en-GB"/>
        </a:p>
      </dgm:t>
    </dgm:pt>
    <dgm:pt modelId="{68B6F241-CDF2-41C1-AEFE-96CDF70222BB}" type="sibTrans" cxnId="{F6081592-9B2A-4AB7-B5CE-15FB2A360D50}">
      <dgm:prSet/>
      <dgm:spPr/>
      <dgm:t>
        <a:bodyPr/>
        <a:lstStyle/>
        <a:p>
          <a:endParaRPr lang="en-GB"/>
        </a:p>
      </dgm:t>
    </dgm:pt>
    <dgm:pt modelId="{DECEA5DA-9DD8-4DB1-9A96-0096F640464F}">
      <dgm:prSet/>
      <dgm:spPr>
        <a:solidFill>
          <a:srgbClr val="7030A0"/>
        </a:solidFill>
      </dgm:spPr>
      <dgm:t>
        <a:bodyPr/>
        <a:lstStyle/>
        <a:p>
          <a:r>
            <a:rPr lang="en-GB" dirty="0"/>
            <a:t>BUSINESS SKILLS</a:t>
          </a:r>
        </a:p>
      </dgm:t>
    </dgm:pt>
    <dgm:pt modelId="{A946F446-D3C2-4276-91ED-137A9000B9E2}" type="sibTrans" cxnId="{E0D4D679-7153-41D5-BA1D-27F65151D3AC}">
      <dgm:prSet/>
      <dgm:spPr/>
      <dgm:t>
        <a:bodyPr/>
        <a:lstStyle/>
        <a:p>
          <a:endParaRPr lang="en-GB"/>
        </a:p>
      </dgm:t>
    </dgm:pt>
    <dgm:pt modelId="{2C859BBF-4157-4242-9FDE-7F4978E0B951}" type="parTrans" cxnId="{E0D4D679-7153-41D5-BA1D-27F65151D3AC}">
      <dgm:prSet/>
      <dgm:spPr/>
      <dgm:t>
        <a:bodyPr/>
        <a:lstStyle/>
        <a:p>
          <a:endParaRPr lang="en-GB"/>
        </a:p>
      </dgm:t>
    </dgm:pt>
    <dgm:pt modelId="{E738A71C-B8DA-4659-A975-828321E27661}" type="pres">
      <dgm:prSet presAssocID="{92FED202-EF4A-4A42-BEA1-FDBC53839515}" presName="composite" presStyleCnt="0">
        <dgm:presLayoutVars>
          <dgm:chMax val="5"/>
          <dgm:dir/>
          <dgm:animLvl val="ctr"/>
          <dgm:resizeHandles val="exact"/>
        </dgm:presLayoutVars>
      </dgm:prSet>
      <dgm:spPr/>
    </dgm:pt>
    <dgm:pt modelId="{91DA062F-C7FD-4AF4-B7AE-42E316767093}" type="pres">
      <dgm:prSet presAssocID="{92FED202-EF4A-4A42-BEA1-FDBC53839515}" presName="cycle" presStyleCnt="0"/>
      <dgm:spPr/>
    </dgm:pt>
    <dgm:pt modelId="{15C53F9C-2ABD-4CA8-B954-CC2B1E598300}" type="pres">
      <dgm:prSet presAssocID="{92FED202-EF4A-4A42-BEA1-FDBC53839515}" presName="centerShape" presStyleCnt="0"/>
      <dgm:spPr/>
    </dgm:pt>
    <dgm:pt modelId="{AF8FD72A-2B2A-41A1-A80C-863371016F69}" type="pres">
      <dgm:prSet presAssocID="{92FED202-EF4A-4A42-BEA1-FDBC53839515}" presName="connSite" presStyleLbl="node1" presStyleIdx="0" presStyleCnt="4"/>
      <dgm:spPr/>
    </dgm:pt>
    <dgm:pt modelId="{7A60022F-6164-4BE1-963E-8BC7E13697B4}" type="pres">
      <dgm:prSet presAssocID="{92FED202-EF4A-4A42-BEA1-FDBC53839515}" presName="visible" presStyleLbl="node1" presStyleIdx="0" presStyleCnt="4" custAng="0" custLinFactNeighborX="210" custLinFactNeighborY="3819"/>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2C84529-CD48-4636-A374-D710316AB437}" type="pres">
      <dgm:prSet presAssocID="{2C859BBF-4157-4242-9FDE-7F4978E0B951}" presName="Name25" presStyleLbl="parChTrans1D1" presStyleIdx="0" presStyleCnt="3"/>
      <dgm:spPr/>
    </dgm:pt>
    <dgm:pt modelId="{3CC049E0-F714-4A63-A70C-099E1716E20F}" type="pres">
      <dgm:prSet presAssocID="{DECEA5DA-9DD8-4DB1-9A96-0096F640464F}" presName="node" presStyleCnt="0"/>
      <dgm:spPr/>
    </dgm:pt>
    <dgm:pt modelId="{8E7D1708-9F38-4CD8-A8CE-A809A63C2331}" type="pres">
      <dgm:prSet presAssocID="{DECEA5DA-9DD8-4DB1-9A96-0096F640464F}" presName="parentNode" presStyleLbl="node1" presStyleIdx="1" presStyleCnt="4" custLinFactX="29551" custLinFactNeighborX="100000" custLinFactNeighborY="-40">
        <dgm:presLayoutVars>
          <dgm:chMax val="1"/>
          <dgm:bulletEnabled val="1"/>
        </dgm:presLayoutVars>
      </dgm:prSet>
      <dgm:spPr/>
    </dgm:pt>
    <dgm:pt modelId="{F81539B8-C3F9-4061-85A9-983B00FA8335}" type="pres">
      <dgm:prSet presAssocID="{DECEA5DA-9DD8-4DB1-9A96-0096F640464F}" presName="childNode" presStyleLbl="revTx" presStyleIdx="0" presStyleCnt="1">
        <dgm:presLayoutVars>
          <dgm:bulletEnabled val="1"/>
        </dgm:presLayoutVars>
      </dgm:prSet>
      <dgm:spPr/>
    </dgm:pt>
    <dgm:pt modelId="{4F7A858A-167B-4175-BADA-A5125BE4A5EB}" type="pres">
      <dgm:prSet presAssocID="{E430780E-3C90-47EB-8473-29BEBB1FBB38}" presName="Name25" presStyleLbl="parChTrans1D1" presStyleIdx="1" presStyleCnt="3"/>
      <dgm:spPr/>
    </dgm:pt>
    <dgm:pt modelId="{A5544E5E-E37B-4FB2-A26D-A0D5CD68FA2F}" type="pres">
      <dgm:prSet presAssocID="{4CE81CB0-C142-4997-BDAD-07500B8209CD}" presName="node" presStyleCnt="0"/>
      <dgm:spPr/>
    </dgm:pt>
    <dgm:pt modelId="{D33A9CAB-1EE5-4B9D-9EDD-B9D24011B000}" type="pres">
      <dgm:prSet presAssocID="{4CE81CB0-C142-4997-BDAD-07500B8209CD}" presName="parentNode" presStyleLbl="node1" presStyleIdx="2" presStyleCnt="4" custLinFactNeighborX="27001" custLinFactNeighborY="3294">
        <dgm:presLayoutVars>
          <dgm:chMax val="1"/>
          <dgm:bulletEnabled val="1"/>
        </dgm:presLayoutVars>
      </dgm:prSet>
      <dgm:spPr/>
    </dgm:pt>
    <dgm:pt modelId="{8F8004BC-8C0C-46C9-B89F-BF1A056EF42C}" type="pres">
      <dgm:prSet presAssocID="{4CE81CB0-C142-4997-BDAD-07500B8209CD}" presName="childNode" presStyleLbl="revTx" presStyleIdx="0" presStyleCnt="1">
        <dgm:presLayoutVars>
          <dgm:bulletEnabled val="1"/>
        </dgm:presLayoutVars>
      </dgm:prSet>
      <dgm:spPr/>
    </dgm:pt>
    <dgm:pt modelId="{5C82A4EE-DAFA-48A5-8798-D197FDB783A0}" type="pres">
      <dgm:prSet presAssocID="{E92B9D4D-122D-4CFD-9ACA-A7490AD93771}" presName="Name25" presStyleLbl="parChTrans1D1" presStyleIdx="2" presStyleCnt="3"/>
      <dgm:spPr/>
    </dgm:pt>
    <dgm:pt modelId="{DB486B2F-587F-41AC-9B87-26457CC7D498}" type="pres">
      <dgm:prSet presAssocID="{78001F1F-C143-4ED9-B161-C1372DAC24E2}" presName="node" presStyleCnt="0"/>
      <dgm:spPr/>
    </dgm:pt>
    <dgm:pt modelId="{B89E6FF3-646B-4FAC-AFDA-AECA42B039BA}" type="pres">
      <dgm:prSet presAssocID="{78001F1F-C143-4ED9-B161-C1372DAC24E2}" presName="parentNode" presStyleLbl="node1" presStyleIdx="3" presStyleCnt="4">
        <dgm:presLayoutVars>
          <dgm:chMax val="1"/>
          <dgm:bulletEnabled val="1"/>
        </dgm:presLayoutVars>
      </dgm:prSet>
      <dgm:spPr/>
    </dgm:pt>
    <dgm:pt modelId="{2C0E2E27-60DC-4AD4-87E8-BCF441F34F2D}" type="pres">
      <dgm:prSet presAssocID="{78001F1F-C143-4ED9-B161-C1372DAC24E2}" presName="childNode" presStyleLbl="revTx" presStyleIdx="0" presStyleCnt="1">
        <dgm:presLayoutVars>
          <dgm:bulletEnabled val="1"/>
        </dgm:presLayoutVars>
      </dgm:prSet>
      <dgm:spPr/>
    </dgm:pt>
  </dgm:ptLst>
  <dgm:cxnLst>
    <dgm:cxn modelId="{A8EBD860-269C-475F-935F-EA9717881645}" srcId="{4CE81CB0-C142-4997-BDAD-07500B8209CD}" destId="{EB097EF8-6592-4793-9908-B542E691DC7C}" srcOrd="0" destOrd="0" parTransId="{244873D9-5A56-4180-9B85-509AC8C0E96D}" sibTransId="{6846FD08-74C8-483F-9A32-0F8DBEDF294A}"/>
    <dgm:cxn modelId="{1DEAC974-589E-4F7B-BE1B-F151ACD32021}" type="presOf" srcId="{E92B9D4D-122D-4CFD-9ACA-A7490AD93771}" destId="{5C82A4EE-DAFA-48A5-8798-D197FDB783A0}" srcOrd="0" destOrd="0" presId="urn:microsoft.com/office/officeart/2005/8/layout/radial2"/>
    <dgm:cxn modelId="{E0D4D679-7153-41D5-BA1D-27F65151D3AC}" srcId="{92FED202-EF4A-4A42-BEA1-FDBC53839515}" destId="{DECEA5DA-9DD8-4DB1-9A96-0096F640464F}" srcOrd="0" destOrd="0" parTransId="{2C859BBF-4157-4242-9FDE-7F4978E0B951}" sibTransId="{A946F446-D3C2-4276-91ED-137A9000B9E2}"/>
    <dgm:cxn modelId="{5E8F4F7D-6524-4F0B-B234-29062E060B40}" type="presOf" srcId="{E430780E-3C90-47EB-8473-29BEBB1FBB38}" destId="{4F7A858A-167B-4175-BADA-A5125BE4A5EB}" srcOrd="0" destOrd="0" presId="urn:microsoft.com/office/officeart/2005/8/layout/radial2"/>
    <dgm:cxn modelId="{2624408C-777F-477D-BD35-B91A9C28ED5F}" type="presOf" srcId="{2C859BBF-4157-4242-9FDE-7F4978E0B951}" destId="{12C84529-CD48-4636-A374-D710316AB437}" srcOrd="0" destOrd="0" presId="urn:microsoft.com/office/officeart/2005/8/layout/radial2"/>
    <dgm:cxn modelId="{940C7391-E09E-4D6F-BD69-427FDDACD952}" type="presOf" srcId="{EB097EF8-6592-4793-9908-B542E691DC7C}" destId="{8F8004BC-8C0C-46C9-B89F-BF1A056EF42C}" srcOrd="0" destOrd="0" presId="urn:microsoft.com/office/officeart/2005/8/layout/radial2"/>
    <dgm:cxn modelId="{F6081592-9B2A-4AB7-B5CE-15FB2A360D50}" srcId="{92FED202-EF4A-4A42-BEA1-FDBC53839515}" destId="{78001F1F-C143-4ED9-B161-C1372DAC24E2}" srcOrd="2" destOrd="0" parTransId="{E92B9D4D-122D-4CFD-9ACA-A7490AD93771}" sibTransId="{68B6F241-CDF2-41C1-AEFE-96CDF70222BB}"/>
    <dgm:cxn modelId="{920C99B9-1E24-4020-A979-D2EE297ADEAD}" type="presOf" srcId="{92FED202-EF4A-4A42-BEA1-FDBC53839515}" destId="{E738A71C-B8DA-4659-A975-828321E27661}" srcOrd="0" destOrd="0" presId="urn:microsoft.com/office/officeart/2005/8/layout/radial2"/>
    <dgm:cxn modelId="{201B28BA-0E38-4F16-9AF3-248548568A68}" type="presOf" srcId="{78001F1F-C143-4ED9-B161-C1372DAC24E2}" destId="{B89E6FF3-646B-4FAC-AFDA-AECA42B039BA}" srcOrd="0" destOrd="0" presId="urn:microsoft.com/office/officeart/2005/8/layout/radial2"/>
    <dgm:cxn modelId="{DFD97FCB-3F94-4116-A27B-EF3EBE3D103D}" type="presOf" srcId="{4CE81CB0-C142-4997-BDAD-07500B8209CD}" destId="{D33A9CAB-1EE5-4B9D-9EDD-B9D24011B000}" srcOrd="0" destOrd="0" presId="urn:microsoft.com/office/officeart/2005/8/layout/radial2"/>
    <dgm:cxn modelId="{F01DA4EB-25DF-421E-BCEE-956D4BF8D8D4}" type="presOf" srcId="{DECEA5DA-9DD8-4DB1-9A96-0096F640464F}" destId="{8E7D1708-9F38-4CD8-A8CE-A809A63C2331}" srcOrd="0" destOrd="0" presId="urn:microsoft.com/office/officeart/2005/8/layout/radial2"/>
    <dgm:cxn modelId="{CCF28CFB-3FDA-43AD-9150-014598ECAA2B}" srcId="{92FED202-EF4A-4A42-BEA1-FDBC53839515}" destId="{4CE81CB0-C142-4997-BDAD-07500B8209CD}" srcOrd="1" destOrd="0" parTransId="{E430780E-3C90-47EB-8473-29BEBB1FBB38}" sibTransId="{3FEAA3E6-9669-4971-BB5E-67120F6468A7}"/>
    <dgm:cxn modelId="{B0933660-0ED5-49AF-9E42-7FAACEA13C54}" type="presParOf" srcId="{E738A71C-B8DA-4659-A975-828321E27661}" destId="{91DA062F-C7FD-4AF4-B7AE-42E316767093}" srcOrd="0" destOrd="0" presId="urn:microsoft.com/office/officeart/2005/8/layout/radial2"/>
    <dgm:cxn modelId="{FD323B6C-9EFE-48EA-B798-A5A7BA4B2C12}" type="presParOf" srcId="{91DA062F-C7FD-4AF4-B7AE-42E316767093}" destId="{15C53F9C-2ABD-4CA8-B954-CC2B1E598300}" srcOrd="0" destOrd="0" presId="urn:microsoft.com/office/officeart/2005/8/layout/radial2"/>
    <dgm:cxn modelId="{171CFAB6-F5D4-4E3A-ADF8-2A81C14BB9CF}" type="presParOf" srcId="{15C53F9C-2ABD-4CA8-B954-CC2B1E598300}" destId="{AF8FD72A-2B2A-41A1-A80C-863371016F69}" srcOrd="0" destOrd="0" presId="urn:microsoft.com/office/officeart/2005/8/layout/radial2"/>
    <dgm:cxn modelId="{65AD3D84-C193-4FE9-92BE-9FCB093757C2}" type="presParOf" srcId="{15C53F9C-2ABD-4CA8-B954-CC2B1E598300}" destId="{7A60022F-6164-4BE1-963E-8BC7E13697B4}" srcOrd="1" destOrd="0" presId="urn:microsoft.com/office/officeart/2005/8/layout/radial2"/>
    <dgm:cxn modelId="{C68F7234-7767-4DF8-BE35-0447FFA2E4DE}" type="presParOf" srcId="{91DA062F-C7FD-4AF4-B7AE-42E316767093}" destId="{12C84529-CD48-4636-A374-D710316AB437}" srcOrd="1" destOrd="0" presId="urn:microsoft.com/office/officeart/2005/8/layout/radial2"/>
    <dgm:cxn modelId="{28D4D2DE-B4EF-40B3-802E-1AA68C5F5BEC}" type="presParOf" srcId="{91DA062F-C7FD-4AF4-B7AE-42E316767093}" destId="{3CC049E0-F714-4A63-A70C-099E1716E20F}" srcOrd="2" destOrd="0" presId="urn:microsoft.com/office/officeart/2005/8/layout/radial2"/>
    <dgm:cxn modelId="{1E343A9F-8452-4774-BE6D-3A292C7E2A06}" type="presParOf" srcId="{3CC049E0-F714-4A63-A70C-099E1716E20F}" destId="{8E7D1708-9F38-4CD8-A8CE-A809A63C2331}" srcOrd="0" destOrd="0" presId="urn:microsoft.com/office/officeart/2005/8/layout/radial2"/>
    <dgm:cxn modelId="{C0E6717C-8A3C-48CB-9568-B6346BEC8C12}" type="presParOf" srcId="{3CC049E0-F714-4A63-A70C-099E1716E20F}" destId="{F81539B8-C3F9-4061-85A9-983B00FA8335}" srcOrd="1" destOrd="0" presId="urn:microsoft.com/office/officeart/2005/8/layout/radial2"/>
    <dgm:cxn modelId="{6B4C8AB0-2A1A-4888-ACD1-FC24D59D13F4}" type="presParOf" srcId="{91DA062F-C7FD-4AF4-B7AE-42E316767093}" destId="{4F7A858A-167B-4175-BADA-A5125BE4A5EB}" srcOrd="3" destOrd="0" presId="urn:microsoft.com/office/officeart/2005/8/layout/radial2"/>
    <dgm:cxn modelId="{6BF76E74-FE03-4781-8319-B61238C10550}" type="presParOf" srcId="{91DA062F-C7FD-4AF4-B7AE-42E316767093}" destId="{A5544E5E-E37B-4FB2-A26D-A0D5CD68FA2F}" srcOrd="4" destOrd="0" presId="urn:microsoft.com/office/officeart/2005/8/layout/radial2"/>
    <dgm:cxn modelId="{D999C647-E931-411B-8D85-31B11893CC7F}" type="presParOf" srcId="{A5544E5E-E37B-4FB2-A26D-A0D5CD68FA2F}" destId="{D33A9CAB-1EE5-4B9D-9EDD-B9D24011B000}" srcOrd="0" destOrd="0" presId="urn:microsoft.com/office/officeart/2005/8/layout/radial2"/>
    <dgm:cxn modelId="{62B1116C-0083-45CD-B389-4F8B5EEF81FB}" type="presParOf" srcId="{A5544E5E-E37B-4FB2-A26D-A0D5CD68FA2F}" destId="{8F8004BC-8C0C-46C9-B89F-BF1A056EF42C}" srcOrd="1" destOrd="0" presId="urn:microsoft.com/office/officeart/2005/8/layout/radial2"/>
    <dgm:cxn modelId="{30632627-A75E-4DD4-8CD9-772C5BC768AD}" type="presParOf" srcId="{91DA062F-C7FD-4AF4-B7AE-42E316767093}" destId="{5C82A4EE-DAFA-48A5-8798-D197FDB783A0}" srcOrd="5" destOrd="0" presId="urn:microsoft.com/office/officeart/2005/8/layout/radial2"/>
    <dgm:cxn modelId="{8B750E04-75A5-41BB-86ED-C9028757B4CF}" type="presParOf" srcId="{91DA062F-C7FD-4AF4-B7AE-42E316767093}" destId="{DB486B2F-587F-41AC-9B87-26457CC7D498}" srcOrd="6" destOrd="0" presId="urn:microsoft.com/office/officeart/2005/8/layout/radial2"/>
    <dgm:cxn modelId="{50E78FE9-3A01-4838-96D2-D65FD28B45AB}" type="presParOf" srcId="{DB486B2F-587F-41AC-9B87-26457CC7D498}" destId="{B89E6FF3-646B-4FAC-AFDA-AECA42B039BA}" srcOrd="0" destOrd="0" presId="urn:microsoft.com/office/officeart/2005/8/layout/radial2"/>
    <dgm:cxn modelId="{1F283828-386C-4F1D-A0BE-39B5262794D7}" type="presParOf" srcId="{DB486B2F-587F-41AC-9B87-26457CC7D498}" destId="{2C0E2E27-60DC-4AD4-87E8-BCF441F34F2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08AE77-8181-4D26-98D2-74EB9B1FBA4E}" type="doc">
      <dgm:prSet loTypeId="urn:microsoft.com/office/officeart/2005/8/layout/equation2" loCatId="process" qsTypeId="urn:microsoft.com/office/officeart/2005/8/quickstyle/simple1" qsCatId="simple" csTypeId="urn:microsoft.com/office/officeart/2005/8/colors/accent1_2" csCatId="accent1" phldr="1"/>
      <dgm:spPr/>
    </dgm:pt>
    <dgm:pt modelId="{A7C8D338-6E32-4C57-8C03-3DFD934962C8}">
      <dgm:prSet phldrT="[Text]" custT="1"/>
      <dgm:spPr>
        <a:solidFill>
          <a:schemeClr val="accent6">
            <a:lumMod val="75000"/>
          </a:schemeClr>
        </a:solidFill>
        <a:ln>
          <a:solidFill>
            <a:schemeClr val="accent6">
              <a:lumMod val="50000"/>
            </a:schemeClr>
          </a:solidFill>
        </a:ln>
      </dgm:spPr>
      <dgm:t>
        <a:bodyPr/>
        <a:lstStyle/>
        <a:p>
          <a:r>
            <a:rPr lang="en-GB" sz="2400" dirty="0"/>
            <a:t>Business Skills</a:t>
          </a:r>
        </a:p>
      </dgm:t>
    </dgm:pt>
    <dgm:pt modelId="{5B046BC4-24EE-43F2-99B5-FEE1D0DC2AAF}" type="parTrans" cxnId="{0F66FC73-545F-4F59-A393-B605ED9D722E}">
      <dgm:prSet/>
      <dgm:spPr/>
      <dgm:t>
        <a:bodyPr/>
        <a:lstStyle/>
        <a:p>
          <a:endParaRPr lang="en-GB"/>
        </a:p>
      </dgm:t>
    </dgm:pt>
    <dgm:pt modelId="{420A6778-B848-4539-AEF0-076E2BB4B2F4}" type="sibTrans" cxnId="{0F66FC73-545F-4F59-A393-B605ED9D722E}">
      <dgm:prSet/>
      <dgm:spPr/>
      <dgm:t>
        <a:bodyPr/>
        <a:lstStyle/>
        <a:p>
          <a:endParaRPr lang="en-GB"/>
        </a:p>
      </dgm:t>
    </dgm:pt>
    <dgm:pt modelId="{70160DDE-53D1-4B9F-81CE-24E483E5FFFB}">
      <dgm:prSet/>
      <dgm:spPr>
        <a:solidFill>
          <a:schemeClr val="accent6">
            <a:lumMod val="75000"/>
          </a:schemeClr>
        </a:solidFill>
        <a:ln>
          <a:solidFill>
            <a:schemeClr val="accent6">
              <a:lumMod val="50000"/>
            </a:schemeClr>
          </a:solidFill>
        </a:ln>
      </dgm:spPr>
      <dgm:t>
        <a:bodyPr/>
        <a:lstStyle/>
        <a:p>
          <a:r>
            <a:rPr lang="en-GB" b="0" i="0" dirty="0"/>
            <a:t>You’ll gain a</a:t>
          </a:r>
          <a:r>
            <a:rPr lang="en-GB" b="1" i="0" dirty="0"/>
            <a:t> Foundation Apprenticeship</a:t>
          </a:r>
          <a:r>
            <a:rPr lang="en-GB" b="0" i="0" dirty="0"/>
            <a:t> in</a:t>
          </a:r>
          <a:r>
            <a:rPr lang="en-GB" b="1" i="0" dirty="0"/>
            <a:t> Business Skills,</a:t>
          </a:r>
          <a:r>
            <a:rPr lang="en-GB" b="0" i="0" dirty="0"/>
            <a:t> which is the same level of learning as an SQA Higher (SCQF level 6). This includes: A National Progression Award (NPA) in</a:t>
          </a:r>
          <a:r>
            <a:rPr lang="en-GB" b="1" i="0" dirty="0"/>
            <a:t> Business Skills</a:t>
          </a:r>
          <a:r>
            <a:rPr lang="en-GB" b="0" i="0" dirty="0"/>
            <a:t> at</a:t>
          </a:r>
          <a:r>
            <a:rPr lang="en-GB" b="1" i="0" dirty="0"/>
            <a:t> SCQF</a:t>
          </a:r>
          <a:r>
            <a:rPr lang="en-GB" b="0" i="0" dirty="0"/>
            <a:t> level 6; A Contemporary</a:t>
          </a:r>
          <a:r>
            <a:rPr lang="en-GB" b="1" i="0" dirty="0"/>
            <a:t> Business</a:t>
          </a:r>
          <a:r>
            <a:rPr lang="en-GB" b="0" i="0" dirty="0"/>
            <a:t> Issues unit; Core units of an SVQ in Business and Administration at</a:t>
          </a:r>
          <a:r>
            <a:rPr lang="en-GB" b="1" i="0" dirty="0"/>
            <a:t> SCQF</a:t>
          </a:r>
          <a:r>
            <a:rPr lang="en-GB" b="0" i="0" dirty="0"/>
            <a:t> level 6;</a:t>
          </a:r>
          <a:r>
            <a:rPr lang="en-GB" b="1" i="0" dirty="0"/>
            <a:t> SCQF qualification</a:t>
          </a:r>
          <a:r>
            <a:rPr lang="en-GB" b="0" i="0" dirty="0"/>
            <a:t> levels explained</a:t>
          </a:r>
          <a:endParaRPr lang="en-GB" dirty="0"/>
        </a:p>
      </dgm:t>
    </dgm:pt>
    <dgm:pt modelId="{09D3674D-5DCE-47CE-9438-B2C6BCE6F4CA}" type="parTrans" cxnId="{B4A4C7B3-B418-497C-A7EA-B4C167721C92}">
      <dgm:prSet/>
      <dgm:spPr/>
      <dgm:t>
        <a:bodyPr/>
        <a:lstStyle/>
        <a:p>
          <a:endParaRPr lang="en-GB"/>
        </a:p>
      </dgm:t>
    </dgm:pt>
    <dgm:pt modelId="{3E889DE1-7AD6-4CB5-8792-13F90BB17A6C}" type="sibTrans" cxnId="{B4A4C7B3-B418-497C-A7EA-B4C167721C92}">
      <dgm:prSet/>
      <dgm:spPr/>
      <dgm:t>
        <a:bodyPr/>
        <a:lstStyle/>
        <a:p>
          <a:endParaRPr lang="en-GB"/>
        </a:p>
      </dgm:t>
    </dgm:pt>
    <dgm:pt modelId="{39E4034F-9E0B-4463-9C77-6E55BB552B52}" type="pres">
      <dgm:prSet presAssocID="{7908AE77-8181-4D26-98D2-74EB9B1FBA4E}" presName="Name0" presStyleCnt="0">
        <dgm:presLayoutVars>
          <dgm:dir/>
          <dgm:resizeHandles val="exact"/>
        </dgm:presLayoutVars>
      </dgm:prSet>
      <dgm:spPr/>
    </dgm:pt>
    <dgm:pt modelId="{977D993C-F244-4F9F-9FA0-048EC6B50237}" type="pres">
      <dgm:prSet presAssocID="{7908AE77-8181-4D26-98D2-74EB9B1FBA4E}" presName="vNodes" presStyleCnt="0"/>
      <dgm:spPr/>
    </dgm:pt>
    <dgm:pt modelId="{FEAE2FBA-3B60-469A-90DE-482BE7DB4084}" type="pres">
      <dgm:prSet presAssocID="{A7C8D338-6E32-4C57-8C03-3DFD934962C8}" presName="node" presStyleLbl="node1" presStyleIdx="0" presStyleCnt="2" custScaleX="47046" custScaleY="41953">
        <dgm:presLayoutVars>
          <dgm:bulletEnabled val="1"/>
        </dgm:presLayoutVars>
      </dgm:prSet>
      <dgm:spPr/>
    </dgm:pt>
    <dgm:pt modelId="{945AC3E7-1823-4E9D-90D0-3D12009D8D17}" type="pres">
      <dgm:prSet presAssocID="{7908AE77-8181-4D26-98D2-74EB9B1FBA4E}" presName="sibTransLast" presStyleLbl="sibTrans2D1" presStyleIdx="0" presStyleCnt="1"/>
      <dgm:spPr/>
    </dgm:pt>
    <dgm:pt modelId="{0D951E55-7A80-47DE-82A6-B7468BDEE190}" type="pres">
      <dgm:prSet presAssocID="{7908AE77-8181-4D26-98D2-74EB9B1FBA4E}" presName="connectorText" presStyleLbl="sibTrans2D1" presStyleIdx="0" presStyleCnt="1"/>
      <dgm:spPr/>
    </dgm:pt>
    <dgm:pt modelId="{F15D5AD4-5EF4-4552-A342-868D0AE56D49}" type="pres">
      <dgm:prSet presAssocID="{7908AE77-8181-4D26-98D2-74EB9B1FBA4E}" presName="lastNode" presStyleLbl="node1" presStyleIdx="1" presStyleCnt="2">
        <dgm:presLayoutVars>
          <dgm:bulletEnabled val="1"/>
        </dgm:presLayoutVars>
      </dgm:prSet>
      <dgm:spPr/>
    </dgm:pt>
  </dgm:ptLst>
  <dgm:cxnLst>
    <dgm:cxn modelId="{32F7A069-3FE1-494E-830E-4F0F6AEA6EFB}" type="presOf" srcId="{70160DDE-53D1-4B9F-81CE-24E483E5FFFB}" destId="{F15D5AD4-5EF4-4552-A342-868D0AE56D49}" srcOrd="0" destOrd="0" presId="urn:microsoft.com/office/officeart/2005/8/layout/equation2"/>
    <dgm:cxn modelId="{331CAC4F-19CE-4FD7-82A8-03DB8461AF10}" type="presOf" srcId="{A7C8D338-6E32-4C57-8C03-3DFD934962C8}" destId="{FEAE2FBA-3B60-469A-90DE-482BE7DB4084}" srcOrd="0" destOrd="0" presId="urn:microsoft.com/office/officeart/2005/8/layout/equation2"/>
    <dgm:cxn modelId="{0F66FC73-545F-4F59-A393-B605ED9D722E}" srcId="{7908AE77-8181-4D26-98D2-74EB9B1FBA4E}" destId="{A7C8D338-6E32-4C57-8C03-3DFD934962C8}" srcOrd="0" destOrd="0" parTransId="{5B046BC4-24EE-43F2-99B5-FEE1D0DC2AAF}" sibTransId="{420A6778-B848-4539-AEF0-076E2BB4B2F4}"/>
    <dgm:cxn modelId="{5B592EB3-4750-41C1-A2E1-214666E45E28}" type="presOf" srcId="{420A6778-B848-4539-AEF0-076E2BB4B2F4}" destId="{945AC3E7-1823-4E9D-90D0-3D12009D8D17}" srcOrd="0" destOrd="0" presId="urn:microsoft.com/office/officeart/2005/8/layout/equation2"/>
    <dgm:cxn modelId="{B4A4C7B3-B418-497C-A7EA-B4C167721C92}" srcId="{7908AE77-8181-4D26-98D2-74EB9B1FBA4E}" destId="{70160DDE-53D1-4B9F-81CE-24E483E5FFFB}" srcOrd="1" destOrd="0" parTransId="{09D3674D-5DCE-47CE-9438-B2C6BCE6F4CA}" sibTransId="{3E889DE1-7AD6-4CB5-8792-13F90BB17A6C}"/>
    <dgm:cxn modelId="{A7F1B0D5-50B3-4152-BE14-E9503340E887}" type="presOf" srcId="{7908AE77-8181-4D26-98D2-74EB9B1FBA4E}" destId="{39E4034F-9E0B-4463-9C77-6E55BB552B52}" srcOrd="0" destOrd="0" presId="urn:microsoft.com/office/officeart/2005/8/layout/equation2"/>
    <dgm:cxn modelId="{2F1064EF-9471-4618-B436-2052CBC16A1D}" type="presOf" srcId="{420A6778-B848-4539-AEF0-076E2BB4B2F4}" destId="{0D951E55-7A80-47DE-82A6-B7468BDEE190}" srcOrd="1" destOrd="0" presId="urn:microsoft.com/office/officeart/2005/8/layout/equation2"/>
    <dgm:cxn modelId="{173A0FD1-A12B-4305-B6C6-FD538FEFC596}" type="presParOf" srcId="{39E4034F-9E0B-4463-9C77-6E55BB552B52}" destId="{977D993C-F244-4F9F-9FA0-048EC6B50237}" srcOrd="0" destOrd="0" presId="urn:microsoft.com/office/officeart/2005/8/layout/equation2"/>
    <dgm:cxn modelId="{DA14E590-EE9F-46A8-BEBF-7AC4062474EA}" type="presParOf" srcId="{977D993C-F244-4F9F-9FA0-048EC6B50237}" destId="{FEAE2FBA-3B60-469A-90DE-482BE7DB4084}" srcOrd="0" destOrd="0" presId="urn:microsoft.com/office/officeart/2005/8/layout/equation2"/>
    <dgm:cxn modelId="{4ADFCEFC-E027-42A9-A52A-DC1DD458FD5C}" type="presParOf" srcId="{39E4034F-9E0B-4463-9C77-6E55BB552B52}" destId="{945AC3E7-1823-4E9D-90D0-3D12009D8D17}" srcOrd="1" destOrd="0" presId="urn:microsoft.com/office/officeart/2005/8/layout/equation2"/>
    <dgm:cxn modelId="{1110B892-1BD9-49D9-9108-3239E51337EC}" type="presParOf" srcId="{945AC3E7-1823-4E9D-90D0-3D12009D8D17}" destId="{0D951E55-7A80-47DE-82A6-B7468BDEE190}" srcOrd="0" destOrd="0" presId="urn:microsoft.com/office/officeart/2005/8/layout/equation2"/>
    <dgm:cxn modelId="{437C2DC3-477C-429F-A562-39EFF006830E}" type="presParOf" srcId="{39E4034F-9E0B-4463-9C77-6E55BB552B52}" destId="{F15D5AD4-5EF4-4552-A342-868D0AE56D4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8AE77-8181-4D26-98D2-74EB9B1FBA4E}" type="doc">
      <dgm:prSet loTypeId="urn:microsoft.com/office/officeart/2005/8/layout/equation2" loCatId="process" qsTypeId="urn:microsoft.com/office/officeart/2005/8/quickstyle/simple1" qsCatId="simple" csTypeId="urn:microsoft.com/office/officeart/2005/8/colors/accent1_2" csCatId="accent1" phldr="1"/>
      <dgm:spPr/>
    </dgm:pt>
    <dgm:pt modelId="{A7C8D338-6E32-4C57-8C03-3DFD934962C8}">
      <dgm:prSet phldrT="[Text]"/>
      <dgm:spPr>
        <a:solidFill>
          <a:schemeClr val="accent6">
            <a:lumMod val="75000"/>
          </a:schemeClr>
        </a:solidFill>
        <a:ln>
          <a:solidFill>
            <a:schemeClr val="accent6">
              <a:lumMod val="40000"/>
              <a:lumOff val="60000"/>
            </a:schemeClr>
          </a:solidFill>
        </a:ln>
      </dgm:spPr>
      <dgm:t>
        <a:bodyPr/>
        <a:lstStyle/>
        <a:p>
          <a:r>
            <a:rPr lang="en-GB" dirty="0"/>
            <a:t>FINANCIAL SERVICES </a:t>
          </a:r>
        </a:p>
      </dgm:t>
    </dgm:pt>
    <dgm:pt modelId="{5B046BC4-24EE-43F2-99B5-FEE1D0DC2AAF}" type="parTrans" cxnId="{0F66FC73-545F-4F59-A393-B605ED9D722E}">
      <dgm:prSet/>
      <dgm:spPr/>
      <dgm:t>
        <a:bodyPr/>
        <a:lstStyle/>
        <a:p>
          <a:endParaRPr lang="en-GB"/>
        </a:p>
      </dgm:t>
    </dgm:pt>
    <dgm:pt modelId="{420A6778-B848-4539-AEF0-076E2BB4B2F4}" type="sibTrans" cxnId="{0F66FC73-545F-4F59-A393-B605ED9D722E}">
      <dgm:prSet/>
      <dgm:spPr/>
      <dgm:t>
        <a:bodyPr/>
        <a:lstStyle/>
        <a:p>
          <a:endParaRPr lang="en-GB"/>
        </a:p>
      </dgm:t>
    </dgm:pt>
    <dgm:pt modelId="{49549A4D-BA00-49A0-A2D4-77DBE901EBB6}">
      <dgm:prSet/>
      <dgm:spPr>
        <a:solidFill>
          <a:schemeClr val="accent6">
            <a:lumMod val="75000"/>
          </a:schemeClr>
        </a:solidFill>
      </dgm:spPr>
      <dgm:t>
        <a:bodyPr/>
        <a:lstStyle/>
        <a:p>
          <a:r>
            <a:rPr lang="en-GB" dirty="0"/>
            <a:t>You will complete a National Progression Award (NPA) in Financial Services (SCQF Level 6) </a:t>
          </a:r>
        </a:p>
      </dgm:t>
    </dgm:pt>
    <dgm:pt modelId="{D04CC6F4-2C17-4BCA-A04A-122AF7E038E4}" type="parTrans" cxnId="{79EF1B0D-EBAC-47A8-A3C9-C2B485D68B46}">
      <dgm:prSet/>
      <dgm:spPr/>
      <dgm:t>
        <a:bodyPr/>
        <a:lstStyle/>
        <a:p>
          <a:endParaRPr lang="en-GB"/>
        </a:p>
      </dgm:t>
    </dgm:pt>
    <dgm:pt modelId="{210F1E45-1589-4BD6-932C-75B797BAF251}" type="sibTrans" cxnId="{79EF1B0D-EBAC-47A8-A3C9-C2B485D68B46}">
      <dgm:prSet/>
      <dgm:spPr/>
      <dgm:t>
        <a:bodyPr/>
        <a:lstStyle/>
        <a:p>
          <a:endParaRPr lang="en-GB"/>
        </a:p>
      </dgm:t>
    </dgm:pt>
    <dgm:pt modelId="{FB0CC828-7A29-42B2-8033-89669593507C}">
      <dgm:prSet/>
      <dgm:spPr>
        <a:solidFill>
          <a:schemeClr val="accent6">
            <a:lumMod val="75000"/>
          </a:schemeClr>
        </a:solidFill>
      </dgm:spPr>
      <dgm:t>
        <a:bodyPr/>
        <a:lstStyle/>
        <a:p>
          <a:pPr>
            <a:buSzPts val="1000"/>
            <a:buFont typeface="Symbol" panose="05050102010706020507" pitchFamily="18" charset="2"/>
            <a:buChar char=""/>
          </a:pPr>
          <a:r>
            <a:rPr lang="en-GB"/>
            <a:t>Financial Services: An Introduction</a:t>
          </a:r>
        </a:p>
      </dgm:t>
    </dgm:pt>
    <dgm:pt modelId="{A91E03BC-1137-4BFF-92B3-BE0F275A46D4}" type="parTrans" cxnId="{0CCF2E6D-73BF-44BC-896B-167888DD0716}">
      <dgm:prSet/>
      <dgm:spPr/>
      <dgm:t>
        <a:bodyPr/>
        <a:lstStyle/>
        <a:p>
          <a:endParaRPr lang="en-GB"/>
        </a:p>
      </dgm:t>
    </dgm:pt>
    <dgm:pt modelId="{1EEF8BBF-EAAA-4E1F-A287-A08EEF4BAE8D}" type="sibTrans" cxnId="{0CCF2E6D-73BF-44BC-896B-167888DD0716}">
      <dgm:prSet/>
      <dgm:spPr/>
      <dgm:t>
        <a:bodyPr/>
        <a:lstStyle/>
        <a:p>
          <a:endParaRPr lang="en-GB"/>
        </a:p>
      </dgm:t>
    </dgm:pt>
    <dgm:pt modelId="{E0412114-7532-411B-B914-8B5B8E44AFA1}">
      <dgm:prSet/>
      <dgm:spPr>
        <a:solidFill>
          <a:schemeClr val="accent6">
            <a:lumMod val="75000"/>
          </a:schemeClr>
        </a:solidFill>
      </dgm:spPr>
      <dgm:t>
        <a:bodyPr/>
        <a:lstStyle/>
        <a:p>
          <a:pPr>
            <a:buSzPts val="1000"/>
            <a:buFont typeface="Symbol" panose="05050102010706020507" pitchFamily="18" charset="2"/>
            <a:buChar char=""/>
          </a:pPr>
          <a:r>
            <a:rPr lang="en-GB"/>
            <a:t>Financial Services: The Regulatory Framework </a:t>
          </a:r>
        </a:p>
      </dgm:t>
    </dgm:pt>
    <dgm:pt modelId="{13509424-61C3-4C9C-8C42-7335D4401911}" type="parTrans" cxnId="{67D3D609-6DF1-4D27-8D6E-924328326C7A}">
      <dgm:prSet/>
      <dgm:spPr/>
      <dgm:t>
        <a:bodyPr/>
        <a:lstStyle/>
        <a:p>
          <a:endParaRPr lang="en-GB"/>
        </a:p>
      </dgm:t>
    </dgm:pt>
    <dgm:pt modelId="{B1C84FE7-7798-4C9C-A9A2-C1CCCA946A06}" type="sibTrans" cxnId="{67D3D609-6DF1-4D27-8D6E-924328326C7A}">
      <dgm:prSet/>
      <dgm:spPr/>
      <dgm:t>
        <a:bodyPr/>
        <a:lstStyle/>
        <a:p>
          <a:endParaRPr lang="en-GB"/>
        </a:p>
      </dgm:t>
    </dgm:pt>
    <dgm:pt modelId="{0540A211-3E3E-44EB-9D52-B47D66260439}">
      <dgm:prSet/>
      <dgm:spPr>
        <a:solidFill>
          <a:schemeClr val="accent6">
            <a:lumMod val="75000"/>
          </a:schemeClr>
        </a:solidFill>
      </dgm:spPr>
      <dgm:t>
        <a:bodyPr/>
        <a:lstStyle/>
        <a:p>
          <a:pPr>
            <a:buSzPts val="1000"/>
            <a:buFont typeface="Symbol" panose="05050102010706020507" pitchFamily="18" charset="2"/>
            <a:buChar char=""/>
          </a:pPr>
          <a:r>
            <a:rPr lang="en-GB" dirty="0"/>
            <a:t>Financial Services: Communication</a:t>
          </a:r>
        </a:p>
      </dgm:t>
    </dgm:pt>
    <dgm:pt modelId="{093D1637-8483-4B52-91B2-B9DBF5FCC10B}" type="parTrans" cxnId="{AF73876F-8573-47C4-8552-246698EA2A12}">
      <dgm:prSet/>
      <dgm:spPr/>
      <dgm:t>
        <a:bodyPr/>
        <a:lstStyle/>
        <a:p>
          <a:endParaRPr lang="en-GB"/>
        </a:p>
      </dgm:t>
    </dgm:pt>
    <dgm:pt modelId="{F0359375-CA9C-400B-A560-EA369B76968B}" type="sibTrans" cxnId="{AF73876F-8573-47C4-8552-246698EA2A12}">
      <dgm:prSet/>
      <dgm:spPr/>
      <dgm:t>
        <a:bodyPr/>
        <a:lstStyle/>
        <a:p>
          <a:endParaRPr lang="en-GB"/>
        </a:p>
      </dgm:t>
    </dgm:pt>
    <dgm:pt modelId="{295E80FA-6FA0-4302-A156-936C4FA32A6D}">
      <dgm:prSet/>
      <dgm:spPr>
        <a:solidFill>
          <a:schemeClr val="accent6">
            <a:lumMod val="75000"/>
          </a:schemeClr>
        </a:solidFill>
      </dgm:spPr>
      <dgm:t>
        <a:bodyPr/>
        <a:lstStyle/>
        <a:p>
          <a:pPr>
            <a:buSzPts val="1000"/>
            <a:buFont typeface="Symbol" panose="05050102010706020507" pitchFamily="18" charset="2"/>
            <a:buChar char=""/>
          </a:pPr>
          <a:r>
            <a:rPr lang="en-GB"/>
            <a:t>Financial Services: Promoting Positive Customer Relationships</a:t>
          </a:r>
        </a:p>
      </dgm:t>
    </dgm:pt>
    <dgm:pt modelId="{BCE45421-F070-4C32-B30B-4C80E2A586CD}" type="parTrans" cxnId="{F8DA81BF-E240-42C7-B25F-B18B18D08BAF}">
      <dgm:prSet/>
      <dgm:spPr/>
      <dgm:t>
        <a:bodyPr/>
        <a:lstStyle/>
        <a:p>
          <a:endParaRPr lang="en-GB"/>
        </a:p>
      </dgm:t>
    </dgm:pt>
    <dgm:pt modelId="{2109CA20-A34E-48F9-A7F9-9F1BFBA9194D}" type="sibTrans" cxnId="{F8DA81BF-E240-42C7-B25F-B18B18D08BAF}">
      <dgm:prSet/>
      <dgm:spPr/>
      <dgm:t>
        <a:bodyPr/>
        <a:lstStyle/>
        <a:p>
          <a:endParaRPr lang="en-GB"/>
        </a:p>
      </dgm:t>
    </dgm:pt>
    <dgm:pt modelId="{88E177D1-20EF-49FA-9BEC-736D116F8B7C}">
      <dgm:prSet/>
      <dgm:spPr>
        <a:solidFill>
          <a:schemeClr val="accent6">
            <a:lumMod val="75000"/>
          </a:schemeClr>
        </a:solidFill>
      </dgm:spPr>
      <dgm:t>
        <a:bodyPr/>
        <a:lstStyle/>
        <a:p>
          <a:pPr>
            <a:buSzPts val="1000"/>
            <a:buFont typeface="Symbol" panose="05050102010706020507" pitchFamily="18" charset="2"/>
            <a:buChar char=""/>
          </a:pPr>
          <a:r>
            <a:rPr lang="en-GB"/>
            <a:t>Financial Services: Personal Finance Awareness</a:t>
          </a:r>
        </a:p>
      </dgm:t>
    </dgm:pt>
    <dgm:pt modelId="{F323B90D-1744-4D13-9E47-9A58A4C2EC64}" type="parTrans" cxnId="{AFEF8D24-6232-4116-8585-80E410B37688}">
      <dgm:prSet/>
      <dgm:spPr/>
      <dgm:t>
        <a:bodyPr/>
        <a:lstStyle/>
        <a:p>
          <a:endParaRPr lang="en-GB"/>
        </a:p>
      </dgm:t>
    </dgm:pt>
    <dgm:pt modelId="{E4877896-D818-404A-A4C3-3B67B7DD91CC}" type="sibTrans" cxnId="{AFEF8D24-6232-4116-8585-80E410B37688}">
      <dgm:prSet/>
      <dgm:spPr/>
      <dgm:t>
        <a:bodyPr/>
        <a:lstStyle/>
        <a:p>
          <a:endParaRPr lang="en-GB"/>
        </a:p>
      </dgm:t>
    </dgm:pt>
    <dgm:pt modelId="{CC7AEFEE-F5C6-4CF8-8751-D88DAA213FF7}">
      <dgm:prSet/>
      <dgm:spPr>
        <a:solidFill>
          <a:schemeClr val="accent6">
            <a:lumMod val="75000"/>
          </a:schemeClr>
        </a:solidFill>
      </dgm:spPr>
      <dgm:t>
        <a:bodyPr/>
        <a:lstStyle/>
        <a:p>
          <a:pPr>
            <a:buSzPts val="1000"/>
            <a:buFont typeface="Symbol" panose="05050102010706020507" pitchFamily="18" charset="2"/>
            <a:buChar char=""/>
          </a:pPr>
          <a:r>
            <a:rPr lang="en-GB"/>
            <a:t>Work Placement</a:t>
          </a:r>
        </a:p>
      </dgm:t>
    </dgm:pt>
    <dgm:pt modelId="{34C12E15-7BA4-4BC8-B273-191D4773EF12}" type="parTrans" cxnId="{D6B02B46-437A-4A75-B961-5D48498F1B8C}">
      <dgm:prSet/>
      <dgm:spPr/>
      <dgm:t>
        <a:bodyPr/>
        <a:lstStyle/>
        <a:p>
          <a:endParaRPr lang="en-GB"/>
        </a:p>
      </dgm:t>
    </dgm:pt>
    <dgm:pt modelId="{E00DE5F3-C841-40D9-B905-A58EF53FED36}" type="sibTrans" cxnId="{D6B02B46-437A-4A75-B961-5D48498F1B8C}">
      <dgm:prSet/>
      <dgm:spPr/>
      <dgm:t>
        <a:bodyPr/>
        <a:lstStyle/>
        <a:p>
          <a:endParaRPr lang="en-GB"/>
        </a:p>
      </dgm:t>
    </dgm:pt>
    <dgm:pt modelId="{39E4034F-9E0B-4463-9C77-6E55BB552B52}" type="pres">
      <dgm:prSet presAssocID="{7908AE77-8181-4D26-98D2-74EB9B1FBA4E}" presName="Name0" presStyleCnt="0">
        <dgm:presLayoutVars>
          <dgm:dir/>
          <dgm:resizeHandles val="exact"/>
        </dgm:presLayoutVars>
      </dgm:prSet>
      <dgm:spPr/>
    </dgm:pt>
    <dgm:pt modelId="{977D993C-F244-4F9F-9FA0-048EC6B50237}" type="pres">
      <dgm:prSet presAssocID="{7908AE77-8181-4D26-98D2-74EB9B1FBA4E}" presName="vNodes" presStyleCnt="0"/>
      <dgm:spPr/>
    </dgm:pt>
    <dgm:pt modelId="{FEAE2FBA-3B60-469A-90DE-482BE7DB4084}" type="pres">
      <dgm:prSet presAssocID="{A7C8D338-6E32-4C57-8C03-3DFD934962C8}" presName="node" presStyleLbl="node1" presStyleIdx="0" presStyleCnt="2" custScaleX="47046" custScaleY="41953">
        <dgm:presLayoutVars>
          <dgm:bulletEnabled val="1"/>
        </dgm:presLayoutVars>
      </dgm:prSet>
      <dgm:spPr/>
    </dgm:pt>
    <dgm:pt modelId="{945AC3E7-1823-4E9D-90D0-3D12009D8D17}" type="pres">
      <dgm:prSet presAssocID="{7908AE77-8181-4D26-98D2-74EB9B1FBA4E}" presName="sibTransLast" presStyleLbl="sibTrans2D1" presStyleIdx="0" presStyleCnt="1"/>
      <dgm:spPr/>
    </dgm:pt>
    <dgm:pt modelId="{0D951E55-7A80-47DE-82A6-B7468BDEE190}" type="pres">
      <dgm:prSet presAssocID="{7908AE77-8181-4D26-98D2-74EB9B1FBA4E}" presName="connectorText" presStyleLbl="sibTrans2D1" presStyleIdx="0" presStyleCnt="1"/>
      <dgm:spPr/>
    </dgm:pt>
    <dgm:pt modelId="{F15D5AD4-5EF4-4552-A342-868D0AE56D49}" type="pres">
      <dgm:prSet presAssocID="{7908AE77-8181-4D26-98D2-74EB9B1FBA4E}" presName="lastNode" presStyleLbl="node1" presStyleIdx="1" presStyleCnt="2" custLinFactNeighborX="1140" custLinFactNeighborY="1560">
        <dgm:presLayoutVars>
          <dgm:bulletEnabled val="1"/>
        </dgm:presLayoutVars>
      </dgm:prSet>
      <dgm:spPr/>
    </dgm:pt>
  </dgm:ptLst>
  <dgm:cxnLst>
    <dgm:cxn modelId="{67D3D609-6DF1-4D27-8D6E-924328326C7A}" srcId="{49549A4D-BA00-49A0-A2D4-77DBE901EBB6}" destId="{E0412114-7532-411B-B914-8B5B8E44AFA1}" srcOrd="1" destOrd="0" parTransId="{13509424-61C3-4C9C-8C42-7335D4401911}" sibTransId="{B1C84FE7-7798-4C9C-A9A2-C1CCCA946A06}"/>
    <dgm:cxn modelId="{79EF1B0D-EBAC-47A8-A3C9-C2B485D68B46}" srcId="{7908AE77-8181-4D26-98D2-74EB9B1FBA4E}" destId="{49549A4D-BA00-49A0-A2D4-77DBE901EBB6}" srcOrd="1" destOrd="0" parTransId="{D04CC6F4-2C17-4BCA-A04A-122AF7E038E4}" sibTransId="{210F1E45-1589-4BD6-932C-75B797BAF251}"/>
    <dgm:cxn modelId="{6FB82D10-1E83-4506-AD0F-2D1D83DD4839}" type="presOf" srcId="{FB0CC828-7A29-42B2-8033-89669593507C}" destId="{F15D5AD4-5EF4-4552-A342-868D0AE56D49}" srcOrd="0" destOrd="1" presId="urn:microsoft.com/office/officeart/2005/8/layout/equation2"/>
    <dgm:cxn modelId="{AFEF8D24-6232-4116-8585-80E410B37688}" srcId="{49549A4D-BA00-49A0-A2D4-77DBE901EBB6}" destId="{88E177D1-20EF-49FA-9BEC-736D116F8B7C}" srcOrd="4" destOrd="0" parTransId="{F323B90D-1744-4D13-9E47-9A58A4C2EC64}" sibTransId="{E4877896-D818-404A-A4C3-3B67B7DD91CC}"/>
    <dgm:cxn modelId="{76B93B5C-B474-44A7-83C7-766860586043}" type="presOf" srcId="{420A6778-B848-4539-AEF0-076E2BB4B2F4}" destId="{945AC3E7-1823-4E9D-90D0-3D12009D8D17}" srcOrd="0" destOrd="0" presId="urn:microsoft.com/office/officeart/2005/8/layout/equation2"/>
    <dgm:cxn modelId="{A8973763-C63A-46B3-983E-2D62DAB7F098}" type="presOf" srcId="{E0412114-7532-411B-B914-8B5B8E44AFA1}" destId="{F15D5AD4-5EF4-4552-A342-868D0AE56D49}" srcOrd="0" destOrd="2" presId="urn:microsoft.com/office/officeart/2005/8/layout/equation2"/>
    <dgm:cxn modelId="{D6B02B46-437A-4A75-B961-5D48498F1B8C}" srcId="{49549A4D-BA00-49A0-A2D4-77DBE901EBB6}" destId="{CC7AEFEE-F5C6-4CF8-8751-D88DAA213FF7}" srcOrd="5" destOrd="0" parTransId="{34C12E15-7BA4-4BC8-B273-191D4773EF12}" sibTransId="{E00DE5F3-C841-40D9-B905-A58EF53FED36}"/>
    <dgm:cxn modelId="{FEE3A64C-B5C7-43CB-B71A-71CAD15E009C}" type="presOf" srcId="{88E177D1-20EF-49FA-9BEC-736D116F8B7C}" destId="{F15D5AD4-5EF4-4552-A342-868D0AE56D49}" srcOrd="0" destOrd="5" presId="urn:microsoft.com/office/officeart/2005/8/layout/equation2"/>
    <dgm:cxn modelId="{0CCF2E6D-73BF-44BC-896B-167888DD0716}" srcId="{49549A4D-BA00-49A0-A2D4-77DBE901EBB6}" destId="{FB0CC828-7A29-42B2-8033-89669593507C}" srcOrd="0" destOrd="0" parTransId="{A91E03BC-1137-4BFF-92B3-BE0F275A46D4}" sibTransId="{1EEF8BBF-EAAA-4E1F-A287-A08EEF4BAE8D}"/>
    <dgm:cxn modelId="{AF73876F-8573-47C4-8552-246698EA2A12}" srcId="{49549A4D-BA00-49A0-A2D4-77DBE901EBB6}" destId="{0540A211-3E3E-44EB-9D52-B47D66260439}" srcOrd="2" destOrd="0" parTransId="{093D1637-8483-4B52-91B2-B9DBF5FCC10B}" sibTransId="{F0359375-CA9C-400B-A560-EA369B76968B}"/>
    <dgm:cxn modelId="{331CAC4F-19CE-4FD7-82A8-03DB8461AF10}" type="presOf" srcId="{A7C8D338-6E32-4C57-8C03-3DFD934962C8}" destId="{FEAE2FBA-3B60-469A-90DE-482BE7DB4084}" srcOrd="0" destOrd="0" presId="urn:microsoft.com/office/officeart/2005/8/layout/equation2"/>
    <dgm:cxn modelId="{0F66FC73-545F-4F59-A393-B605ED9D722E}" srcId="{7908AE77-8181-4D26-98D2-74EB9B1FBA4E}" destId="{A7C8D338-6E32-4C57-8C03-3DFD934962C8}" srcOrd="0" destOrd="0" parTransId="{5B046BC4-24EE-43F2-99B5-FEE1D0DC2AAF}" sibTransId="{420A6778-B848-4539-AEF0-076E2BB4B2F4}"/>
    <dgm:cxn modelId="{7AA59D54-9FB2-42FA-AEEF-CD2430191D99}" type="presOf" srcId="{49549A4D-BA00-49A0-A2D4-77DBE901EBB6}" destId="{F15D5AD4-5EF4-4552-A342-868D0AE56D49}" srcOrd="0" destOrd="0" presId="urn:microsoft.com/office/officeart/2005/8/layout/equation2"/>
    <dgm:cxn modelId="{1E543781-4D0D-4AA2-B154-956C05AFD063}" type="presOf" srcId="{CC7AEFEE-F5C6-4CF8-8751-D88DAA213FF7}" destId="{F15D5AD4-5EF4-4552-A342-868D0AE56D49}" srcOrd="0" destOrd="6" presId="urn:microsoft.com/office/officeart/2005/8/layout/equation2"/>
    <dgm:cxn modelId="{DF1DE08D-0C43-445D-9881-1979D1589115}" type="presOf" srcId="{0540A211-3E3E-44EB-9D52-B47D66260439}" destId="{F15D5AD4-5EF4-4552-A342-868D0AE56D49}" srcOrd="0" destOrd="3" presId="urn:microsoft.com/office/officeart/2005/8/layout/equation2"/>
    <dgm:cxn modelId="{F8DA81BF-E240-42C7-B25F-B18B18D08BAF}" srcId="{49549A4D-BA00-49A0-A2D4-77DBE901EBB6}" destId="{295E80FA-6FA0-4302-A156-936C4FA32A6D}" srcOrd="3" destOrd="0" parTransId="{BCE45421-F070-4C32-B30B-4C80E2A586CD}" sibTransId="{2109CA20-A34E-48F9-A7F9-9F1BFBA9194D}"/>
    <dgm:cxn modelId="{7C41C3C2-63B1-485C-99ED-D846FE9DCD4B}" type="presOf" srcId="{295E80FA-6FA0-4302-A156-936C4FA32A6D}" destId="{F15D5AD4-5EF4-4552-A342-868D0AE56D49}" srcOrd="0" destOrd="4" presId="urn:microsoft.com/office/officeart/2005/8/layout/equation2"/>
    <dgm:cxn modelId="{6BBD23C6-D3F1-48D0-9A4C-FD64C549E904}" type="presOf" srcId="{420A6778-B848-4539-AEF0-076E2BB4B2F4}" destId="{0D951E55-7A80-47DE-82A6-B7468BDEE190}" srcOrd="1" destOrd="0" presId="urn:microsoft.com/office/officeart/2005/8/layout/equation2"/>
    <dgm:cxn modelId="{A7F1B0D5-50B3-4152-BE14-E9503340E887}" type="presOf" srcId="{7908AE77-8181-4D26-98D2-74EB9B1FBA4E}" destId="{39E4034F-9E0B-4463-9C77-6E55BB552B52}" srcOrd="0" destOrd="0" presId="urn:microsoft.com/office/officeart/2005/8/layout/equation2"/>
    <dgm:cxn modelId="{173A0FD1-A12B-4305-B6C6-FD538FEFC596}" type="presParOf" srcId="{39E4034F-9E0B-4463-9C77-6E55BB552B52}" destId="{977D993C-F244-4F9F-9FA0-048EC6B50237}" srcOrd="0" destOrd="0" presId="urn:microsoft.com/office/officeart/2005/8/layout/equation2"/>
    <dgm:cxn modelId="{DA14E590-EE9F-46A8-BEBF-7AC4062474EA}" type="presParOf" srcId="{977D993C-F244-4F9F-9FA0-048EC6B50237}" destId="{FEAE2FBA-3B60-469A-90DE-482BE7DB4084}" srcOrd="0" destOrd="0" presId="urn:microsoft.com/office/officeart/2005/8/layout/equation2"/>
    <dgm:cxn modelId="{4ADFCEFC-E027-42A9-A52A-DC1DD458FD5C}" type="presParOf" srcId="{39E4034F-9E0B-4463-9C77-6E55BB552B52}" destId="{945AC3E7-1823-4E9D-90D0-3D12009D8D17}" srcOrd="1" destOrd="0" presId="urn:microsoft.com/office/officeart/2005/8/layout/equation2"/>
    <dgm:cxn modelId="{1110B892-1BD9-49D9-9108-3239E51337EC}" type="presParOf" srcId="{945AC3E7-1823-4E9D-90D0-3D12009D8D17}" destId="{0D951E55-7A80-47DE-82A6-B7468BDEE190}" srcOrd="0" destOrd="0" presId="urn:microsoft.com/office/officeart/2005/8/layout/equation2"/>
    <dgm:cxn modelId="{437C2DC3-477C-429F-A562-39EFF006830E}" type="presParOf" srcId="{39E4034F-9E0B-4463-9C77-6E55BB552B52}" destId="{F15D5AD4-5EF4-4552-A342-868D0AE56D4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08AE77-8181-4D26-98D2-74EB9B1FBA4E}" type="doc">
      <dgm:prSet loTypeId="urn:microsoft.com/office/officeart/2005/8/layout/equation2" loCatId="process" qsTypeId="urn:microsoft.com/office/officeart/2005/8/quickstyle/simple1" qsCatId="simple" csTypeId="urn:microsoft.com/office/officeart/2005/8/colors/accent1_2" csCatId="accent1" phldr="1"/>
      <dgm:spPr/>
    </dgm:pt>
    <dgm:pt modelId="{A7C8D338-6E32-4C57-8C03-3DFD934962C8}">
      <dgm:prSet phldrT="[Text]"/>
      <dgm:spPr>
        <a:solidFill>
          <a:schemeClr val="accent6">
            <a:lumMod val="75000"/>
          </a:schemeClr>
        </a:solidFill>
        <a:ln>
          <a:solidFill>
            <a:schemeClr val="accent6">
              <a:lumMod val="40000"/>
              <a:lumOff val="60000"/>
            </a:schemeClr>
          </a:solidFill>
        </a:ln>
      </dgm:spPr>
      <dgm:t>
        <a:bodyPr/>
        <a:lstStyle/>
        <a:p>
          <a:r>
            <a:rPr lang="en-GB" dirty="0"/>
            <a:t>HARDWARE AND SYSTEM SUPPORT </a:t>
          </a:r>
        </a:p>
      </dgm:t>
    </dgm:pt>
    <dgm:pt modelId="{5B046BC4-24EE-43F2-99B5-FEE1D0DC2AAF}" type="parTrans" cxnId="{0F66FC73-545F-4F59-A393-B605ED9D722E}">
      <dgm:prSet/>
      <dgm:spPr/>
      <dgm:t>
        <a:bodyPr/>
        <a:lstStyle/>
        <a:p>
          <a:endParaRPr lang="en-GB"/>
        </a:p>
      </dgm:t>
    </dgm:pt>
    <dgm:pt modelId="{420A6778-B848-4539-AEF0-076E2BB4B2F4}" type="sibTrans" cxnId="{0F66FC73-545F-4F59-A393-B605ED9D722E}">
      <dgm:prSet/>
      <dgm:spPr/>
      <dgm:t>
        <a:bodyPr/>
        <a:lstStyle/>
        <a:p>
          <a:endParaRPr lang="en-GB"/>
        </a:p>
      </dgm:t>
    </dgm:pt>
    <dgm:pt modelId="{527BCFD3-3F3C-403A-A3CF-AE32C4703C9D}">
      <dgm:prSet/>
      <dgm:spPr>
        <a:solidFill>
          <a:schemeClr val="accent6">
            <a:lumMod val="75000"/>
          </a:schemeClr>
        </a:solidFill>
      </dgm:spPr>
      <dgm:t>
        <a:bodyPr/>
        <a:lstStyle/>
        <a:p>
          <a:r>
            <a:rPr lang="en-GB" b="0" i="0" dirty="0"/>
            <a:t>You’ll gain a</a:t>
          </a:r>
          <a:r>
            <a:rPr lang="en-GB" b="1" i="0" dirty="0"/>
            <a:t> Foundation Apprenticeship</a:t>
          </a:r>
          <a:r>
            <a:rPr lang="en-GB" b="0" i="0" dirty="0"/>
            <a:t> in Information Technology:</a:t>
          </a:r>
          <a:r>
            <a:rPr lang="en-GB" b="1" i="0" dirty="0"/>
            <a:t> Hardware/System Support</a:t>
          </a:r>
          <a:r>
            <a:rPr lang="en-GB" b="0" i="0" dirty="0"/>
            <a:t>, which is the same level of learning as an SQA Higher</a:t>
          </a:r>
          <a:r>
            <a:rPr lang="en-GB" b="1" i="0" dirty="0"/>
            <a:t> (SCQF level</a:t>
          </a:r>
          <a:r>
            <a:rPr lang="en-GB" b="0" i="0" dirty="0"/>
            <a:t> 6). This includes: A National Progression Award (NPA) in Professional Computer Fundamentals at</a:t>
          </a:r>
          <a:r>
            <a:rPr lang="en-GB" b="1" i="0" dirty="0"/>
            <a:t> SCQF</a:t>
          </a:r>
          <a:r>
            <a:rPr lang="en-GB" b="0" i="0" dirty="0"/>
            <a:t> level 6; Five units of a Diploma for IT &amp; Telecommunications Professionals at</a:t>
          </a:r>
          <a:r>
            <a:rPr lang="en-GB" b="1" i="0" dirty="0"/>
            <a:t> SCQF</a:t>
          </a:r>
          <a:r>
            <a:rPr lang="en-GB" b="0" i="0" dirty="0"/>
            <a:t> level 6</a:t>
          </a:r>
          <a:endParaRPr lang="en-GB" dirty="0"/>
        </a:p>
      </dgm:t>
    </dgm:pt>
    <dgm:pt modelId="{1C5D090D-EE3C-42AF-8AD5-77E9628D1723}" type="parTrans" cxnId="{93468180-A93D-4417-9B95-3EF22DE5F360}">
      <dgm:prSet/>
      <dgm:spPr/>
      <dgm:t>
        <a:bodyPr/>
        <a:lstStyle/>
        <a:p>
          <a:endParaRPr lang="en-GB"/>
        </a:p>
      </dgm:t>
    </dgm:pt>
    <dgm:pt modelId="{8A1A5057-8AE5-4AF5-8853-5A4E3B4161CF}" type="sibTrans" cxnId="{93468180-A93D-4417-9B95-3EF22DE5F360}">
      <dgm:prSet/>
      <dgm:spPr/>
      <dgm:t>
        <a:bodyPr/>
        <a:lstStyle/>
        <a:p>
          <a:endParaRPr lang="en-GB"/>
        </a:p>
      </dgm:t>
    </dgm:pt>
    <dgm:pt modelId="{39E4034F-9E0B-4463-9C77-6E55BB552B52}" type="pres">
      <dgm:prSet presAssocID="{7908AE77-8181-4D26-98D2-74EB9B1FBA4E}" presName="Name0" presStyleCnt="0">
        <dgm:presLayoutVars>
          <dgm:dir/>
          <dgm:resizeHandles val="exact"/>
        </dgm:presLayoutVars>
      </dgm:prSet>
      <dgm:spPr/>
    </dgm:pt>
    <dgm:pt modelId="{977D993C-F244-4F9F-9FA0-048EC6B50237}" type="pres">
      <dgm:prSet presAssocID="{7908AE77-8181-4D26-98D2-74EB9B1FBA4E}" presName="vNodes" presStyleCnt="0"/>
      <dgm:spPr/>
    </dgm:pt>
    <dgm:pt modelId="{FEAE2FBA-3B60-469A-90DE-482BE7DB4084}" type="pres">
      <dgm:prSet presAssocID="{A7C8D338-6E32-4C57-8C03-3DFD934962C8}" presName="node" presStyleLbl="node1" presStyleIdx="0" presStyleCnt="2" custScaleX="47046" custScaleY="41953">
        <dgm:presLayoutVars>
          <dgm:bulletEnabled val="1"/>
        </dgm:presLayoutVars>
      </dgm:prSet>
      <dgm:spPr/>
    </dgm:pt>
    <dgm:pt modelId="{945AC3E7-1823-4E9D-90D0-3D12009D8D17}" type="pres">
      <dgm:prSet presAssocID="{7908AE77-8181-4D26-98D2-74EB9B1FBA4E}" presName="sibTransLast" presStyleLbl="sibTrans2D1" presStyleIdx="0" presStyleCnt="1"/>
      <dgm:spPr/>
    </dgm:pt>
    <dgm:pt modelId="{0D951E55-7A80-47DE-82A6-B7468BDEE190}" type="pres">
      <dgm:prSet presAssocID="{7908AE77-8181-4D26-98D2-74EB9B1FBA4E}" presName="connectorText" presStyleLbl="sibTrans2D1" presStyleIdx="0" presStyleCnt="1"/>
      <dgm:spPr/>
    </dgm:pt>
    <dgm:pt modelId="{F15D5AD4-5EF4-4552-A342-868D0AE56D49}" type="pres">
      <dgm:prSet presAssocID="{7908AE77-8181-4D26-98D2-74EB9B1FBA4E}" presName="lastNode" presStyleLbl="node1" presStyleIdx="1" presStyleCnt="2" custLinFactNeighborX="1140" custLinFactNeighborY="1560">
        <dgm:presLayoutVars>
          <dgm:bulletEnabled val="1"/>
        </dgm:presLayoutVars>
      </dgm:prSet>
      <dgm:spPr/>
    </dgm:pt>
  </dgm:ptLst>
  <dgm:cxnLst>
    <dgm:cxn modelId="{FECBA83C-86D9-4E93-8926-1971BE89B044}" type="presOf" srcId="{527BCFD3-3F3C-403A-A3CF-AE32C4703C9D}" destId="{F15D5AD4-5EF4-4552-A342-868D0AE56D49}" srcOrd="0" destOrd="0" presId="urn:microsoft.com/office/officeart/2005/8/layout/equation2"/>
    <dgm:cxn modelId="{331CAC4F-19CE-4FD7-82A8-03DB8461AF10}" type="presOf" srcId="{A7C8D338-6E32-4C57-8C03-3DFD934962C8}" destId="{FEAE2FBA-3B60-469A-90DE-482BE7DB4084}" srcOrd="0" destOrd="0" presId="urn:microsoft.com/office/officeart/2005/8/layout/equation2"/>
    <dgm:cxn modelId="{8EFB1452-E549-4179-9004-782551DB6284}" type="presOf" srcId="{420A6778-B848-4539-AEF0-076E2BB4B2F4}" destId="{945AC3E7-1823-4E9D-90D0-3D12009D8D17}" srcOrd="0" destOrd="0" presId="urn:microsoft.com/office/officeart/2005/8/layout/equation2"/>
    <dgm:cxn modelId="{0F66FC73-545F-4F59-A393-B605ED9D722E}" srcId="{7908AE77-8181-4D26-98D2-74EB9B1FBA4E}" destId="{A7C8D338-6E32-4C57-8C03-3DFD934962C8}" srcOrd="0" destOrd="0" parTransId="{5B046BC4-24EE-43F2-99B5-FEE1D0DC2AAF}" sibTransId="{420A6778-B848-4539-AEF0-076E2BB4B2F4}"/>
    <dgm:cxn modelId="{93468180-A93D-4417-9B95-3EF22DE5F360}" srcId="{7908AE77-8181-4D26-98D2-74EB9B1FBA4E}" destId="{527BCFD3-3F3C-403A-A3CF-AE32C4703C9D}" srcOrd="1" destOrd="0" parTransId="{1C5D090D-EE3C-42AF-8AD5-77E9628D1723}" sibTransId="{8A1A5057-8AE5-4AF5-8853-5A4E3B4161CF}"/>
    <dgm:cxn modelId="{A7F1B0D5-50B3-4152-BE14-E9503340E887}" type="presOf" srcId="{7908AE77-8181-4D26-98D2-74EB9B1FBA4E}" destId="{39E4034F-9E0B-4463-9C77-6E55BB552B52}" srcOrd="0" destOrd="0" presId="urn:microsoft.com/office/officeart/2005/8/layout/equation2"/>
    <dgm:cxn modelId="{77145BF8-46A7-40AF-A63D-75D5AA68BEE8}" type="presOf" srcId="{420A6778-B848-4539-AEF0-076E2BB4B2F4}" destId="{0D951E55-7A80-47DE-82A6-B7468BDEE190}" srcOrd="1" destOrd="0" presId="urn:microsoft.com/office/officeart/2005/8/layout/equation2"/>
    <dgm:cxn modelId="{173A0FD1-A12B-4305-B6C6-FD538FEFC596}" type="presParOf" srcId="{39E4034F-9E0B-4463-9C77-6E55BB552B52}" destId="{977D993C-F244-4F9F-9FA0-048EC6B50237}" srcOrd="0" destOrd="0" presId="urn:microsoft.com/office/officeart/2005/8/layout/equation2"/>
    <dgm:cxn modelId="{DA14E590-EE9F-46A8-BEBF-7AC4062474EA}" type="presParOf" srcId="{977D993C-F244-4F9F-9FA0-048EC6B50237}" destId="{FEAE2FBA-3B60-469A-90DE-482BE7DB4084}" srcOrd="0" destOrd="0" presId="urn:microsoft.com/office/officeart/2005/8/layout/equation2"/>
    <dgm:cxn modelId="{4ADFCEFC-E027-42A9-A52A-DC1DD458FD5C}" type="presParOf" srcId="{39E4034F-9E0B-4463-9C77-6E55BB552B52}" destId="{945AC3E7-1823-4E9D-90D0-3D12009D8D17}" srcOrd="1" destOrd="0" presId="urn:microsoft.com/office/officeart/2005/8/layout/equation2"/>
    <dgm:cxn modelId="{1110B892-1BD9-49D9-9108-3239E51337EC}" type="presParOf" srcId="{945AC3E7-1823-4E9D-90D0-3D12009D8D17}" destId="{0D951E55-7A80-47DE-82A6-B7468BDEE190}" srcOrd="0" destOrd="0" presId="urn:microsoft.com/office/officeart/2005/8/layout/equation2"/>
    <dgm:cxn modelId="{437C2DC3-477C-429F-A562-39EFF006830E}" type="presParOf" srcId="{39E4034F-9E0B-4463-9C77-6E55BB552B52}" destId="{F15D5AD4-5EF4-4552-A342-868D0AE56D4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CF1A30-B084-4589-824F-2A7A31DD10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0C42243-1342-4C66-80E7-A05A46784AFB}">
      <dgm:prSet custT="1"/>
      <dgm:spPr>
        <a:solidFill>
          <a:schemeClr val="accent6">
            <a:lumMod val="60000"/>
            <a:lumOff val="40000"/>
          </a:schemeClr>
        </a:solidFill>
        <a:ln>
          <a:solidFill>
            <a:schemeClr val="accent6">
              <a:lumMod val="50000"/>
            </a:schemeClr>
          </a:solidFill>
        </a:ln>
      </dgm:spPr>
      <dgm:t>
        <a:bodyPr/>
        <a:lstStyle/>
        <a:p>
          <a:r>
            <a:rPr lang="en-US" sz="1600" u="none" dirty="0">
              <a:solidFill>
                <a:schemeClr val="bg1"/>
              </a:solidFill>
              <a:uFillTx/>
            </a:rPr>
            <a:t>What has been your favourite unit so far and why?</a:t>
          </a:r>
          <a:endParaRPr lang="en-US" sz="1600" dirty="0">
            <a:solidFill>
              <a:schemeClr val="bg1"/>
            </a:solidFill>
            <a:uFillTx/>
          </a:endParaRPr>
        </a:p>
        <a:p>
          <a:endParaRPr lang="en-US" sz="1600" dirty="0">
            <a:solidFill>
              <a:schemeClr val="tx1"/>
            </a:solidFill>
            <a:uFillTx/>
          </a:endParaRPr>
        </a:p>
        <a:p>
          <a:r>
            <a:rPr lang="en-US" sz="1600" dirty="0">
              <a:solidFill>
                <a:schemeClr val="tx1"/>
              </a:solidFill>
              <a:uFillTx/>
            </a:rPr>
            <a:t>My favourite unit so far has been Promoting Positive Customer Relationships because I enjoyed learning about how to treat customers and how to deal with complaints and problems that occur in a workplace. </a:t>
          </a:r>
          <a:endParaRPr lang="en-GB" sz="1600" dirty="0">
            <a:solidFill>
              <a:schemeClr val="tx1"/>
            </a:solidFill>
            <a:uFillTx/>
          </a:endParaRPr>
        </a:p>
      </dgm:t>
    </dgm:pt>
    <dgm:pt modelId="{877F81D8-44D6-47CA-A7A5-81AEFEF0DB7D}" type="parTrans" cxnId="{7AAFDFB8-840A-4DDD-A1DB-B8FF1AFC5E8D}">
      <dgm:prSet/>
      <dgm:spPr/>
      <dgm:t>
        <a:bodyPr/>
        <a:lstStyle/>
        <a:p>
          <a:endParaRPr lang="en-GB"/>
        </a:p>
      </dgm:t>
    </dgm:pt>
    <dgm:pt modelId="{900720E8-92FB-434C-B0B1-E05DF8597395}" type="sibTrans" cxnId="{7AAFDFB8-840A-4DDD-A1DB-B8FF1AFC5E8D}">
      <dgm:prSet/>
      <dgm:spPr/>
      <dgm:t>
        <a:bodyPr/>
        <a:lstStyle/>
        <a:p>
          <a:endParaRPr lang="en-GB"/>
        </a:p>
      </dgm:t>
    </dgm:pt>
    <dgm:pt modelId="{6AC8A9D0-6ABE-4DAF-9410-8BCAF0875B82}">
      <dgm:prSet/>
      <dgm:spPr>
        <a:solidFill>
          <a:schemeClr val="accent6">
            <a:lumMod val="60000"/>
            <a:lumOff val="40000"/>
          </a:schemeClr>
        </a:solidFill>
        <a:ln>
          <a:solidFill>
            <a:schemeClr val="accent6">
              <a:lumMod val="50000"/>
            </a:schemeClr>
          </a:solidFill>
        </a:ln>
      </dgm:spPr>
      <dgm:t>
        <a:bodyPr/>
        <a:lstStyle/>
        <a:p>
          <a:endParaRPr lang="en-GB" sz="1100" dirty="0">
            <a:uFillTx/>
          </a:endParaRPr>
        </a:p>
      </dgm:t>
    </dgm:pt>
    <dgm:pt modelId="{2B8F0E13-2AD7-4309-AFD9-2C3A1310E7F4}" type="parTrans" cxnId="{D0CC9349-C8C6-4108-B5FF-C71E1C63F7B7}">
      <dgm:prSet/>
      <dgm:spPr/>
      <dgm:t>
        <a:bodyPr/>
        <a:lstStyle/>
        <a:p>
          <a:endParaRPr lang="en-GB"/>
        </a:p>
      </dgm:t>
    </dgm:pt>
    <dgm:pt modelId="{9B5D8198-99BD-45B7-B3FB-6EDDDD595072}" type="sibTrans" cxnId="{D0CC9349-C8C6-4108-B5FF-C71E1C63F7B7}">
      <dgm:prSet/>
      <dgm:spPr/>
      <dgm:t>
        <a:bodyPr/>
        <a:lstStyle/>
        <a:p>
          <a:endParaRPr lang="en-GB"/>
        </a:p>
      </dgm:t>
    </dgm:pt>
    <dgm:pt modelId="{D5AF85F1-C4EE-40D5-89AE-48A7BCEDE35B}">
      <dgm:prSet custT="1"/>
      <dgm:spPr>
        <a:solidFill>
          <a:schemeClr val="accent6">
            <a:lumMod val="75000"/>
          </a:schemeClr>
        </a:solidFill>
        <a:ln>
          <a:solidFill>
            <a:schemeClr val="accent6">
              <a:lumMod val="50000"/>
            </a:schemeClr>
          </a:solidFill>
        </a:ln>
      </dgm:spPr>
      <dgm:t>
        <a:bodyPr/>
        <a:lstStyle/>
        <a:p>
          <a:pPr>
            <a:buFont typeface="+mj-lt"/>
            <a:buAutoNum type="arabicPeriod"/>
          </a:pPr>
          <a:r>
            <a:rPr lang="en-US" sz="1600" u="none" dirty="0">
              <a:solidFill>
                <a:schemeClr val="tx1"/>
              </a:solidFill>
              <a:uFillTx/>
            </a:rPr>
            <a:t>What are you hoping to get out of the remaining units?</a:t>
          </a:r>
          <a:endParaRPr lang="en-GB" sz="1600" u="none" dirty="0">
            <a:solidFill>
              <a:schemeClr val="tx1"/>
            </a:solidFill>
            <a:uFillTx/>
          </a:endParaRPr>
        </a:p>
      </dgm:t>
    </dgm:pt>
    <dgm:pt modelId="{B2BA09F9-1155-4169-85DE-3111DA54DC01}" type="parTrans" cxnId="{B873092F-B4A7-4F57-A06E-16B8ECEDD76C}">
      <dgm:prSet/>
      <dgm:spPr/>
      <dgm:t>
        <a:bodyPr/>
        <a:lstStyle/>
        <a:p>
          <a:endParaRPr lang="en-GB"/>
        </a:p>
      </dgm:t>
    </dgm:pt>
    <dgm:pt modelId="{690EEBA7-85DC-4185-B795-2C31345F8738}" type="sibTrans" cxnId="{B873092F-B4A7-4F57-A06E-16B8ECEDD76C}">
      <dgm:prSet/>
      <dgm:spPr/>
      <dgm:t>
        <a:bodyPr/>
        <a:lstStyle/>
        <a:p>
          <a:endParaRPr lang="en-GB"/>
        </a:p>
      </dgm:t>
    </dgm:pt>
    <dgm:pt modelId="{68A08016-850F-448B-96C0-9F4E31502CB7}">
      <dgm:prSet custT="1"/>
      <dgm:spPr>
        <a:solidFill>
          <a:schemeClr val="accent6">
            <a:lumMod val="75000"/>
          </a:schemeClr>
        </a:solidFill>
        <a:ln>
          <a:solidFill>
            <a:schemeClr val="accent6">
              <a:lumMod val="50000"/>
            </a:schemeClr>
          </a:solidFill>
        </a:ln>
      </dgm:spPr>
      <dgm:t>
        <a:bodyPr/>
        <a:lstStyle/>
        <a:p>
          <a:r>
            <a:rPr lang="en-US" sz="1600" dirty="0">
              <a:solidFill>
                <a:schemeClr val="bg2">
                  <a:lumMod val="20000"/>
                  <a:lumOff val="80000"/>
                </a:schemeClr>
              </a:solidFill>
              <a:uFillTx/>
            </a:rPr>
            <a:t>In the remaining units I am hoping to get a further knowledge on financial workplaces and relationships within the workplace. </a:t>
          </a:r>
          <a:endParaRPr lang="en-GB" sz="1600" dirty="0">
            <a:solidFill>
              <a:schemeClr val="bg2">
                <a:lumMod val="20000"/>
                <a:lumOff val="80000"/>
              </a:schemeClr>
            </a:solidFill>
            <a:uFillTx/>
          </a:endParaRPr>
        </a:p>
      </dgm:t>
    </dgm:pt>
    <dgm:pt modelId="{640BCF88-CDB9-4537-82C2-6D4833A4B10A}" type="parTrans" cxnId="{C9DC6529-2C7D-4C93-B407-14C8FA87EF38}">
      <dgm:prSet/>
      <dgm:spPr/>
      <dgm:t>
        <a:bodyPr/>
        <a:lstStyle/>
        <a:p>
          <a:endParaRPr lang="en-GB"/>
        </a:p>
      </dgm:t>
    </dgm:pt>
    <dgm:pt modelId="{D2F85914-9E61-47BF-9047-120EB2B18C41}" type="sibTrans" cxnId="{C9DC6529-2C7D-4C93-B407-14C8FA87EF38}">
      <dgm:prSet/>
      <dgm:spPr/>
      <dgm:t>
        <a:bodyPr/>
        <a:lstStyle/>
        <a:p>
          <a:endParaRPr lang="en-GB"/>
        </a:p>
      </dgm:t>
    </dgm:pt>
    <dgm:pt modelId="{5D0F97BD-C5F1-41AD-A0DE-AB8DE138A266}">
      <dgm:prSet custT="1"/>
      <dgm:spPr>
        <a:solidFill>
          <a:schemeClr val="accent6">
            <a:lumMod val="60000"/>
            <a:lumOff val="40000"/>
          </a:schemeClr>
        </a:solidFill>
        <a:ln>
          <a:solidFill>
            <a:srgbClr val="7030A0"/>
          </a:solidFill>
        </a:ln>
      </dgm:spPr>
      <dgm:t>
        <a:bodyPr/>
        <a:lstStyle/>
        <a:p>
          <a:pPr>
            <a:buFont typeface="+mj-lt"/>
            <a:buAutoNum type="arabicPeriod"/>
          </a:pPr>
          <a:r>
            <a:rPr lang="en-GB" sz="1400" b="0" dirty="0">
              <a:solidFill>
                <a:schemeClr val="bg1"/>
              </a:solidFill>
            </a:rPr>
            <a:t>For each of the units completed so far, give an example of 1 thing you have learned from each unit.</a:t>
          </a:r>
        </a:p>
        <a:p>
          <a:pPr>
            <a:buFont typeface="+mj-lt"/>
            <a:buAutoNum type="arabicPeriod"/>
          </a:pPr>
          <a:r>
            <a:rPr lang="en-GB" sz="1400" b="0" dirty="0">
              <a:solidFill>
                <a:schemeClr val="tx1"/>
              </a:solidFill>
            </a:rPr>
            <a:t>Promoting Positive Customer Relationships – I learned how important building positive relationships with your customers is and how your body language and tone affects how a customer feels about you.	</a:t>
          </a:r>
        </a:p>
        <a:p>
          <a:r>
            <a:rPr lang="en-GB" sz="1400" b="0" dirty="0">
              <a:solidFill>
                <a:schemeClr val="tx1"/>
              </a:solidFill>
            </a:rPr>
            <a:t>The Regulatory Framework – What the different types of regulators are and how important they are. I also learned about the consequences if there is no proper regulation in the Financial Services Sector.</a:t>
          </a:r>
        </a:p>
        <a:p>
          <a:pPr>
            <a:buFont typeface="+mj-lt"/>
            <a:buAutoNum type="arabicPeriod"/>
          </a:pPr>
          <a:endParaRPr lang="en-GB" sz="1400" dirty="0"/>
        </a:p>
      </dgm:t>
    </dgm:pt>
    <dgm:pt modelId="{5D59BB62-D2D3-44A3-9009-953FACFAB1EB}" type="parTrans" cxnId="{B2CF554B-236E-4F44-A94F-86DE038141C0}">
      <dgm:prSet/>
      <dgm:spPr/>
      <dgm:t>
        <a:bodyPr/>
        <a:lstStyle/>
        <a:p>
          <a:endParaRPr lang="en-GB"/>
        </a:p>
      </dgm:t>
    </dgm:pt>
    <dgm:pt modelId="{5B84E8FA-12F8-42C9-80A7-C33DE88DF9B5}" type="sibTrans" cxnId="{B2CF554B-236E-4F44-A94F-86DE038141C0}">
      <dgm:prSet/>
      <dgm:spPr/>
      <dgm:t>
        <a:bodyPr/>
        <a:lstStyle/>
        <a:p>
          <a:endParaRPr lang="en-GB"/>
        </a:p>
      </dgm:t>
    </dgm:pt>
    <dgm:pt modelId="{0E8E8486-89C9-437C-84F4-9AEAC9BFAE78}" type="pres">
      <dgm:prSet presAssocID="{53CF1A30-B084-4589-824F-2A7A31DD1050}" presName="diagram" presStyleCnt="0">
        <dgm:presLayoutVars>
          <dgm:dir/>
          <dgm:resizeHandles val="exact"/>
        </dgm:presLayoutVars>
      </dgm:prSet>
      <dgm:spPr/>
    </dgm:pt>
    <dgm:pt modelId="{28800477-5D53-4D3C-BDDD-808C72B1B120}" type="pres">
      <dgm:prSet presAssocID="{D5AF85F1-C4EE-40D5-89AE-48A7BCEDE35B}" presName="node" presStyleLbl="node1" presStyleIdx="0" presStyleCnt="3" custLinFactNeighborX="8860" custLinFactNeighborY="62704">
        <dgm:presLayoutVars>
          <dgm:bulletEnabled val="1"/>
        </dgm:presLayoutVars>
      </dgm:prSet>
      <dgm:spPr/>
    </dgm:pt>
    <dgm:pt modelId="{54FAC07E-8DA1-4FDB-9B9A-8D5401DD8A51}" type="pres">
      <dgm:prSet presAssocID="{690EEBA7-85DC-4185-B795-2C31345F8738}" presName="sibTrans" presStyleCnt="0"/>
      <dgm:spPr/>
    </dgm:pt>
    <dgm:pt modelId="{CCEB8BFC-905B-4DDB-95FF-AF049C99A142}" type="pres">
      <dgm:prSet presAssocID="{5D0F97BD-C5F1-41AD-A0DE-AB8DE138A266}" presName="node" presStyleLbl="node1" presStyleIdx="1" presStyleCnt="3" custLinFactNeighborX="437" custLinFactNeighborY="-10473">
        <dgm:presLayoutVars>
          <dgm:bulletEnabled val="1"/>
        </dgm:presLayoutVars>
      </dgm:prSet>
      <dgm:spPr/>
    </dgm:pt>
    <dgm:pt modelId="{D28D3A41-CD09-492A-9AFF-A13FB4F76B53}" type="pres">
      <dgm:prSet presAssocID="{5B84E8FA-12F8-42C9-80A7-C33DE88DF9B5}" presName="sibTrans" presStyleCnt="0"/>
      <dgm:spPr/>
    </dgm:pt>
    <dgm:pt modelId="{F71F2F48-2B6D-4868-BA64-4368CAF6093B}" type="pres">
      <dgm:prSet presAssocID="{C0C42243-1342-4C66-80E7-A05A46784AFB}" presName="node" presStyleLbl="node1" presStyleIdx="2" presStyleCnt="3" custLinFactNeighborX="55026" custLinFactNeighborY="8626">
        <dgm:presLayoutVars>
          <dgm:bulletEnabled val="1"/>
        </dgm:presLayoutVars>
      </dgm:prSet>
      <dgm:spPr/>
    </dgm:pt>
  </dgm:ptLst>
  <dgm:cxnLst>
    <dgm:cxn modelId="{C9DC6529-2C7D-4C93-B407-14C8FA87EF38}" srcId="{D5AF85F1-C4EE-40D5-89AE-48A7BCEDE35B}" destId="{68A08016-850F-448B-96C0-9F4E31502CB7}" srcOrd="0" destOrd="0" parTransId="{640BCF88-CDB9-4537-82C2-6D4833A4B10A}" sibTransId="{D2F85914-9E61-47BF-9047-120EB2B18C41}"/>
    <dgm:cxn modelId="{B873092F-B4A7-4F57-A06E-16B8ECEDD76C}" srcId="{53CF1A30-B084-4589-824F-2A7A31DD1050}" destId="{D5AF85F1-C4EE-40D5-89AE-48A7BCEDE35B}" srcOrd="0" destOrd="0" parTransId="{B2BA09F9-1155-4169-85DE-3111DA54DC01}" sibTransId="{690EEBA7-85DC-4185-B795-2C31345F8738}"/>
    <dgm:cxn modelId="{D0CC9349-C8C6-4108-B5FF-C71E1C63F7B7}" srcId="{C0C42243-1342-4C66-80E7-A05A46784AFB}" destId="{6AC8A9D0-6ABE-4DAF-9410-8BCAF0875B82}" srcOrd="0" destOrd="0" parTransId="{2B8F0E13-2AD7-4309-AFD9-2C3A1310E7F4}" sibTransId="{9B5D8198-99BD-45B7-B3FB-6EDDDD595072}"/>
    <dgm:cxn modelId="{B2CF554B-236E-4F44-A94F-86DE038141C0}" srcId="{53CF1A30-B084-4589-824F-2A7A31DD1050}" destId="{5D0F97BD-C5F1-41AD-A0DE-AB8DE138A266}" srcOrd="1" destOrd="0" parTransId="{5D59BB62-D2D3-44A3-9009-953FACFAB1EB}" sibTransId="{5B84E8FA-12F8-42C9-80A7-C33DE88DF9B5}"/>
    <dgm:cxn modelId="{D9669956-DC88-46D1-8A57-994576B24D92}" type="presOf" srcId="{6AC8A9D0-6ABE-4DAF-9410-8BCAF0875B82}" destId="{F71F2F48-2B6D-4868-BA64-4368CAF6093B}" srcOrd="0" destOrd="1" presId="urn:microsoft.com/office/officeart/2005/8/layout/default"/>
    <dgm:cxn modelId="{E3468593-64E0-4DC1-9DEA-D158A704DF4D}" type="presOf" srcId="{68A08016-850F-448B-96C0-9F4E31502CB7}" destId="{28800477-5D53-4D3C-BDDD-808C72B1B120}" srcOrd="0" destOrd="1" presId="urn:microsoft.com/office/officeart/2005/8/layout/default"/>
    <dgm:cxn modelId="{4DFAF69E-3720-4461-9F64-154667170291}" type="presOf" srcId="{C0C42243-1342-4C66-80E7-A05A46784AFB}" destId="{F71F2F48-2B6D-4868-BA64-4368CAF6093B}" srcOrd="0" destOrd="0" presId="urn:microsoft.com/office/officeart/2005/8/layout/default"/>
    <dgm:cxn modelId="{98C0F2A3-4501-47A4-9692-99503A4B0FC0}" type="presOf" srcId="{D5AF85F1-C4EE-40D5-89AE-48A7BCEDE35B}" destId="{28800477-5D53-4D3C-BDDD-808C72B1B120}" srcOrd="0" destOrd="0" presId="urn:microsoft.com/office/officeart/2005/8/layout/default"/>
    <dgm:cxn modelId="{4D356BAB-7CDD-4CB9-85DB-39786D5541CC}" type="presOf" srcId="{5D0F97BD-C5F1-41AD-A0DE-AB8DE138A266}" destId="{CCEB8BFC-905B-4DDB-95FF-AF049C99A142}" srcOrd="0" destOrd="0" presId="urn:microsoft.com/office/officeart/2005/8/layout/default"/>
    <dgm:cxn modelId="{7AAFDFB8-840A-4DDD-A1DB-B8FF1AFC5E8D}" srcId="{53CF1A30-B084-4589-824F-2A7A31DD1050}" destId="{C0C42243-1342-4C66-80E7-A05A46784AFB}" srcOrd="2" destOrd="0" parTransId="{877F81D8-44D6-47CA-A7A5-81AEFEF0DB7D}" sibTransId="{900720E8-92FB-434C-B0B1-E05DF8597395}"/>
    <dgm:cxn modelId="{EC9060CC-36E5-4C91-A4DD-FCDD85C35AFE}" type="presOf" srcId="{53CF1A30-B084-4589-824F-2A7A31DD1050}" destId="{0E8E8486-89C9-437C-84F4-9AEAC9BFAE78}" srcOrd="0" destOrd="0" presId="urn:microsoft.com/office/officeart/2005/8/layout/default"/>
    <dgm:cxn modelId="{C13D3579-01D0-4B64-BF4B-8D07C9BA5851}" type="presParOf" srcId="{0E8E8486-89C9-437C-84F4-9AEAC9BFAE78}" destId="{28800477-5D53-4D3C-BDDD-808C72B1B120}" srcOrd="0" destOrd="0" presId="urn:microsoft.com/office/officeart/2005/8/layout/default"/>
    <dgm:cxn modelId="{66D10B2E-A44F-4A45-A74C-DBAB14427BDD}" type="presParOf" srcId="{0E8E8486-89C9-437C-84F4-9AEAC9BFAE78}" destId="{54FAC07E-8DA1-4FDB-9B9A-8D5401DD8A51}" srcOrd="1" destOrd="0" presId="urn:microsoft.com/office/officeart/2005/8/layout/default"/>
    <dgm:cxn modelId="{45CC9A9E-4BBB-4C84-89BB-FCB9700A77BA}" type="presParOf" srcId="{0E8E8486-89C9-437C-84F4-9AEAC9BFAE78}" destId="{CCEB8BFC-905B-4DDB-95FF-AF049C99A142}" srcOrd="2" destOrd="0" presId="urn:microsoft.com/office/officeart/2005/8/layout/default"/>
    <dgm:cxn modelId="{D55FCE19-F101-4615-A293-23A52FE37662}" type="presParOf" srcId="{0E8E8486-89C9-437C-84F4-9AEAC9BFAE78}" destId="{D28D3A41-CD09-492A-9AFF-A13FB4F76B53}" srcOrd="3" destOrd="0" presId="urn:microsoft.com/office/officeart/2005/8/layout/default"/>
    <dgm:cxn modelId="{45E1004A-A674-496D-A2F7-9ABAF183712E}" type="presParOf" srcId="{0E8E8486-89C9-437C-84F4-9AEAC9BFAE78}" destId="{F71F2F48-2B6D-4868-BA64-4368CAF6093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DF69A-19E9-40BC-B429-7C744719F65E}">
      <dsp:nvSpPr>
        <dsp:cNvPr id="0" name=""/>
        <dsp:cNvSpPr/>
      </dsp:nvSpPr>
      <dsp:spPr>
        <a:xfrm>
          <a:off x="4589499" y="2034595"/>
          <a:ext cx="3282077" cy="2065995"/>
        </a:xfrm>
        <a:prstGeom prst="round2SameRect">
          <a:avLst/>
        </a:prstGeom>
        <a:solidFill>
          <a:schemeClr val="accent6">
            <a:tint val="69000"/>
            <a:satMod val="105000"/>
            <a:lumMod val="110000"/>
          </a:schemeClr>
        </a:solidFill>
        <a:ln w="9525" cap="flat" cmpd="sng" algn="ctr">
          <a:solidFill>
            <a:schemeClr val="accent6">
              <a:shade val="6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b="0" i="0" kern="1200" dirty="0"/>
            <a:t>Foundation Apprenticeships are recognised as entry qualifications by all Scottish colleges and universities.</a:t>
          </a:r>
          <a:endParaRPr lang="en-GB" sz="2000" kern="1200" dirty="0"/>
        </a:p>
      </dsp:txBody>
      <dsp:txXfrm>
        <a:off x="4690353" y="2135449"/>
        <a:ext cx="3080369" cy="1965141"/>
      </dsp:txXfrm>
    </dsp:sp>
    <dsp:sp modelId="{F61C1110-6CAD-4FCE-9821-99A4CEEF2C09}">
      <dsp:nvSpPr>
        <dsp:cNvPr id="0" name=""/>
        <dsp:cNvSpPr/>
      </dsp:nvSpPr>
      <dsp:spPr>
        <a:xfrm>
          <a:off x="572122" y="0"/>
          <a:ext cx="3107856" cy="1875596"/>
        </a:xfrm>
        <a:prstGeom prst="round2SameRect">
          <a:avLst/>
        </a:prstGeom>
        <a:solidFill>
          <a:schemeClr val="accent6">
            <a:tint val="69000"/>
            <a:satMod val="105000"/>
            <a:lumMod val="110000"/>
          </a:schemeClr>
        </a:solidFill>
        <a:ln w="9525" cap="flat" cmpd="sng" algn="ctr">
          <a:solidFill>
            <a:schemeClr val="accent6">
              <a:shade val="6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b="0" i="0" kern="1200" dirty="0"/>
            <a:t>Foundation Apprenticeships are a work-based learning opportunity for senior-phase secondary school pupils.  </a:t>
          </a:r>
          <a:endParaRPr lang="en-GB" sz="2000" kern="1200" dirty="0"/>
        </a:p>
      </dsp:txBody>
      <dsp:txXfrm>
        <a:off x="663681" y="91559"/>
        <a:ext cx="2924738" cy="1784037"/>
      </dsp:txXfrm>
    </dsp:sp>
    <dsp:sp modelId="{5E385046-183B-4292-895A-6B58F865CF61}">
      <dsp:nvSpPr>
        <dsp:cNvPr id="0" name=""/>
        <dsp:cNvSpPr/>
      </dsp:nvSpPr>
      <dsp:spPr>
        <a:xfrm>
          <a:off x="4604597" y="0"/>
          <a:ext cx="3107834" cy="1944206"/>
        </a:xfrm>
        <a:prstGeom prst="round2SameRect">
          <a:avLst/>
        </a:prstGeom>
        <a:solidFill>
          <a:srgbClr val="7030A0"/>
        </a:solidFill>
        <a:ln w="15875"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n-GB" sz="1700" b="0" i="0" kern="1200" dirty="0"/>
            <a:t>Lasting 1 or 2 years, you begin your Foundation Apprenticeship in S4,S5 or S6. You will spend time out of school with an employer, and complete the Foundation Apprenticeship alongside your other subjects like National 5s and Highers.</a:t>
          </a:r>
          <a:endParaRPr lang="en-GB" sz="1700" kern="1200" dirty="0"/>
        </a:p>
      </dsp:txBody>
      <dsp:txXfrm>
        <a:off x="4699505" y="94908"/>
        <a:ext cx="2918018" cy="1849298"/>
      </dsp:txXfrm>
    </dsp:sp>
    <dsp:sp modelId="{CD411994-5CB4-4F51-9386-1FA832BDA6A2}">
      <dsp:nvSpPr>
        <dsp:cNvPr id="0" name=""/>
        <dsp:cNvSpPr/>
      </dsp:nvSpPr>
      <dsp:spPr>
        <a:xfrm>
          <a:off x="504068" y="2016220"/>
          <a:ext cx="3251785" cy="2050564"/>
        </a:xfrm>
        <a:prstGeom prst="round2SameRect">
          <a:avLst/>
        </a:prstGeom>
        <a:solidFill>
          <a:srgbClr val="7030A0"/>
        </a:solidFill>
        <a:ln w="15875"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n-GB" sz="1700" b="0" i="0" kern="1200" dirty="0"/>
            <a:t>Completion leads to a qualification at the same level of learning as a Higher and can lead to progression on to a job, such as a Modern or Graduate Apprenticeship.</a:t>
          </a:r>
          <a:endParaRPr lang="en-GB" sz="1700" kern="1200" dirty="0"/>
        </a:p>
      </dsp:txBody>
      <dsp:txXfrm>
        <a:off x="604168" y="2116320"/>
        <a:ext cx="3051585" cy="1950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8741-FEB4-443F-9FBF-888FD1BA1F6A}">
      <dsp:nvSpPr>
        <dsp:cNvPr id="0" name=""/>
        <dsp:cNvSpPr/>
      </dsp:nvSpPr>
      <dsp:spPr>
        <a:xfrm>
          <a:off x="6" y="4697"/>
          <a:ext cx="2578973" cy="1434518"/>
        </a:xfrm>
        <a:prstGeom prst="roundRect">
          <a:avLst>
            <a:gd name="adj" fmla="val 5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GB" sz="3100" kern="1200" dirty="0"/>
            <a:t>School</a:t>
          </a:r>
        </a:p>
      </dsp:txBody>
      <dsp:txXfrm rot="16200000">
        <a:off x="-330248" y="334952"/>
        <a:ext cx="1176304" cy="515794"/>
      </dsp:txXfrm>
    </dsp:sp>
    <dsp:sp modelId="{D9146183-01E6-4E11-908B-4F6E685C4A93}">
      <dsp:nvSpPr>
        <dsp:cNvPr id="0" name=""/>
        <dsp:cNvSpPr/>
      </dsp:nvSpPr>
      <dsp:spPr>
        <a:xfrm>
          <a:off x="515800" y="4697"/>
          <a:ext cx="1921335" cy="143451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GB" sz="1900" kern="1200" dirty="0"/>
            <a:t>You will study 1 day a week , learning and developing the skills you will need .</a:t>
          </a:r>
        </a:p>
      </dsp:txBody>
      <dsp:txXfrm>
        <a:off x="515800" y="4697"/>
        <a:ext cx="1921335" cy="1434518"/>
      </dsp:txXfrm>
    </dsp:sp>
    <dsp:sp modelId="{B47BBEC6-AB2B-4983-8FFE-6D2594679DD9}">
      <dsp:nvSpPr>
        <dsp:cNvPr id="0" name=""/>
        <dsp:cNvSpPr/>
      </dsp:nvSpPr>
      <dsp:spPr>
        <a:xfrm>
          <a:off x="2669837" y="-6"/>
          <a:ext cx="2578973" cy="2553802"/>
        </a:xfrm>
        <a:prstGeom prst="roundRect">
          <a:avLst>
            <a:gd name="adj" fmla="val 5000"/>
          </a:avLst>
        </a:prstGeom>
        <a:solidFill>
          <a:schemeClr val="accent6">
            <a:tint val="69000"/>
            <a:satMod val="105000"/>
            <a:lumMod val="110000"/>
          </a:schemeClr>
        </a:solidFill>
        <a:ln w="9525" cap="flat" cmpd="sng" algn="ctr">
          <a:solidFill>
            <a:schemeClr val="accent6">
              <a:shade val="6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GB" sz="3100" kern="1200" dirty="0"/>
            <a:t>Employer</a:t>
          </a:r>
        </a:p>
      </dsp:txBody>
      <dsp:txXfrm rot="16200000">
        <a:off x="1880675" y="789155"/>
        <a:ext cx="2094118" cy="515794"/>
      </dsp:txXfrm>
    </dsp:sp>
    <dsp:sp modelId="{B79CA825-4D1B-44C2-B196-A75509D17093}">
      <dsp:nvSpPr>
        <dsp:cNvPr id="0" name=""/>
        <dsp:cNvSpPr/>
      </dsp:nvSpPr>
      <dsp:spPr>
        <a:xfrm rot="5400000">
          <a:off x="2455362" y="2459219"/>
          <a:ext cx="454739" cy="386846"/>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608A7-77E8-407E-BEDD-974683DB9594}">
      <dsp:nvSpPr>
        <dsp:cNvPr id="0" name=""/>
        <dsp:cNvSpPr/>
      </dsp:nvSpPr>
      <dsp:spPr>
        <a:xfrm>
          <a:off x="3185631" y="-6"/>
          <a:ext cx="1921335" cy="255380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GB" sz="1900" kern="1200" dirty="0"/>
            <a:t>You will be in an Employer Placement 1 day a week, where you can out your skills into practice </a:t>
          </a:r>
        </a:p>
      </dsp:txBody>
      <dsp:txXfrm>
        <a:off x="3185631" y="-6"/>
        <a:ext cx="1921335" cy="2553802"/>
      </dsp:txXfrm>
    </dsp:sp>
    <dsp:sp modelId="{86DD85BB-71B7-40B7-8DBD-AFB563547260}">
      <dsp:nvSpPr>
        <dsp:cNvPr id="0" name=""/>
        <dsp:cNvSpPr/>
      </dsp:nvSpPr>
      <dsp:spPr>
        <a:xfrm>
          <a:off x="5339074" y="-6"/>
          <a:ext cx="2578973" cy="4104467"/>
        </a:xfrm>
        <a:prstGeom prst="roundRect">
          <a:avLst>
            <a:gd name="adj" fmla="val 5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endParaRPr lang="en-GB" sz="3100" kern="1200" dirty="0"/>
        </a:p>
      </dsp:txBody>
      <dsp:txXfrm rot="16200000">
        <a:off x="3914140" y="1424928"/>
        <a:ext cx="3365663" cy="515794"/>
      </dsp:txXfrm>
    </dsp:sp>
    <dsp:sp modelId="{CBFC8142-2550-4E9D-B6A9-791CE6D5BCE4}">
      <dsp:nvSpPr>
        <dsp:cNvPr id="0" name=""/>
        <dsp:cNvSpPr/>
      </dsp:nvSpPr>
      <dsp:spPr>
        <a:xfrm rot="5400000">
          <a:off x="5124599" y="2459219"/>
          <a:ext cx="454739" cy="386846"/>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2E5A6-E315-4C82-9DDF-C8EA139294C1}">
      <dsp:nvSpPr>
        <dsp:cNvPr id="0" name=""/>
        <dsp:cNvSpPr/>
      </dsp:nvSpPr>
      <dsp:spPr>
        <a:xfrm>
          <a:off x="5854869" y="-6"/>
          <a:ext cx="1921335" cy="410446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GB" sz="1900" kern="1200" dirty="0"/>
            <a:t>This allows you to study your chosen subject in school , then put your skills into practice within your Employer Placement, whilst being supported by both your Assessor and Employer </a:t>
          </a:r>
        </a:p>
      </dsp:txBody>
      <dsp:txXfrm>
        <a:off x="5854869" y="-6"/>
        <a:ext cx="1921335" cy="4104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2A4EE-DAFA-48A5-8798-D197FDB783A0}">
      <dsp:nvSpPr>
        <dsp:cNvPr id="0" name=""/>
        <dsp:cNvSpPr/>
      </dsp:nvSpPr>
      <dsp:spPr>
        <a:xfrm rot="2561685">
          <a:off x="3001212" y="4142995"/>
          <a:ext cx="908356" cy="56601"/>
        </a:xfrm>
        <a:custGeom>
          <a:avLst/>
          <a:gdLst/>
          <a:ahLst/>
          <a:cxnLst/>
          <a:rect l="0" t="0" r="0" b="0"/>
          <a:pathLst>
            <a:path>
              <a:moveTo>
                <a:pt x="0" y="28300"/>
              </a:moveTo>
              <a:lnTo>
                <a:pt x="908356" y="283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A858A-167B-4175-BADA-A5125BE4A5EB}">
      <dsp:nvSpPr>
        <dsp:cNvPr id="0" name=""/>
        <dsp:cNvSpPr/>
      </dsp:nvSpPr>
      <dsp:spPr>
        <a:xfrm rot="53518">
          <a:off x="3121483" y="2934614"/>
          <a:ext cx="1594720" cy="56601"/>
        </a:xfrm>
        <a:custGeom>
          <a:avLst/>
          <a:gdLst/>
          <a:ahLst/>
          <a:cxnLst/>
          <a:rect l="0" t="0" r="0" b="0"/>
          <a:pathLst>
            <a:path>
              <a:moveTo>
                <a:pt x="0" y="28300"/>
              </a:moveTo>
              <a:lnTo>
                <a:pt x="1594720" y="283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84529-CD48-4636-A374-D710316AB437}">
      <dsp:nvSpPr>
        <dsp:cNvPr id="0" name=""/>
        <dsp:cNvSpPr/>
      </dsp:nvSpPr>
      <dsp:spPr>
        <a:xfrm rot="20075993">
          <a:off x="2974315" y="1775207"/>
          <a:ext cx="3046890" cy="56601"/>
        </a:xfrm>
        <a:custGeom>
          <a:avLst/>
          <a:gdLst/>
          <a:ahLst/>
          <a:cxnLst/>
          <a:rect l="0" t="0" r="0" b="0"/>
          <a:pathLst>
            <a:path>
              <a:moveTo>
                <a:pt x="0" y="28300"/>
              </a:moveTo>
              <a:lnTo>
                <a:pt x="3046890" y="283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0022F-6164-4BE1-963E-8BC7E13697B4}">
      <dsp:nvSpPr>
        <dsp:cNvPr id="0" name=""/>
        <dsp:cNvSpPr/>
      </dsp:nvSpPr>
      <dsp:spPr>
        <a:xfrm>
          <a:off x="683563" y="1606965"/>
          <a:ext cx="2875359" cy="28753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D1708-9F38-4CD8-A8CE-A809A63C2331}">
      <dsp:nvSpPr>
        <dsp:cNvPr id="0" name=""/>
        <dsp:cNvSpPr/>
      </dsp:nvSpPr>
      <dsp:spPr>
        <a:xfrm>
          <a:off x="5796143" y="3"/>
          <a:ext cx="1609647" cy="1609647"/>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BUSINESS SKILLS</a:t>
          </a:r>
        </a:p>
      </dsp:txBody>
      <dsp:txXfrm>
        <a:off x="6031870" y="235730"/>
        <a:ext cx="1138193" cy="1138193"/>
      </dsp:txXfrm>
    </dsp:sp>
    <dsp:sp modelId="{D33A9CAB-1EE5-4B9D-9EDD-B9D24011B000}">
      <dsp:nvSpPr>
        <dsp:cNvPr id="0" name=""/>
        <dsp:cNvSpPr/>
      </dsp:nvSpPr>
      <dsp:spPr>
        <a:xfrm>
          <a:off x="4716010" y="2183032"/>
          <a:ext cx="1609647" cy="1609647"/>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FINANCIAL SERVICES</a:t>
          </a:r>
        </a:p>
      </dsp:txBody>
      <dsp:txXfrm>
        <a:off x="4951737" y="2418759"/>
        <a:ext cx="1138193" cy="1138193"/>
      </dsp:txXfrm>
    </dsp:sp>
    <dsp:sp modelId="{8F8004BC-8C0C-46C9-B89F-BF1A056EF42C}">
      <dsp:nvSpPr>
        <dsp:cNvPr id="0" name=""/>
        <dsp:cNvSpPr/>
      </dsp:nvSpPr>
      <dsp:spPr>
        <a:xfrm>
          <a:off x="6486623" y="2183032"/>
          <a:ext cx="2414471" cy="160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GB" sz="6500" kern="1200" dirty="0"/>
        </a:p>
      </dsp:txBody>
      <dsp:txXfrm>
        <a:off x="6486623" y="2183032"/>
        <a:ext cx="2414471" cy="1609647"/>
      </dsp:txXfrm>
    </dsp:sp>
    <dsp:sp modelId="{B89E6FF3-646B-4FAC-AFDA-AECA42B039BA}">
      <dsp:nvSpPr>
        <dsp:cNvPr id="0" name=""/>
        <dsp:cNvSpPr/>
      </dsp:nvSpPr>
      <dsp:spPr>
        <a:xfrm>
          <a:off x="3560590" y="4201590"/>
          <a:ext cx="1725215" cy="1725215"/>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HARDWARE AND SYSTEM SUPPORT</a:t>
          </a:r>
        </a:p>
      </dsp:txBody>
      <dsp:txXfrm>
        <a:off x="3813242" y="4454242"/>
        <a:ext cx="1219911" cy="1219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E2FBA-3B60-469A-90DE-482BE7DB4084}">
      <dsp:nvSpPr>
        <dsp:cNvPr id="0" name=""/>
        <dsp:cNvSpPr/>
      </dsp:nvSpPr>
      <dsp:spPr>
        <a:xfrm>
          <a:off x="342405" y="994051"/>
          <a:ext cx="1610476" cy="1436133"/>
        </a:xfrm>
        <a:prstGeom prst="ellipse">
          <a:avLst/>
        </a:prstGeom>
        <a:solidFill>
          <a:schemeClr val="accent6">
            <a:lumMod val="75000"/>
          </a:schemeClr>
        </a:solidFill>
        <a:ln w="15875"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Business Skills</a:t>
          </a:r>
        </a:p>
      </dsp:txBody>
      <dsp:txXfrm>
        <a:off x="578254" y="1204368"/>
        <a:ext cx="1138778" cy="1015499"/>
      </dsp:txXfrm>
    </dsp:sp>
    <dsp:sp modelId="{945AC3E7-1823-4E9D-90D0-3D12009D8D17}">
      <dsp:nvSpPr>
        <dsp:cNvPr id="0" name=""/>
        <dsp:cNvSpPr/>
      </dsp:nvSpPr>
      <dsp:spPr>
        <a:xfrm>
          <a:off x="2466361" y="1075404"/>
          <a:ext cx="1088576" cy="1273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GB" sz="5500" kern="1200"/>
        </a:p>
      </dsp:txBody>
      <dsp:txXfrm>
        <a:off x="2466361" y="1330090"/>
        <a:ext cx="762003" cy="764056"/>
      </dsp:txXfrm>
    </dsp:sp>
    <dsp:sp modelId="{F15D5AD4-5EF4-4552-A342-868D0AE56D49}">
      <dsp:nvSpPr>
        <dsp:cNvPr id="0" name=""/>
        <dsp:cNvSpPr/>
      </dsp:nvSpPr>
      <dsp:spPr>
        <a:xfrm>
          <a:off x="4006799" y="520"/>
          <a:ext cx="3423195" cy="3423195"/>
        </a:xfrm>
        <a:prstGeom prst="ellipse">
          <a:avLst/>
        </a:prstGeom>
        <a:solidFill>
          <a:schemeClr val="accent6">
            <a:lumMod val="75000"/>
          </a:schemeClr>
        </a:solidFill>
        <a:ln w="15875"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i="0" kern="1200" dirty="0"/>
            <a:t>You’ll gain a</a:t>
          </a:r>
          <a:r>
            <a:rPr lang="en-GB" sz="1400" b="1" i="0" kern="1200" dirty="0"/>
            <a:t> Foundation Apprenticeship</a:t>
          </a:r>
          <a:r>
            <a:rPr lang="en-GB" sz="1400" b="0" i="0" kern="1200" dirty="0"/>
            <a:t> in</a:t>
          </a:r>
          <a:r>
            <a:rPr lang="en-GB" sz="1400" b="1" i="0" kern="1200" dirty="0"/>
            <a:t> Business Skills,</a:t>
          </a:r>
          <a:r>
            <a:rPr lang="en-GB" sz="1400" b="0" i="0" kern="1200" dirty="0"/>
            <a:t> which is the same level of learning as an SQA Higher (SCQF level 6). This includes: A National Progression Award (NPA) in</a:t>
          </a:r>
          <a:r>
            <a:rPr lang="en-GB" sz="1400" b="1" i="0" kern="1200" dirty="0"/>
            <a:t> Business Skills</a:t>
          </a:r>
          <a:r>
            <a:rPr lang="en-GB" sz="1400" b="0" i="0" kern="1200" dirty="0"/>
            <a:t> at</a:t>
          </a:r>
          <a:r>
            <a:rPr lang="en-GB" sz="1400" b="1" i="0" kern="1200" dirty="0"/>
            <a:t> SCQF</a:t>
          </a:r>
          <a:r>
            <a:rPr lang="en-GB" sz="1400" b="0" i="0" kern="1200" dirty="0"/>
            <a:t> level 6; A Contemporary</a:t>
          </a:r>
          <a:r>
            <a:rPr lang="en-GB" sz="1400" b="1" i="0" kern="1200" dirty="0"/>
            <a:t> Business</a:t>
          </a:r>
          <a:r>
            <a:rPr lang="en-GB" sz="1400" b="0" i="0" kern="1200" dirty="0"/>
            <a:t> Issues unit; Core units of an SVQ in Business and Administration at</a:t>
          </a:r>
          <a:r>
            <a:rPr lang="en-GB" sz="1400" b="1" i="0" kern="1200" dirty="0"/>
            <a:t> SCQF</a:t>
          </a:r>
          <a:r>
            <a:rPr lang="en-GB" sz="1400" b="0" i="0" kern="1200" dirty="0"/>
            <a:t> level 6;</a:t>
          </a:r>
          <a:r>
            <a:rPr lang="en-GB" sz="1400" b="1" i="0" kern="1200" dirty="0"/>
            <a:t> SCQF qualification</a:t>
          </a:r>
          <a:r>
            <a:rPr lang="en-GB" sz="1400" b="0" i="0" kern="1200" dirty="0"/>
            <a:t> levels explained</a:t>
          </a:r>
          <a:endParaRPr lang="en-GB" sz="1400" kern="1200" dirty="0"/>
        </a:p>
      </dsp:txBody>
      <dsp:txXfrm>
        <a:off x="4508114" y="501835"/>
        <a:ext cx="2420565" cy="2420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E2FBA-3B60-469A-90DE-482BE7DB4084}">
      <dsp:nvSpPr>
        <dsp:cNvPr id="0" name=""/>
        <dsp:cNvSpPr/>
      </dsp:nvSpPr>
      <dsp:spPr>
        <a:xfrm>
          <a:off x="342405" y="994051"/>
          <a:ext cx="1610476" cy="1436133"/>
        </a:xfrm>
        <a:prstGeom prst="ellipse">
          <a:avLst/>
        </a:prstGeom>
        <a:solidFill>
          <a:schemeClr val="accent6">
            <a:lumMod val="75000"/>
          </a:schemeClr>
        </a:solidFill>
        <a:ln w="15875"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FINANCIAL SERVICES </a:t>
          </a:r>
        </a:p>
      </dsp:txBody>
      <dsp:txXfrm>
        <a:off x="578254" y="1204368"/>
        <a:ext cx="1138778" cy="1015499"/>
      </dsp:txXfrm>
    </dsp:sp>
    <dsp:sp modelId="{945AC3E7-1823-4E9D-90D0-3D12009D8D17}">
      <dsp:nvSpPr>
        <dsp:cNvPr id="0" name=""/>
        <dsp:cNvSpPr/>
      </dsp:nvSpPr>
      <dsp:spPr>
        <a:xfrm rot="390">
          <a:off x="2472214" y="1075616"/>
          <a:ext cx="1100986" cy="1273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472214" y="1330283"/>
        <a:ext cx="770690" cy="764056"/>
      </dsp:txXfrm>
    </dsp:sp>
    <dsp:sp modelId="{F15D5AD4-5EF4-4552-A342-868D0AE56D49}">
      <dsp:nvSpPr>
        <dsp:cNvPr id="0" name=""/>
        <dsp:cNvSpPr/>
      </dsp:nvSpPr>
      <dsp:spPr>
        <a:xfrm>
          <a:off x="4030213" y="1041"/>
          <a:ext cx="3423195" cy="342319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dirty="0"/>
            <a:t>You will complete a National Progression Award (NPA) in Financial Services (SCQF Level 6) </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n-GB" sz="1200" kern="1200"/>
            <a:t>Financial Services: An Introduction</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n-GB" sz="1200" kern="1200"/>
            <a:t>Financial Services: The Regulatory Framework </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n-GB" sz="1200" kern="1200" dirty="0"/>
            <a:t>Financial Services: Communication</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n-GB" sz="1200" kern="1200"/>
            <a:t>Financial Services: Promoting Positive Customer Relationships</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n-GB" sz="1200" kern="1200"/>
            <a:t>Financial Services: Personal Finance Awareness</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en-GB" sz="1200" kern="1200"/>
            <a:t>Work Placement</a:t>
          </a:r>
        </a:p>
      </dsp:txBody>
      <dsp:txXfrm>
        <a:off x="4531528" y="502356"/>
        <a:ext cx="2420565" cy="2420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E2FBA-3B60-469A-90DE-482BE7DB4084}">
      <dsp:nvSpPr>
        <dsp:cNvPr id="0" name=""/>
        <dsp:cNvSpPr/>
      </dsp:nvSpPr>
      <dsp:spPr>
        <a:xfrm>
          <a:off x="342405" y="994051"/>
          <a:ext cx="1610476" cy="1436133"/>
        </a:xfrm>
        <a:prstGeom prst="ellipse">
          <a:avLst/>
        </a:prstGeom>
        <a:solidFill>
          <a:schemeClr val="accent6">
            <a:lumMod val="75000"/>
          </a:schemeClr>
        </a:solidFill>
        <a:ln w="15875"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HARDWARE AND SYSTEM SUPPORT </a:t>
          </a:r>
        </a:p>
      </dsp:txBody>
      <dsp:txXfrm>
        <a:off x="578254" y="1204368"/>
        <a:ext cx="1138778" cy="1015499"/>
      </dsp:txXfrm>
    </dsp:sp>
    <dsp:sp modelId="{945AC3E7-1823-4E9D-90D0-3D12009D8D17}">
      <dsp:nvSpPr>
        <dsp:cNvPr id="0" name=""/>
        <dsp:cNvSpPr/>
      </dsp:nvSpPr>
      <dsp:spPr>
        <a:xfrm rot="390">
          <a:off x="2472214" y="1075616"/>
          <a:ext cx="1100986" cy="1273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472214" y="1330283"/>
        <a:ext cx="770690" cy="764056"/>
      </dsp:txXfrm>
    </dsp:sp>
    <dsp:sp modelId="{F15D5AD4-5EF4-4552-A342-868D0AE56D49}">
      <dsp:nvSpPr>
        <dsp:cNvPr id="0" name=""/>
        <dsp:cNvSpPr/>
      </dsp:nvSpPr>
      <dsp:spPr>
        <a:xfrm>
          <a:off x="4030213" y="1041"/>
          <a:ext cx="3423195" cy="342319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i="0" kern="1200" dirty="0"/>
            <a:t>You’ll gain a</a:t>
          </a:r>
          <a:r>
            <a:rPr lang="en-GB" sz="1400" b="1" i="0" kern="1200" dirty="0"/>
            <a:t> Foundation Apprenticeship</a:t>
          </a:r>
          <a:r>
            <a:rPr lang="en-GB" sz="1400" b="0" i="0" kern="1200" dirty="0"/>
            <a:t> in Information Technology:</a:t>
          </a:r>
          <a:r>
            <a:rPr lang="en-GB" sz="1400" b="1" i="0" kern="1200" dirty="0"/>
            <a:t> Hardware/System Support</a:t>
          </a:r>
          <a:r>
            <a:rPr lang="en-GB" sz="1400" b="0" i="0" kern="1200" dirty="0"/>
            <a:t>, which is the same level of learning as an SQA Higher</a:t>
          </a:r>
          <a:r>
            <a:rPr lang="en-GB" sz="1400" b="1" i="0" kern="1200" dirty="0"/>
            <a:t> (SCQF level</a:t>
          </a:r>
          <a:r>
            <a:rPr lang="en-GB" sz="1400" b="0" i="0" kern="1200" dirty="0"/>
            <a:t> 6). This includes: A National Progression Award (NPA) in Professional Computer Fundamentals at</a:t>
          </a:r>
          <a:r>
            <a:rPr lang="en-GB" sz="1400" b="1" i="0" kern="1200" dirty="0"/>
            <a:t> SCQF</a:t>
          </a:r>
          <a:r>
            <a:rPr lang="en-GB" sz="1400" b="0" i="0" kern="1200" dirty="0"/>
            <a:t> level 6; Five units of a Diploma for IT &amp; Telecommunications Professionals at</a:t>
          </a:r>
          <a:r>
            <a:rPr lang="en-GB" sz="1400" b="1" i="0" kern="1200" dirty="0"/>
            <a:t> SCQF</a:t>
          </a:r>
          <a:r>
            <a:rPr lang="en-GB" sz="1400" b="0" i="0" kern="1200" dirty="0"/>
            <a:t> level 6</a:t>
          </a:r>
          <a:endParaRPr lang="en-GB" sz="1400" kern="1200" dirty="0"/>
        </a:p>
      </dsp:txBody>
      <dsp:txXfrm>
        <a:off x="4531528" y="502356"/>
        <a:ext cx="2420565" cy="2420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00477-5D53-4D3C-BDDD-808C72B1B120}">
      <dsp:nvSpPr>
        <dsp:cNvPr id="0" name=""/>
        <dsp:cNvSpPr/>
      </dsp:nvSpPr>
      <dsp:spPr>
        <a:xfrm>
          <a:off x="357800" y="1872217"/>
          <a:ext cx="4026730" cy="2416038"/>
        </a:xfrm>
        <a:prstGeom prst="rect">
          <a:avLst/>
        </a:prstGeom>
        <a:solidFill>
          <a:schemeClr val="accent6">
            <a:lumMod val="75000"/>
          </a:schemeClr>
        </a:solidFill>
        <a:ln w="15875"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u="none" kern="1200" dirty="0">
              <a:solidFill>
                <a:schemeClr val="tx1"/>
              </a:solidFill>
              <a:uFillTx/>
            </a:rPr>
            <a:t>What are you hoping to get out of the remaining units?</a:t>
          </a:r>
          <a:endParaRPr lang="en-GB" sz="1600" u="none" kern="1200" dirty="0">
            <a:solidFill>
              <a:schemeClr val="tx1"/>
            </a:solidFill>
            <a:uFillTx/>
          </a:endParaRPr>
        </a:p>
        <a:p>
          <a:pPr marL="171450" lvl="1" indent="-171450" algn="l" defTabSz="711200">
            <a:lnSpc>
              <a:spcPct val="90000"/>
            </a:lnSpc>
            <a:spcBef>
              <a:spcPct val="0"/>
            </a:spcBef>
            <a:spcAft>
              <a:spcPct val="15000"/>
            </a:spcAft>
            <a:buChar char="•"/>
          </a:pPr>
          <a:r>
            <a:rPr lang="en-US" sz="1600" kern="1200" dirty="0">
              <a:solidFill>
                <a:schemeClr val="bg2">
                  <a:lumMod val="20000"/>
                  <a:lumOff val="80000"/>
                </a:schemeClr>
              </a:solidFill>
              <a:uFillTx/>
            </a:rPr>
            <a:t>In the remaining units I am hoping to get a further knowledge on financial workplaces and relationships within the workplace. </a:t>
          </a:r>
          <a:endParaRPr lang="en-GB" sz="1600" kern="1200" dirty="0">
            <a:solidFill>
              <a:schemeClr val="bg2">
                <a:lumMod val="20000"/>
                <a:lumOff val="80000"/>
              </a:schemeClr>
            </a:solidFill>
            <a:uFillTx/>
          </a:endParaRPr>
        </a:p>
      </dsp:txBody>
      <dsp:txXfrm>
        <a:off x="357800" y="1872217"/>
        <a:ext cx="4026730" cy="2416038"/>
      </dsp:txXfrm>
    </dsp:sp>
    <dsp:sp modelId="{CCEB8BFC-905B-4DDB-95FF-AF049C99A142}">
      <dsp:nvSpPr>
        <dsp:cNvPr id="0" name=""/>
        <dsp:cNvSpPr/>
      </dsp:nvSpPr>
      <dsp:spPr>
        <a:xfrm>
          <a:off x="4431469" y="104232"/>
          <a:ext cx="4026730" cy="2416038"/>
        </a:xfrm>
        <a:prstGeom prst="rect">
          <a:avLst/>
        </a:prstGeom>
        <a:solidFill>
          <a:schemeClr val="accent6">
            <a:lumMod val="60000"/>
            <a:lumOff val="40000"/>
          </a:schemeClr>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GB" sz="1400" b="0" kern="1200" dirty="0">
              <a:solidFill>
                <a:schemeClr val="bg1"/>
              </a:solidFill>
            </a:rPr>
            <a:t>For each of the units completed so far, give an example of 1 thing you have learned from each unit.</a:t>
          </a:r>
        </a:p>
        <a:p>
          <a:pPr marL="0" lvl="0" indent="0" algn="ctr" defTabSz="622300">
            <a:lnSpc>
              <a:spcPct val="90000"/>
            </a:lnSpc>
            <a:spcBef>
              <a:spcPct val="0"/>
            </a:spcBef>
            <a:spcAft>
              <a:spcPct val="35000"/>
            </a:spcAft>
            <a:buFont typeface="+mj-lt"/>
            <a:buNone/>
          </a:pPr>
          <a:r>
            <a:rPr lang="en-GB" sz="1400" b="0" kern="1200" dirty="0">
              <a:solidFill>
                <a:schemeClr val="tx1"/>
              </a:solidFill>
            </a:rPr>
            <a:t>Promoting Positive Customer Relationships – I learned how important building positive relationships with your customers is and how your body language and tone affects how a customer feels about you.	</a:t>
          </a:r>
        </a:p>
        <a:p>
          <a:pPr marL="0" lvl="0" indent="0" algn="ctr" defTabSz="622300">
            <a:lnSpc>
              <a:spcPct val="90000"/>
            </a:lnSpc>
            <a:spcBef>
              <a:spcPct val="0"/>
            </a:spcBef>
            <a:spcAft>
              <a:spcPct val="35000"/>
            </a:spcAft>
            <a:buNone/>
          </a:pPr>
          <a:r>
            <a:rPr lang="en-GB" sz="1400" b="0" kern="1200" dirty="0">
              <a:solidFill>
                <a:schemeClr val="tx1"/>
              </a:solidFill>
            </a:rPr>
            <a:t>The Regulatory Framework – What the different types of regulators are and how important they are. I also learned about the consequences if there is no proper regulation in the Financial Services Sector.</a:t>
          </a:r>
        </a:p>
        <a:p>
          <a:pPr marL="0" lvl="0" indent="0" algn="ctr" defTabSz="622300">
            <a:lnSpc>
              <a:spcPct val="90000"/>
            </a:lnSpc>
            <a:spcBef>
              <a:spcPct val="0"/>
            </a:spcBef>
            <a:spcAft>
              <a:spcPct val="35000"/>
            </a:spcAft>
            <a:buFont typeface="+mj-lt"/>
            <a:buNone/>
          </a:pPr>
          <a:endParaRPr lang="en-GB" sz="1400" kern="1200" dirty="0"/>
        </a:p>
      </dsp:txBody>
      <dsp:txXfrm>
        <a:off x="4431469" y="104232"/>
        <a:ext cx="4026730" cy="2416038"/>
      </dsp:txXfrm>
    </dsp:sp>
    <dsp:sp modelId="{F71F2F48-2B6D-4868-BA64-4368CAF6093B}">
      <dsp:nvSpPr>
        <dsp:cNvPr id="0" name=""/>
        <dsp:cNvSpPr/>
      </dsp:nvSpPr>
      <dsp:spPr>
        <a:xfrm>
          <a:off x="4431469" y="3384383"/>
          <a:ext cx="4026730" cy="2416038"/>
        </a:xfrm>
        <a:prstGeom prst="rect">
          <a:avLst/>
        </a:prstGeom>
        <a:solidFill>
          <a:schemeClr val="accent6">
            <a:lumMod val="60000"/>
            <a:lumOff val="40000"/>
          </a:schemeClr>
        </a:solidFill>
        <a:ln w="15875"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u="none" kern="1200" dirty="0">
              <a:solidFill>
                <a:schemeClr val="bg1"/>
              </a:solidFill>
              <a:uFillTx/>
            </a:rPr>
            <a:t>What has been your favourite unit so far and why?</a:t>
          </a:r>
          <a:endParaRPr lang="en-US" sz="1600" kern="1200" dirty="0">
            <a:solidFill>
              <a:schemeClr val="bg1"/>
            </a:solidFill>
            <a:uFillTx/>
          </a:endParaRPr>
        </a:p>
        <a:p>
          <a:pPr marL="0" lvl="0" indent="0" algn="l" defTabSz="711200">
            <a:lnSpc>
              <a:spcPct val="90000"/>
            </a:lnSpc>
            <a:spcBef>
              <a:spcPct val="0"/>
            </a:spcBef>
            <a:spcAft>
              <a:spcPct val="35000"/>
            </a:spcAft>
            <a:buNone/>
          </a:pPr>
          <a:endParaRPr lang="en-US" sz="1600" kern="1200" dirty="0">
            <a:solidFill>
              <a:schemeClr val="tx1"/>
            </a:solidFill>
            <a:uFillTx/>
          </a:endParaRPr>
        </a:p>
        <a:p>
          <a:pPr marL="0" lvl="0" indent="0" algn="l" defTabSz="711200">
            <a:lnSpc>
              <a:spcPct val="90000"/>
            </a:lnSpc>
            <a:spcBef>
              <a:spcPct val="0"/>
            </a:spcBef>
            <a:spcAft>
              <a:spcPct val="35000"/>
            </a:spcAft>
            <a:buNone/>
          </a:pPr>
          <a:r>
            <a:rPr lang="en-US" sz="1600" kern="1200" dirty="0">
              <a:solidFill>
                <a:schemeClr val="tx1"/>
              </a:solidFill>
              <a:uFillTx/>
            </a:rPr>
            <a:t>My favourite unit so far has been Promoting Positive Customer Relationships because I enjoyed learning about how to treat customers and how to deal with complaints and problems that occur in a workplace. </a:t>
          </a:r>
          <a:endParaRPr lang="en-GB" sz="1600" kern="1200" dirty="0">
            <a:solidFill>
              <a:schemeClr val="tx1"/>
            </a:solidFill>
            <a:uFillTx/>
          </a:endParaRPr>
        </a:p>
        <a:p>
          <a:pPr marL="57150" lvl="1" indent="-57150" algn="l" defTabSz="488950">
            <a:lnSpc>
              <a:spcPct val="90000"/>
            </a:lnSpc>
            <a:spcBef>
              <a:spcPct val="0"/>
            </a:spcBef>
            <a:spcAft>
              <a:spcPct val="15000"/>
            </a:spcAft>
            <a:buChar char="•"/>
          </a:pPr>
          <a:endParaRPr lang="en-GB" sz="1100" kern="1200" dirty="0">
            <a:uFillTx/>
          </a:endParaRPr>
        </a:p>
      </dsp:txBody>
      <dsp:txXfrm>
        <a:off x="4431469" y="3384383"/>
        <a:ext cx="4026730" cy="2416038"/>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4D4421-7F16-4650-9241-3DAB3A08ED0E}" type="datetimeFigureOut">
              <a:rPr lang="en-GB" smtClean="0"/>
              <a:t>09/12/2021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E74588-251A-4AD3-8F74-85A3D3AD12B6}" type="slidenum">
              <a:rPr lang="en-GB" smtClean="0"/>
              <a:t>‹#›</a:t>
            </a:fld>
            <a:endParaRPr lang="en-GB"/>
          </a:p>
        </p:txBody>
      </p:sp>
    </p:spTree>
    <p:extLst>
      <p:ext uri="{BB962C8B-B14F-4D97-AF65-F5344CB8AC3E}">
        <p14:creationId xmlns:p14="http://schemas.microsoft.com/office/powerpoint/2010/main" val="220324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74588-251A-4AD3-8F74-85A3D3AD12B6}" type="slidenum">
              <a:rPr lang="en-GB" smtClean="0"/>
              <a:t>4</a:t>
            </a:fld>
            <a:endParaRPr lang="en-GB"/>
          </a:p>
        </p:txBody>
      </p:sp>
    </p:spTree>
    <p:extLst>
      <p:ext uri="{BB962C8B-B14F-4D97-AF65-F5344CB8AC3E}">
        <p14:creationId xmlns:p14="http://schemas.microsoft.com/office/powerpoint/2010/main" val="2806761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7D50A7-DD20-4C59-8DBA-E0B4A002828B}"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428716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D50A7-DD20-4C59-8DBA-E0B4A002828B}"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87230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D50A7-DD20-4C59-8DBA-E0B4A002828B}"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196437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D50A7-DD20-4C59-8DBA-E0B4A002828B}"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D0C2D-5ECE-465A-AAEB-64E713D48B56}" type="slidenum">
              <a:rPr lang="en-GB" smtClean="0"/>
              <a:t>‹#›</a:t>
            </a:fld>
            <a:endParaRPr lang="en-GB"/>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009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D50A7-DD20-4C59-8DBA-E0B4A002828B}"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271033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7D50A7-DD20-4C59-8DBA-E0B4A002828B}" type="datetimeFigureOut">
              <a:rPr lang="en-GB" smtClean="0"/>
              <a:t>09/12/2021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2829417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7D50A7-DD20-4C59-8DBA-E0B4A002828B}" type="datetimeFigureOut">
              <a:rPr lang="en-GB" smtClean="0"/>
              <a:t>09/12/2021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61099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50A7-DD20-4C59-8DBA-E0B4A002828B}"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830973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50A7-DD20-4C59-8DBA-E0B4A002828B}"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67978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50A7-DD20-4C59-8DBA-E0B4A002828B}"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334150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7D50A7-DD20-4C59-8DBA-E0B4A002828B}"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305164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7D50A7-DD20-4C59-8DBA-E0B4A002828B}"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343089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7D50A7-DD20-4C59-8DBA-E0B4A002828B}" type="datetimeFigureOut">
              <a:rPr lang="en-GB" smtClean="0"/>
              <a:t>09/12/2021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307837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7D50A7-DD20-4C59-8DBA-E0B4A002828B}" type="datetimeFigureOut">
              <a:rPr lang="en-GB" smtClean="0"/>
              <a:t>09/12/2021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289797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7D50A7-DD20-4C59-8DBA-E0B4A002828B}" type="datetimeFigureOut">
              <a:rPr lang="en-GB" smtClean="0"/>
              <a:t>09/12/2021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179963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D50A7-DD20-4C59-8DBA-E0B4A002828B}"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403258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D50A7-DD20-4C59-8DBA-E0B4A002828B}"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D0C2D-5ECE-465A-AAEB-64E713D48B56}" type="slidenum">
              <a:rPr lang="en-GB" smtClean="0"/>
              <a:t>‹#›</a:t>
            </a:fld>
            <a:endParaRPr lang="en-GB"/>
          </a:p>
        </p:txBody>
      </p:sp>
    </p:spTree>
    <p:extLst>
      <p:ext uri="{BB962C8B-B14F-4D97-AF65-F5344CB8AC3E}">
        <p14:creationId xmlns:p14="http://schemas.microsoft.com/office/powerpoint/2010/main" val="405188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E7D50A7-DD20-4C59-8DBA-E0B4A002828B}" type="datetimeFigureOut">
              <a:rPr lang="en-GB" smtClean="0"/>
              <a:t>09/12/2021</a:t>
            </a:fld>
            <a:endParaRPr lang="en-GB"/>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0E4D0C2D-5ECE-465A-AAEB-64E713D48B56}" type="slidenum">
              <a:rPr lang="en-GB" smtClean="0"/>
              <a:t>‹#›</a:t>
            </a:fld>
            <a:endParaRPr lang="en-GB"/>
          </a:p>
        </p:txBody>
      </p:sp>
    </p:spTree>
    <p:extLst>
      <p:ext uri="{BB962C8B-B14F-4D97-AF65-F5344CB8AC3E}">
        <p14:creationId xmlns:p14="http://schemas.microsoft.com/office/powerpoint/2010/main" val="32326281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283277"/>
            <a:ext cx="9143999" cy="597891"/>
          </a:xfrm>
          <a:prstGeom prst="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913" tIns="50457" rIns="100913" bIns="50457" rtlCol="0" anchor="ctr"/>
          <a:lstStyle/>
          <a:p>
            <a:pPr algn="ctr"/>
            <a:r>
              <a:rPr lang="en-GB" sz="4000" b="1" dirty="0"/>
              <a:t>FOUNDATION APPRENTICESHIPS 22/23</a:t>
            </a:r>
          </a:p>
        </p:txBody>
      </p:sp>
      <p:sp>
        <p:nvSpPr>
          <p:cNvPr id="6" name="TextBox 5"/>
          <p:cNvSpPr txBox="1"/>
          <p:nvPr/>
        </p:nvSpPr>
        <p:spPr>
          <a:xfrm>
            <a:off x="2411760" y="5091894"/>
            <a:ext cx="6714492" cy="440454"/>
          </a:xfrm>
          <a:prstGeom prst="rect">
            <a:avLst/>
          </a:prstGeom>
          <a:noFill/>
        </p:spPr>
        <p:txBody>
          <a:bodyPr wrap="square" lIns="100913" tIns="50457" rIns="100913" bIns="50457" rtlCol="0">
            <a:spAutoFit/>
          </a:bodyPr>
          <a:lstStyle/>
          <a:p>
            <a:pPr algn="ctr"/>
            <a:r>
              <a:rPr lang="en-GB" sz="2200" i="1" dirty="0">
                <a:solidFill>
                  <a:schemeClr val="bg1"/>
                </a:solidFill>
                <a:latin typeface="OpenSans"/>
                <a:ea typeface="OpenSymbol" panose="05010000000000000000" pitchFamily="2" charset="0"/>
              </a:rPr>
              <a:t> </a:t>
            </a:r>
            <a:endParaRPr lang="en-GB" sz="2000" i="1" dirty="0">
              <a:solidFill>
                <a:schemeClr val="bg1"/>
              </a:solidFill>
              <a:latin typeface="OpenSans"/>
              <a:ea typeface="OpenSymbol" panose="05010000000000000000" pitchFamily="2" charset="0"/>
            </a:endParaRPr>
          </a:p>
        </p:txBody>
      </p:sp>
      <p:pic>
        <p:nvPicPr>
          <p:cNvPr id="3" name="Picture 2">
            <a:extLst>
              <a:ext uri="{FF2B5EF4-FFF2-40B4-BE49-F238E27FC236}">
                <a16:creationId xmlns:a16="http://schemas.microsoft.com/office/drawing/2014/main" id="{C45B6EC0-6D0E-4D47-AC07-1F3347A18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063" y="5953799"/>
            <a:ext cx="1773936" cy="900684"/>
          </a:xfrm>
          <a:prstGeom prst="rect">
            <a:avLst/>
          </a:prstGeom>
        </p:spPr>
      </p:pic>
      <p:pic>
        <p:nvPicPr>
          <p:cNvPr id="2050" name="Picture 2" descr="See the source image">
            <a:extLst>
              <a:ext uri="{FF2B5EF4-FFF2-40B4-BE49-F238E27FC236}">
                <a16:creationId xmlns:a16="http://schemas.microsoft.com/office/drawing/2014/main" id="{CF5E6A8F-B232-449E-A715-C652E4C03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0"/>
            <a:ext cx="5558420"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ADDFAA95-B883-451D-BCA0-C529D485C005}"/>
              </a:ext>
            </a:extLst>
          </p:cNvPr>
          <p:cNvGraphicFramePr>
            <a:graphicFrameLocks noGrp="1"/>
          </p:cNvGraphicFramePr>
          <p:nvPr>
            <p:ph sz="quarter" idx="13"/>
            <p:extLst>
              <p:ext uri="{D42A27DB-BD31-4B8C-83A1-F6EECF244321}">
                <p14:modId xmlns:p14="http://schemas.microsoft.com/office/powerpoint/2010/main" val="105974010"/>
              </p:ext>
            </p:extLst>
          </p:nvPr>
        </p:nvGraphicFramePr>
        <p:xfrm>
          <a:off x="685800" y="908720"/>
          <a:ext cx="8458200" cy="594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B796C442-E13D-45F7-B103-2450C0869B52}"/>
              </a:ext>
            </a:extLst>
          </p:cNvPr>
          <p:cNvSpPr>
            <a:spLocks noGrp="1"/>
          </p:cNvSpPr>
          <p:nvPr>
            <p:ph type="title"/>
          </p:nvPr>
        </p:nvSpPr>
        <p:spPr>
          <a:xfrm>
            <a:off x="0" y="0"/>
            <a:ext cx="9144000" cy="793651"/>
          </a:xfrm>
          <a:prstGeom prst="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913" tIns="50457" rIns="100913" bIns="50457" rtlCol="0" anchor="ctr">
            <a:normAutofit/>
          </a:bodyPr>
          <a:lstStyle/>
          <a:p>
            <a:pPr lvl="0" algn="ctr">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TESTIMONIALS </a:t>
            </a:r>
          </a:p>
        </p:txBody>
      </p:sp>
    </p:spTree>
    <p:extLst>
      <p:ext uri="{BB962C8B-B14F-4D97-AF65-F5344CB8AC3E}">
        <p14:creationId xmlns:p14="http://schemas.microsoft.com/office/powerpoint/2010/main" val="383564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OUNDATION APPRENTICESHIP TESTIMONIAL">
            <a:extLst>
              <a:ext uri="{FF2B5EF4-FFF2-40B4-BE49-F238E27FC236}">
                <a16:creationId xmlns:a16="http://schemas.microsoft.com/office/drawing/2014/main" id="{DA210564-1388-489E-84E7-FF24387A76D3}"/>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3606800" y="2366963"/>
            <a:ext cx="1928813" cy="3424237"/>
          </a:xfrm>
        </p:spPr>
      </p:pic>
      <p:sp>
        <p:nvSpPr>
          <p:cNvPr id="5" name="Title 3">
            <a:extLst>
              <a:ext uri="{FF2B5EF4-FFF2-40B4-BE49-F238E27FC236}">
                <a16:creationId xmlns:a16="http://schemas.microsoft.com/office/drawing/2014/main" id="{D08A9F2C-97D5-4528-9D76-E3B29DB705A8}"/>
              </a:ext>
            </a:extLst>
          </p:cNvPr>
          <p:cNvSpPr>
            <a:spLocks noGrp="1"/>
          </p:cNvSpPr>
          <p:nvPr>
            <p:ph type="title"/>
          </p:nvPr>
        </p:nvSpPr>
        <p:spPr>
          <a:xfrm>
            <a:off x="0" y="1"/>
            <a:ext cx="9144000" cy="692695"/>
          </a:xfrm>
          <a:prstGeom prst="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913" tIns="50457" rIns="100913" bIns="50457" rtlCol="0" anchor="ctr">
            <a:normAutofit/>
          </a:bodyPr>
          <a:lstStyle/>
          <a:p>
            <a:pPr lvl="0" algn="ctr">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FOUNDATION APPRENTICE TESTIMONY </a:t>
            </a:r>
          </a:p>
        </p:txBody>
      </p:sp>
    </p:spTree>
    <p:extLst>
      <p:ext uri="{BB962C8B-B14F-4D97-AF65-F5344CB8AC3E}">
        <p14:creationId xmlns:p14="http://schemas.microsoft.com/office/powerpoint/2010/main" val="35105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heprojectmarketingcompany.co.uk/wp-content/gallery/who/banner_inner_expe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2075"/>
            <a:ext cx="914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05540" y="6291589"/>
            <a:ext cx="714028" cy="57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 y="-1"/>
            <a:ext cx="9143999" cy="597891"/>
          </a:xfrm>
          <a:prstGeom prst="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913" tIns="50457" rIns="100913" bIns="50457" rtlCol="0" anchor="ctr"/>
          <a:lstStyle/>
          <a:p>
            <a:pPr algn="ctr"/>
            <a:endParaRPr lang="en-GB"/>
          </a:p>
        </p:txBody>
      </p:sp>
      <p:sp>
        <p:nvSpPr>
          <p:cNvPr id="10" name="Rectangle 3"/>
          <p:cNvSpPr txBox="1">
            <a:spLocks noChangeArrowheads="1"/>
          </p:cNvSpPr>
          <p:nvPr/>
        </p:nvSpPr>
        <p:spPr>
          <a:xfrm>
            <a:off x="-6902" y="636487"/>
            <a:ext cx="9143999" cy="62870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endParaRPr lang="en-GB" sz="2800" b="1" dirty="0">
              <a:latin typeface="Arial" charset="0"/>
              <a:cs typeface="Arial" charset="0"/>
            </a:endParaRPr>
          </a:p>
          <a:p>
            <a:pPr algn="l">
              <a:buFontTx/>
              <a:buNone/>
            </a:pPr>
            <a:r>
              <a:rPr lang="en-GB" sz="2800" b="1" dirty="0">
                <a:latin typeface="Arial" charset="0"/>
                <a:cs typeface="Arial" charset="0"/>
              </a:rPr>
              <a:t>Who are Genius People?</a:t>
            </a:r>
          </a:p>
          <a:p>
            <a:pPr marL="285750" indent="-285750" algn="l">
              <a:buFont typeface="Arial" pitchFamily="34" charset="0"/>
              <a:buChar char="•"/>
            </a:pPr>
            <a:endParaRPr lang="en-GB" sz="1800" b="1" dirty="0">
              <a:solidFill>
                <a:schemeClr val="accent5">
                  <a:lumMod val="75000"/>
                </a:schemeClr>
              </a:solidFill>
              <a:latin typeface="Arial" charset="0"/>
              <a:cs typeface="Arial" charset="0"/>
            </a:endParaRPr>
          </a:p>
          <a:p>
            <a:pPr marL="285750" indent="-285750" algn="l">
              <a:buFont typeface="Arial" pitchFamily="34" charset="0"/>
              <a:buChar char="•"/>
            </a:pPr>
            <a:r>
              <a:rPr lang="en-GB" altLang="en-US" sz="1600" dirty="0">
                <a:solidFill>
                  <a:srgbClr val="7030A0"/>
                </a:solidFill>
                <a:latin typeface="Arial" charset="0"/>
                <a:cs typeface="Arial" charset="0"/>
              </a:rPr>
              <a:t>Experienced Training Provider</a:t>
            </a:r>
          </a:p>
          <a:p>
            <a:pPr marL="285750" indent="-285750" algn="l">
              <a:buFont typeface="Arial" pitchFamily="34" charset="0"/>
              <a:buChar char="•"/>
            </a:pPr>
            <a:r>
              <a:rPr lang="en-GB" altLang="en-US" sz="1600" dirty="0">
                <a:solidFill>
                  <a:srgbClr val="7030A0"/>
                </a:solidFill>
                <a:latin typeface="Arial" charset="0"/>
                <a:cs typeface="Arial" charset="0"/>
              </a:rPr>
              <a:t>Have delivered MAs for 12 years</a:t>
            </a:r>
          </a:p>
          <a:p>
            <a:pPr marL="285750" indent="-285750" algn="l">
              <a:buFont typeface="Arial" pitchFamily="34" charset="0"/>
              <a:buChar char="•"/>
            </a:pPr>
            <a:r>
              <a:rPr lang="en-GB" altLang="en-US" sz="1600" dirty="0">
                <a:solidFill>
                  <a:srgbClr val="7030A0"/>
                </a:solidFill>
                <a:latin typeface="Arial" charset="0"/>
                <a:cs typeface="Arial" charset="0"/>
              </a:rPr>
              <a:t>Now into our 4</a:t>
            </a:r>
            <a:r>
              <a:rPr lang="en-GB" altLang="en-US" sz="1600" baseline="30000" dirty="0">
                <a:solidFill>
                  <a:srgbClr val="7030A0"/>
                </a:solidFill>
                <a:latin typeface="Arial" charset="0"/>
                <a:cs typeface="Arial" charset="0"/>
              </a:rPr>
              <a:t>th</a:t>
            </a:r>
            <a:r>
              <a:rPr lang="en-GB" altLang="en-US" sz="1600" dirty="0">
                <a:solidFill>
                  <a:srgbClr val="7030A0"/>
                </a:solidFill>
                <a:latin typeface="Arial" charset="0"/>
                <a:cs typeface="Arial" charset="0"/>
              </a:rPr>
              <a:t> year of delivering FAs</a:t>
            </a:r>
          </a:p>
          <a:p>
            <a:pPr marL="285750" indent="-285750" algn="l">
              <a:buFont typeface="Arial" pitchFamily="34" charset="0"/>
              <a:buChar char="•"/>
            </a:pPr>
            <a:r>
              <a:rPr lang="en-GB" altLang="en-US" sz="1600" dirty="0">
                <a:solidFill>
                  <a:srgbClr val="7030A0"/>
                </a:solidFill>
                <a:latin typeface="Arial" charset="0"/>
                <a:cs typeface="Arial" charset="0"/>
              </a:rPr>
              <a:t>Accredited SQA Training Centre</a:t>
            </a:r>
          </a:p>
          <a:p>
            <a:pPr marL="285750" indent="-285750" algn="l">
              <a:buFont typeface="Arial" pitchFamily="34" charset="0"/>
              <a:buChar char="•"/>
            </a:pPr>
            <a:r>
              <a:rPr lang="en-GB" altLang="en-US" sz="1600" dirty="0">
                <a:solidFill>
                  <a:srgbClr val="7030A0"/>
                </a:solidFill>
                <a:latin typeface="Arial" charset="0"/>
                <a:cs typeface="Arial" charset="0"/>
              </a:rPr>
              <a:t>Dedicated Team 	of qualified assessors </a:t>
            </a:r>
          </a:p>
          <a:p>
            <a:endParaRPr lang="en-GB" sz="2800" dirty="0">
              <a:solidFill>
                <a:srgbClr val="7030A0"/>
              </a:solidFill>
              <a:latin typeface="Arial" charset="0"/>
              <a:cs typeface="Arial" charset="0"/>
            </a:endParaRPr>
          </a:p>
          <a:p>
            <a:endParaRPr lang="en-GB" sz="2800" dirty="0">
              <a:latin typeface="Arial" charset="0"/>
              <a:cs typeface="Arial" charset="0"/>
            </a:endParaRPr>
          </a:p>
          <a:p>
            <a:endParaRPr lang="en-GB" sz="2800" dirty="0">
              <a:latin typeface="Arial" charset="0"/>
              <a:cs typeface="Arial" charset="0"/>
            </a:endParaRPr>
          </a:p>
          <a:p>
            <a:pPr>
              <a:buFontTx/>
              <a:buNone/>
            </a:pPr>
            <a:endParaRPr lang="en-GB" sz="2800" dirty="0">
              <a:latin typeface="Arial" charset="0"/>
              <a:cs typeface="Arial" charset="0"/>
            </a:endParaRPr>
          </a:p>
          <a:p>
            <a:pPr>
              <a:buFontTx/>
              <a:buNone/>
            </a:pPr>
            <a:endParaRPr lang="en-GB" sz="2800" dirty="0">
              <a:latin typeface="Arial" charset="0"/>
              <a:cs typeface="Arial" charset="0"/>
            </a:endParaRPr>
          </a:p>
          <a:p>
            <a:pPr>
              <a:buFontTx/>
              <a:buNone/>
            </a:pPr>
            <a:endParaRPr lang="en-GB" sz="2800" dirty="0">
              <a:latin typeface="Arial" charset="0"/>
              <a:cs typeface="Arial" charset="0"/>
            </a:endParaRPr>
          </a:p>
          <a:p>
            <a:pPr>
              <a:buFontTx/>
              <a:buNone/>
            </a:pPr>
            <a:endParaRPr lang="en-GB" sz="2800" dirty="0">
              <a:latin typeface="Arial" charset="0"/>
              <a:cs typeface="Arial" charset="0"/>
            </a:endParaRPr>
          </a:p>
          <a:p>
            <a:endParaRPr lang="en-US" sz="2800" dirty="0">
              <a:latin typeface="Arial" charset="0"/>
              <a:cs typeface="Arial" charset="0"/>
            </a:endParaRPr>
          </a:p>
        </p:txBody>
      </p:sp>
      <p:pic>
        <p:nvPicPr>
          <p:cNvPr id="9" name="Picture 8" descr="Teacher pointing at laptop screen to young students">
            <a:extLst>
              <a:ext uri="{FF2B5EF4-FFF2-40B4-BE49-F238E27FC236}">
                <a16:creationId xmlns:a16="http://schemas.microsoft.com/office/drawing/2014/main" id="{B418899C-DA74-4705-8513-FF8E60C87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7586"/>
            <a:ext cx="9144000" cy="3040414"/>
          </a:xfrm>
          <a:prstGeom prst="rect">
            <a:avLst/>
          </a:prstGeom>
        </p:spPr>
      </p:pic>
    </p:spTree>
    <p:extLst>
      <p:ext uri="{BB962C8B-B14F-4D97-AF65-F5344CB8AC3E}">
        <p14:creationId xmlns:p14="http://schemas.microsoft.com/office/powerpoint/2010/main" val="2354480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A3D293-5643-434A-AA6B-327AB852ED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929" y="1860448"/>
            <a:ext cx="5560141" cy="312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2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
            <a:ext cx="9143999" cy="597891"/>
          </a:xfrm>
          <a:prstGeom prst="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913" tIns="50457" rIns="100913" bIns="50457" rtlCol="0" anchor="ctr"/>
          <a:lstStyle/>
          <a:p>
            <a:pPr algn="ctr"/>
            <a:r>
              <a:rPr lang="en-GB" sz="4000" dirty="0"/>
              <a:t>AGENDA </a:t>
            </a:r>
          </a:p>
        </p:txBody>
      </p:sp>
      <p:pic>
        <p:nvPicPr>
          <p:cNvPr id="11270" name="Picture 6" descr="http://naturalweightlosshabits.com/wp-content/themes/mysterious/newlpfiles/127.0.0.1/wordpress/wp-content/uploads/2015/05/Start-Losing-Weight-Today-with-this-Natural-Weight-Loss-eBo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8" y="736475"/>
            <a:ext cx="3543300" cy="24765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0" y="597890"/>
            <a:ext cx="9143999" cy="62870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endParaRPr lang="en-GB" sz="2800" b="1" dirty="0">
              <a:latin typeface="Arial" charset="0"/>
              <a:cs typeface="Arial" charset="0"/>
            </a:endParaRPr>
          </a:p>
          <a:p>
            <a:pPr algn="l">
              <a:buFontTx/>
              <a:buNone/>
            </a:pPr>
            <a:endParaRPr lang="en-GB" sz="2800" b="1" dirty="0">
              <a:latin typeface="Arial" charset="0"/>
              <a:cs typeface="Arial" charset="0"/>
            </a:endParaRPr>
          </a:p>
          <a:p>
            <a:pPr algn="l">
              <a:buFontTx/>
              <a:buNone/>
            </a:pPr>
            <a:endParaRPr lang="en-GB" sz="2800" b="1" dirty="0">
              <a:latin typeface="Arial" charset="0"/>
              <a:cs typeface="Arial" charset="0"/>
            </a:endParaRPr>
          </a:p>
          <a:p>
            <a:pPr algn="l">
              <a:buFontTx/>
              <a:buNone/>
            </a:pPr>
            <a:endParaRPr lang="en-GB" sz="2800" b="1" dirty="0">
              <a:latin typeface="Arial" charset="0"/>
              <a:cs typeface="Arial" charset="0"/>
            </a:endParaRPr>
          </a:p>
          <a:p>
            <a:pPr algn="l">
              <a:buFontTx/>
              <a:buNone/>
            </a:pPr>
            <a:r>
              <a:rPr lang="en-GB" sz="2800" b="1" dirty="0">
                <a:latin typeface="Arial" charset="0"/>
                <a:cs typeface="Arial" charset="0"/>
              </a:rPr>
              <a:t>Agenda </a:t>
            </a:r>
          </a:p>
          <a:p>
            <a:pPr algn="l"/>
            <a:endParaRPr lang="en-GB" sz="1600" dirty="0">
              <a:solidFill>
                <a:schemeClr val="accent5">
                  <a:lumMod val="75000"/>
                </a:schemeClr>
              </a:solidFill>
              <a:latin typeface="Arial" charset="0"/>
              <a:cs typeface="Arial" charset="0"/>
            </a:endParaRPr>
          </a:p>
          <a:p>
            <a:pPr marL="342900" indent="-342900" algn="l">
              <a:buFont typeface="Arial" pitchFamily="34" charset="0"/>
              <a:buChar char="•"/>
            </a:pPr>
            <a:r>
              <a:rPr lang="en-GB" sz="1600" dirty="0">
                <a:solidFill>
                  <a:srgbClr val="7030A0"/>
                </a:solidFill>
                <a:latin typeface="Arial" charset="0"/>
                <a:cs typeface="Arial" charset="0"/>
              </a:rPr>
              <a:t>What is a Foundation Apprenticeship?</a:t>
            </a:r>
          </a:p>
          <a:p>
            <a:pPr marL="342900" indent="-342900" algn="l">
              <a:buFont typeface="Arial" pitchFamily="34" charset="0"/>
              <a:buChar char="•"/>
            </a:pPr>
            <a:r>
              <a:rPr lang="en-GB" sz="1600" dirty="0">
                <a:solidFill>
                  <a:srgbClr val="7030A0"/>
                </a:solidFill>
                <a:latin typeface="Arial" charset="0"/>
                <a:cs typeface="Arial" charset="0"/>
              </a:rPr>
              <a:t>Where will I study</a:t>
            </a:r>
          </a:p>
          <a:p>
            <a:pPr marL="342900" indent="-342900" algn="l">
              <a:buFont typeface="Arial" pitchFamily="34" charset="0"/>
              <a:buChar char="•"/>
            </a:pPr>
            <a:r>
              <a:rPr lang="en-GB" sz="1600" dirty="0">
                <a:solidFill>
                  <a:srgbClr val="7030A0"/>
                </a:solidFill>
                <a:latin typeface="Arial" charset="0"/>
                <a:cs typeface="Arial" charset="0"/>
              </a:rPr>
              <a:t>What can I study</a:t>
            </a:r>
          </a:p>
          <a:p>
            <a:pPr marL="342900" indent="-342900" algn="l">
              <a:buFont typeface="Arial" pitchFamily="34" charset="0"/>
              <a:buChar char="•"/>
            </a:pPr>
            <a:r>
              <a:rPr lang="en-GB" sz="1600" dirty="0">
                <a:solidFill>
                  <a:srgbClr val="7030A0"/>
                </a:solidFill>
                <a:latin typeface="Arial" charset="0"/>
                <a:cs typeface="Arial" charset="0"/>
              </a:rPr>
              <a:t>Business Skills</a:t>
            </a:r>
          </a:p>
          <a:p>
            <a:pPr marL="342900" indent="-342900" algn="l">
              <a:buFont typeface="Arial" pitchFamily="34" charset="0"/>
              <a:buChar char="•"/>
            </a:pPr>
            <a:r>
              <a:rPr lang="en-GB" sz="1600" dirty="0">
                <a:solidFill>
                  <a:srgbClr val="7030A0"/>
                </a:solidFill>
                <a:latin typeface="Arial" charset="0"/>
                <a:cs typeface="Arial" charset="0"/>
              </a:rPr>
              <a:t>Financial Services </a:t>
            </a:r>
          </a:p>
          <a:p>
            <a:pPr marL="342900" indent="-342900" algn="l">
              <a:buFont typeface="Arial" pitchFamily="34" charset="0"/>
              <a:buChar char="•"/>
            </a:pPr>
            <a:r>
              <a:rPr lang="en-GB" sz="1600" dirty="0">
                <a:solidFill>
                  <a:srgbClr val="7030A0"/>
                </a:solidFill>
                <a:latin typeface="Arial" charset="0"/>
                <a:cs typeface="Arial" charset="0"/>
              </a:rPr>
              <a:t>Hardware and System Support</a:t>
            </a:r>
          </a:p>
          <a:p>
            <a:pPr marL="342900" indent="-342900" algn="l">
              <a:buFont typeface="Arial" pitchFamily="34" charset="0"/>
              <a:buChar char="•"/>
            </a:pPr>
            <a:r>
              <a:rPr lang="en-GB" sz="1600" dirty="0">
                <a:solidFill>
                  <a:srgbClr val="7030A0"/>
                </a:solidFill>
                <a:latin typeface="Arial" charset="0"/>
                <a:cs typeface="Arial" charset="0"/>
              </a:rPr>
              <a:t>Testimonials</a:t>
            </a:r>
          </a:p>
          <a:p>
            <a:pPr marL="342900" indent="-342900" algn="l">
              <a:buFont typeface="Arial" pitchFamily="34" charset="0"/>
              <a:buChar char="•"/>
            </a:pPr>
            <a:r>
              <a:rPr lang="en-GB" sz="1600" dirty="0">
                <a:solidFill>
                  <a:srgbClr val="7030A0"/>
                </a:solidFill>
                <a:latin typeface="Arial" charset="0"/>
                <a:cs typeface="Arial" charset="0"/>
              </a:rPr>
              <a:t>Learner Video</a:t>
            </a:r>
          </a:p>
          <a:p>
            <a:pPr marL="342900" indent="-342900" algn="l">
              <a:buFont typeface="Arial" pitchFamily="34" charset="0"/>
              <a:buChar char="•"/>
            </a:pPr>
            <a:r>
              <a:rPr lang="en-GB" sz="1600" dirty="0">
                <a:solidFill>
                  <a:srgbClr val="7030A0"/>
                </a:solidFill>
                <a:latin typeface="Arial" charset="0"/>
                <a:cs typeface="Arial" charset="0"/>
              </a:rPr>
              <a:t>Who are we ?</a:t>
            </a:r>
          </a:p>
          <a:p>
            <a:pPr marL="342900" indent="-342900" algn="l">
              <a:buFont typeface="Arial" pitchFamily="34" charset="0"/>
              <a:buChar char="•"/>
            </a:pPr>
            <a:r>
              <a:rPr lang="en-GB" sz="1600" dirty="0">
                <a:solidFill>
                  <a:srgbClr val="7030A0"/>
                </a:solidFill>
                <a:latin typeface="Arial" charset="0"/>
                <a:cs typeface="Arial" charset="0"/>
              </a:rPr>
              <a:t>Questions</a:t>
            </a:r>
          </a:p>
          <a:p>
            <a:endParaRPr lang="en-GB" sz="2800" dirty="0">
              <a:latin typeface="Arial" charset="0"/>
              <a:cs typeface="Arial" charset="0"/>
            </a:endParaRPr>
          </a:p>
          <a:p>
            <a:endParaRPr lang="en-GB" sz="2800" dirty="0">
              <a:latin typeface="Arial" charset="0"/>
              <a:cs typeface="Arial" charset="0"/>
            </a:endParaRPr>
          </a:p>
          <a:p>
            <a:endParaRPr lang="en-GB" sz="2800" dirty="0">
              <a:latin typeface="Arial" charset="0"/>
              <a:cs typeface="Arial" charset="0"/>
            </a:endParaRPr>
          </a:p>
          <a:p>
            <a:pPr>
              <a:buFontTx/>
              <a:buNone/>
            </a:pPr>
            <a:endParaRPr lang="en-GB" sz="2800" dirty="0">
              <a:latin typeface="Arial" charset="0"/>
              <a:cs typeface="Arial" charset="0"/>
            </a:endParaRPr>
          </a:p>
          <a:p>
            <a:pPr>
              <a:buFontTx/>
              <a:buNone/>
            </a:pPr>
            <a:endParaRPr lang="en-GB" sz="2800" dirty="0">
              <a:latin typeface="Arial" charset="0"/>
              <a:cs typeface="Arial" charset="0"/>
            </a:endParaRPr>
          </a:p>
          <a:p>
            <a:pPr>
              <a:buFontTx/>
              <a:buNone/>
            </a:pPr>
            <a:endParaRPr lang="en-GB" sz="2800" dirty="0">
              <a:latin typeface="Arial" charset="0"/>
              <a:cs typeface="Arial" charset="0"/>
            </a:endParaRPr>
          </a:p>
          <a:p>
            <a:pPr>
              <a:buFontTx/>
              <a:buNone/>
            </a:pPr>
            <a:endParaRPr lang="en-GB" sz="2800" dirty="0">
              <a:latin typeface="Arial" charset="0"/>
              <a:cs typeface="Arial" charset="0"/>
            </a:endParaRPr>
          </a:p>
          <a:p>
            <a:endParaRPr lang="en-US" sz="2800" dirty="0">
              <a:latin typeface="Arial" charset="0"/>
              <a:cs typeface="Arial" charset="0"/>
            </a:endParaRPr>
          </a:p>
        </p:txBody>
      </p:sp>
      <p:pic>
        <p:nvPicPr>
          <p:cNvPr id="3" name="Picture 2">
            <a:extLst>
              <a:ext uri="{FF2B5EF4-FFF2-40B4-BE49-F238E27FC236}">
                <a16:creationId xmlns:a16="http://schemas.microsoft.com/office/drawing/2014/main" id="{75A85BCE-ADEB-495F-B4DB-B7C7D134F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063" y="5920141"/>
            <a:ext cx="1773936" cy="900684"/>
          </a:xfrm>
          <a:prstGeom prst="rect">
            <a:avLst/>
          </a:prstGeom>
        </p:spPr>
      </p:pic>
    </p:spTree>
    <p:extLst>
      <p:ext uri="{BB962C8B-B14F-4D97-AF65-F5344CB8AC3E}">
        <p14:creationId xmlns:p14="http://schemas.microsoft.com/office/powerpoint/2010/main" val="27398300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BAFD592-099E-4D52-BF84-A46450DFC42B}"/>
              </a:ext>
            </a:extLst>
          </p:cNvPr>
          <p:cNvGraphicFramePr>
            <a:graphicFrameLocks noGrp="1"/>
          </p:cNvGraphicFramePr>
          <p:nvPr>
            <p:ph sz="quarter" idx="13"/>
            <p:extLst>
              <p:ext uri="{D42A27DB-BD31-4B8C-83A1-F6EECF244321}">
                <p14:modId xmlns:p14="http://schemas.microsoft.com/office/powerpoint/2010/main" val="3751364231"/>
              </p:ext>
            </p:extLst>
          </p:nvPr>
        </p:nvGraphicFramePr>
        <p:xfrm>
          <a:off x="323528" y="908720"/>
          <a:ext cx="8712968" cy="5688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1537D39A-DDEF-4440-8FBC-C3A0FAEBB62B}"/>
              </a:ext>
            </a:extLst>
          </p:cNvPr>
          <p:cNvSpPr>
            <a:spLocks noGrp="1"/>
          </p:cNvSpPr>
          <p:nvPr>
            <p:ph type="title"/>
          </p:nvPr>
        </p:nvSpPr>
        <p:spPr>
          <a:xfrm>
            <a:off x="0" y="1"/>
            <a:ext cx="9144000" cy="620687"/>
          </a:xfrm>
          <a:prstGeom prst="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913" tIns="50457" rIns="100913" bIns="50457" rtlCol="0" anchor="ctr">
            <a:noAutofit/>
          </a:bodyPr>
          <a:lstStyle/>
          <a:p>
            <a:r>
              <a:rPr lang="en-GB" dirty="0"/>
              <a:t>WHAT IS A FOUNDATION APPRENTICESHIP</a:t>
            </a:r>
          </a:p>
        </p:txBody>
      </p:sp>
    </p:spTree>
    <p:extLst>
      <p:ext uri="{BB962C8B-B14F-4D97-AF65-F5344CB8AC3E}">
        <p14:creationId xmlns:p14="http://schemas.microsoft.com/office/powerpoint/2010/main" val="312074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8FFA271B-98DE-4D99-ADE1-081C7C2FB62D}"/>
              </a:ext>
            </a:extLst>
          </p:cNvPr>
          <p:cNvGraphicFramePr>
            <a:graphicFrameLocks noGrp="1"/>
          </p:cNvGraphicFramePr>
          <p:nvPr>
            <p:ph sz="quarter" idx="13"/>
            <p:extLst>
              <p:ext uri="{D42A27DB-BD31-4B8C-83A1-F6EECF244321}">
                <p14:modId xmlns:p14="http://schemas.microsoft.com/office/powerpoint/2010/main" val="1773991511"/>
              </p:ext>
            </p:extLst>
          </p:nvPr>
        </p:nvGraphicFramePr>
        <p:xfrm>
          <a:off x="685800" y="1484785"/>
          <a:ext cx="7918648" cy="4104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271DE81E-F63B-4E99-92FE-BDD8955E0A20}"/>
              </a:ext>
            </a:extLst>
          </p:cNvPr>
          <p:cNvSpPr>
            <a:spLocks noGrp="1"/>
          </p:cNvSpPr>
          <p:nvPr>
            <p:ph type="title"/>
          </p:nvPr>
        </p:nvSpPr>
        <p:spPr>
          <a:xfrm>
            <a:off x="0" y="0"/>
            <a:ext cx="9144000" cy="548680"/>
          </a:xfrm>
          <a:prstGeom prst="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913" tIns="50457" rIns="100913" bIns="50457" rtlCol="0" anchor="ctr">
            <a:noAutofit/>
          </a:bodyPr>
          <a:lstStyle/>
          <a:p>
            <a:pPr lvl="0" algn="ctr">
              <a:defRPr/>
            </a:pPr>
            <a:r>
              <a:rPr kumimoji="0" lang="en-GB" sz="4000" i="0" u="none" strike="noStrike" kern="1200" cap="none" spc="0" normalizeH="0" baseline="0" noProof="0" dirty="0">
                <a:ln>
                  <a:noFill/>
                </a:ln>
                <a:solidFill>
                  <a:prstClr val="white"/>
                </a:solidFill>
                <a:effectLst/>
                <a:uLnTx/>
                <a:uFillTx/>
                <a:latin typeface="Calibri"/>
                <a:ea typeface="+mn-ea"/>
                <a:cs typeface="+mn-cs"/>
              </a:rPr>
              <a:t>WHER</a:t>
            </a:r>
            <a:r>
              <a:rPr lang="en-GB" sz="4000" dirty="0">
                <a:solidFill>
                  <a:prstClr val="white"/>
                </a:solidFill>
                <a:latin typeface="Calibri"/>
              </a:rPr>
              <a:t>E WILL I STUDY</a:t>
            </a:r>
            <a:endParaRPr kumimoji="0" lang="en-GB" sz="400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6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132A1-37CE-4DC9-A5D7-1BD923CFB986}"/>
              </a:ext>
            </a:extLst>
          </p:cNvPr>
          <p:cNvSpPr>
            <a:spLocks noGrp="1"/>
          </p:cNvSpPr>
          <p:nvPr>
            <p:ph sz="quarter" idx="13"/>
          </p:nvPr>
        </p:nvSpPr>
        <p:spPr>
          <a:xfrm>
            <a:off x="685330" y="2436933"/>
            <a:ext cx="7772870" cy="4421068"/>
          </a:xfrm>
        </p:spPr>
        <p:txBody>
          <a:bodyPr>
            <a:normAutofit fontScale="70000" lnSpcReduction="20000"/>
          </a:bodyPr>
          <a:lstStyle/>
          <a:p>
            <a:pPr marL="0" indent="0">
              <a:buNone/>
            </a:pPr>
            <a:endParaRPr lang="en-GB" sz="1400" dirty="0">
              <a:effectLst/>
              <a:latin typeface="Calibri" panose="020F0502020204030204" pitchFamily="34" charset="0"/>
              <a:ea typeface="Calibri" panose="020F0502020204030204" pitchFamily="34" charset="0"/>
            </a:endParaRPr>
          </a:p>
          <a:p>
            <a:pPr marL="0" indent="0">
              <a:buNone/>
            </a:pPr>
            <a:endParaRPr lang="en-GB" sz="1400" dirty="0">
              <a:effectLst/>
              <a:latin typeface="Calibri" panose="020F0502020204030204" pitchFamily="34" charset="0"/>
              <a:ea typeface="Calibri" panose="020F0502020204030204" pitchFamily="34" charset="0"/>
            </a:endParaRPr>
          </a:p>
          <a:p>
            <a:pPr marL="0" indent="0">
              <a:buNone/>
            </a:pPr>
            <a:endParaRPr lang="en-GB" sz="1400" dirty="0">
              <a:latin typeface="Calibri" panose="020F0502020204030204" pitchFamily="34" charset="0"/>
              <a:ea typeface="Calibri" panose="020F0502020204030204" pitchFamily="34" charset="0"/>
            </a:endParaRPr>
          </a:p>
          <a:p>
            <a:pPr marL="0" indent="0">
              <a:buNone/>
            </a:pPr>
            <a:endParaRPr lang="en-GB" sz="1400" dirty="0">
              <a:effectLst/>
              <a:latin typeface="Calibri" panose="020F0502020204030204" pitchFamily="34" charset="0"/>
              <a:ea typeface="Calibri" panose="020F0502020204030204" pitchFamily="34" charset="0"/>
            </a:endParaRPr>
          </a:p>
          <a:p>
            <a:pPr marL="0" indent="0">
              <a:buNone/>
            </a:pPr>
            <a:endParaRPr lang="en-GB" sz="1400" dirty="0">
              <a:effectLst/>
              <a:latin typeface="Calibri" panose="020F0502020204030204" pitchFamily="34" charset="0"/>
              <a:ea typeface="Calibri" panose="020F0502020204030204" pitchFamily="34" charset="0"/>
            </a:endParaRPr>
          </a:p>
          <a:p>
            <a:pPr marL="0" indent="0">
              <a:buNone/>
            </a:pPr>
            <a:endParaRPr lang="en-GB" sz="1400" dirty="0">
              <a:effectLst/>
              <a:latin typeface="Calibri" panose="020F0502020204030204" pitchFamily="34" charset="0"/>
              <a:ea typeface="Calibri" panose="020F0502020204030204" pitchFamily="34" charset="0"/>
            </a:endParaRPr>
          </a:p>
          <a:p>
            <a:pPr marL="0" indent="0">
              <a:buNone/>
            </a:pPr>
            <a:endParaRPr lang="en-GB" sz="1400" dirty="0">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Genius People are a Glasgow based training provider with extensive experience in the Business Skills, IT and Financial Services markets, we have been delivering Foundation Apprenticeships for the last 2 years and also Modern Apprenticeships for the last 11 years.  Our success and achievement record is excellent and we strive to be flexible and adaptable in our partnerships with learners, schools, pupils and parents.</a:t>
            </a:r>
          </a:p>
          <a:p>
            <a:pPr marL="0" indent="0">
              <a:buNone/>
            </a:pPr>
            <a:r>
              <a:rPr lang="en-GB" sz="1800" dirty="0">
                <a:effectLst/>
                <a:latin typeface="Calibri" panose="020F0502020204030204" pitchFamily="34" charset="0"/>
                <a:ea typeface="Calibri" panose="020F0502020204030204" pitchFamily="34" charset="0"/>
              </a:rPr>
              <a:t>We have links with several blue chip companies  who support our learner programmes e.g. Scottish Power and Dell, as well as many small organisations that give us a healthy employer network providing good pathways for young people growth and development.  </a:t>
            </a:r>
          </a:p>
          <a:p>
            <a:pPr marL="0" indent="0">
              <a:buNone/>
            </a:pPr>
            <a:r>
              <a:rPr lang="en-GB" sz="1800" dirty="0">
                <a:effectLst/>
                <a:latin typeface="Calibri" panose="020F0502020204030204" pitchFamily="34" charset="0"/>
                <a:ea typeface="Calibri" panose="020F0502020204030204" pitchFamily="34" charset="0"/>
              </a:rPr>
              <a:t> </a:t>
            </a:r>
          </a:p>
          <a:p>
            <a:endParaRPr lang="en-GB" dirty="0"/>
          </a:p>
        </p:txBody>
      </p:sp>
      <p:sp>
        <p:nvSpPr>
          <p:cNvPr id="6" name="Title 3">
            <a:extLst>
              <a:ext uri="{FF2B5EF4-FFF2-40B4-BE49-F238E27FC236}">
                <a16:creationId xmlns:a16="http://schemas.microsoft.com/office/drawing/2014/main" id="{BFABB0B1-318E-431E-A511-D6A2077C65A1}"/>
              </a:ext>
            </a:extLst>
          </p:cNvPr>
          <p:cNvSpPr txBox="1">
            <a:spLocks/>
          </p:cNvSpPr>
          <p:nvPr/>
        </p:nvSpPr>
        <p:spPr>
          <a:xfrm>
            <a:off x="0" y="0"/>
            <a:ext cx="9144000" cy="548680"/>
          </a:xfrm>
          <a:prstGeom prst="rect">
            <a:avLst/>
          </a:prstGeom>
          <a:solidFill>
            <a:srgbClr val="7030A0"/>
          </a:solidFill>
          <a:ln w="15875"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00913" tIns="50457" rIns="100913" bIns="50457" rtlCol="0" anchor="ctr">
            <a:no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sz="4000" cap="none" dirty="0">
                <a:solidFill>
                  <a:prstClr val="white"/>
                </a:solidFill>
                <a:latin typeface="Calibri"/>
              </a:rPr>
              <a:t>WHAT CAN I STUDY  </a:t>
            </a:r>
          </a:p>
        </p:txBody>
      </p:sp>
      <p:graphicFrame>
        <p:nvGraphicFramePr>
          <p:cNvPr id="11" name="Table 10">
            <a:extLst>
              <a:ext uri="{FF2B5EF4-FFF2-40B4-BE49-F238E27FC236}">
                <a16:creationId xmlns:a16="http://schemas.microsoft.com/office/drawing/2014/main" id="{4C6576D7-CC4B-41A1-AE49-58A58BD82547}"/>
              </a:ext>
            </a:extLst>
          </p:cNvPr>
          <p:cNvGraphicFramePr>
            <a:graphicFrameLocks noGrp="1"/>
          </p:cNvGraphicFramePr>
          <p:nvPr>
            <p:extLst>
              <p:ext uri="{D42A27DB-BD31-4B8C-83A1-F6EECF244321}">
                <p14:modId xmlns:p14="http://schemas.microsoft.com/office/powerpoint/2010/main" val="1581788355"/>
              </p:ext>
            </p:extLst>
          </p:nvPr>
        </p:nvGraphicFramePr>
        <p:xfrm>
          <a:off x="251520" y="1412776"/>
          <a:ext cx="8206680" cy="2830632"/>
        </p:xfrm>
        <a:graphic>
          <a:graphicData uri="http://schemas.openxmlformats.org/drawingml/2006/table">
            <a:tbl>
              <a:tblPr firstRow="1" firstCol="1" bandRow="1">
                <a:tableStyleId>{5C22544A-7EE6-4342-B048-85BDC9FD1C3A}</a:tableStyleId>
              </a:tblPr>
              <a:tblGrid>
                <a:gridCol w="2735136">
                  <a:extLst>
                    <a:ext uri="{9D8B030D-6E8A-4147-A177-3AD203B41FA5}">
                      <a16:colId xmlns:a16="http://schemas.microsoft.com/office/drawing/2014/main" val="3237302435"/>
                    </a:ext>
                  </a:extLst>
                </a:gridCol>
                <a:gridCol w="2735772">
                  <a:extLst>
                    <a:ext uri="{9D8B030D-6E8A-4147-A177-3AD203B41FA5}">
                      <a16:colId xmlns:a16="http://schemas.microsoft.com/office/drawing/2014/main" val="523204631"/>
                    </a:ext>
                  </a:extLst>
                </a:gridCol>
                <a:gridCol w="2735772">
                  <a:extLst>
                    <a:ext uri="{9D8B030D-6E8A-4147-A177-3AD203B41FA5}">
                      <a16:colId xmlns:a16="http://schemas.microsoft.com/office/drawing/2014/main" val="2497657129"/>
                    </a:ext>
                  </a:extLst>
                </a:gridCol>
              </a:tblGrid>
              <a:tr h="943544">
                <a:tc>
                  <a:txBody>
                    <a:bodyPr/>
                    <a:lstStyle/>
                    <a:p>
                      <a:r>
                        <a:rPr lang="en-GB" sz="1000" dirty="0">
                          <a:effectLst/>
                        </a:rPr>
                        <a:t> </a:t>
                      </a:r>
                      <a:endParaRPr lang="en-GB" sz="1600" dirty="0">
                        <a:effectLst/>
                      </a:endParaRPr>
                    </a:p>
                    <a:p>
                      <a:r>
                        <a:rPr lang="en-GB" sz="1600" dirty="0">
                          <a:effectLst/>
                        </a:rPr>
                        <a:t>IT &amp; Hardware</a:t>
                      </a:r>
                      <a:endParaRPr lang="en-GB" sz="1600" dirty="0">
                        <a:effectLst/>
                        <a:latin typeface="Times New Roman" panose="02020603050405020304" pitchFamily="18" charset="0"/>
                        <a:ea typeface="Calibri" panose="020F0502020204030204" pitchFamily="34" charset="0"/>
                      </a:endParaRPr>
                    </a:p>
                  </a:txBody>
                  <a:tcPr marL="65198" marR="65198" marT="0" marB="0" anchor="ctr">
                    <a:solidFill>
                      <a:schemeClr val="accent6">
                        <a:lumMod val="60000"/>
                        <a:lumOff val="40000"/>
                      </a:schemeClr>
                    </a:solidFill>
                  </a:tcPr>
                </a:tc>
                <a:tc>
                  <a:txBody>
                    <a:bodyPr/>
                    <a:lstStyle/>
                    <a:p>
                      <a:r>
                        <a:rPr lang="en-GB" sz="1600" dirty="0">
                          <a:effectLst/>
                        </a:rPr>
                        <a:t> </a:t>
                      </a:r>
                    </a:p>
                    <a:p>
                      <a:r>
                        <a:rPr lang="en-GB" sz="1600" dirty="0">
                          <a:effectLst/>
                        </a:rPr>
                        <a:t>1 or 2 year programme</a:t>
                      </a:r>
                      <a:endParaRPr lang="en-GB" sz="1600" dirty="0">
                        <a:effectLst/>
                        <a:latin typeface="Times New Roman" panose="02020603050405020304" pitchFamily="18" charset="0"/>
                        <a:ea typeface="Calibri" panose="020F0502020204030204" pitchFamily="34" charset="0"/>
                      </a:endParaRPr>
                    </a:p>
                  </a:txBody>
                  <a:tcPr marL="65198" marR="65198" marT="0" marB="0" anchor="ctr">
                    <a:solidFill>
                      <a:schemeClr val="accent6">
                        <a:lumMod val="75000"/>
                      </a:schemeClr>
                    </a:solidFill>
                  </a:tcPr>
                </a:tc>
                <a:tc rowSpan="3">
                  <a:txBody>
                    <a:bodyPr/>
                    <a:lstStyle/>
                    <a:p>
                      <a:r>
                        <a:rPr lang="en-GB" sz="1000" dirty="0">
                          <a:solidFill>
                            <a:schemeClr val="accent6">
                              <a:lumMod val="50000"/>
                            </a:schemeClr>
                          </a:solidFill>
                          <a:effectLst/>
                        </a:rPr>
                        <a:t> </a:t>
                      </a:r>
                    </a:p>
                    <a:p>
                      <a:r>
                        <a:rPr lang="en-GB" sz="1000" dirty="0">
                          <a:solidFill>
                            <a:schemeClr val="accent6">
                              <a:lumMod val="50000"/>
                            </a:schemeClr>
                          </a:solidFill>
                          <a:effectLst/>
                        </a:rPr>
                        <a:t> </a:t>
                      </a:r>
                    </a:p>
                    <a:p>
                      <a:r>
                        <a:rPr lang="en-GB" sz="1600" dirty="0">
                          <a:solidFill>
                            <a:schemeClr val="bg1"/>
                          </a:solidFill>
                          <a:effectLst/>
                        </a:rPr>
                        <a:t>Genius People have the facilities to deliver these programmes entirely remotely should this continue to be necessary.  We have successfully done this throughout 2020 and 2021</a:t>
                      </a:r>
                      <a:endParaRPr lang="en-GB" sz="1600" dirty="0">
                        <a:solidFill>
                          <a:schemeClr val="bg1"/>
                        </a:solidFill>
                        <a:effectLst/>
                        <a:latin typeface="Times New Roman" panose="02020603050405020304" pitchFamily="18" charset="0"/>
                        <a:ea typeface="Calibri" panose="020F0502020204030204" pitchFamily="34" charset="0"/>
                      </a:endParaRPr>
                    </a:p>
                  </a:txBody>
                  <a:tcPr marL="65198" marR="65198" marT="0" marB="0" anchor="ctr">
                    <a:solidFill>
                      <a:schemeClr val="accent6">
                        <a:lumMod val="60000"/>
                        <a:lumOff val="40000"/>
                      </a:schemeClr>
                    </a:solidFill>
                  </a:tcPr>
                </a:tc>
                <a:extLst>
                  <a:ext uri="{0D108BD9-81ED-4DB2-BD59-A6C34878D82A}">
                    <a16:rowId xmlns:a16="http://schemas.microsoft.com/office/drawing/2014/main" val="942165417"/>
                  </a:ext>
                </a:extLst>
              </a:tr>
              <a:tr h="943544">
                <a:tc>
                  <a:txBody>
                    <a:bodyPr/>
                    <a:lstStyle/>
                    <a:p>
                      <a:r>
                        <a:rPr lang="en-GB" sz="1000" dirty="0">
                          <a:effectLst/>
                        </a:rPr>
                        <a:t> </a:t>
                      </a:r>
                    </a:p>
                    <a:p>
                      <a:r>
                        <a:rPr lang="en-GB" sz="1600" dirty="0">
                          <a:effectLst/>
                        </a:rPr>
                        <a:t>Financial Services </a:t>
                      </a:r>
                      <a:endParaRPr lang="en-GB" sz="1600" dirty="0">
                        <a:effectLst/>
                        <a:latin typeface="Times New Roman" panose="02020603050405020304" pitchFamily="18" charset="0"/>
                        <a:ea typeface="Calibri" panose="020F0502020204030204" pitchFamily="34" charset="0"/>
                      </a:endParaRPr>
                    </a:p>
                  </a:txBody>
                  <a:tcPr marL="65198" marR="65198" marT="0" marB="0" anchor="ctr">
                    <a:solidFill>
                      <a:schemeClr val="accent6">
                        <a:lumMod val="75000"/>
                      </a:schemeClr>
                    </a:solidFill>
                  </a:tcPr>
                </a:tc>
                <a:tc>
                  <a:txBody>
                    <a:bodyPr/>
                    <a:lstStyle/>
                    <a:p>
                      <a:r>
                        <a:rPr lang="en-GB" sz="1600" dirty="0">
                          <a:effectLst/>
                        </a:rPr>
                        <a:t> </a:t>
                      </a:r>
                    </a:p>
                    <a:p>
                      <a:r>
                        <a:rPr lang="en-GB" sz="1600" dirty="0">
                          <a:solidFill>
                            <a:schemeClr val="bg1"/>
                          </a:solidFill>
                          <a:effectLst/>
                        </a:rPr>
                        <a:t>1 or 2 year programme</a:t>
                      </a:r>
                      <a:endParaRPr lang="en-GB" sz="1600" dirty="0">
                        <a:solidFill>
                          <a:schemeClr val="bg1"/>
                        </a:solidFill>
                        <a:effectLst/>
                        <a:latin typeface="Times New Roman" panose="02020603050405020304" pitchFamily="18" charset="0"/>
                        <a:ea typeface="Calibri" panose="020F0502020204030204" pitchFamily="34" charset="0"/>
                      </a:endParaRPr>
                    </a:p>
                  </a:txBody>
                  <a:tcPr marL="65198" marR="65198" marT="0" marB="0" anchor="ctr">
                    <a:solidFill>
                      <a:schemeClr val="accent6">
                        <a:lumMod val="50000"/>
                      </a:schemeClr>
                    </a:solidFill>
                  </a:tcPr>
                </a:tc>
                <a:tc vMerge="1">
                  <a:txBody>
                    <a:bodyPr/>
                    <a:lstStyle/>
                    <a:p>
                      <a:endParaRPr lang="en-GB"/>
                    </a:p>
                  </a:txBody>
                  <a:tcPr/>
                </a:tc>
                <a:extLst>
                  <a:ext uri="{0D108BD9-81ED-4DB2-BD59-A6C34878D82A}">
                    <a16:rowId xmlns:a16="http://schemas.microsoft.com/office/drawing/2014/main" val="517471775"/>
                  </a:ext>
                </a:extLst>
              </a:tr>
              <a:tr h="943544">
                <a:tc>
                  <a:txBody>
                    <a:bodyPr/>
                    <a:lstStyle/>
                    <a:p>
                      <a:r>
                        <a:rPr lang="en-GB" sz="1000" dirty="0">
                          <a:effectLst/>
                        </a:rPr>
                        <a:t> </a:t>
                      </a:r>
                    </a:p>
                    <a:p>
                      <a:r>
                        <a:rPr lang="en-GB" sz="1600" dirty="0">
                          <a:effectLst/>
                        </a:rPr>
                        <a:t>Business Skills </a:t>
                      </a:r>
                      <a:endParaRPr lang="en-GB" sz="1600" dirty="0">
                        <a:effectLst/>
                        <a:latin typeface="Times New Roman" panose="02020603050405020304" pitchFamily="18" charset="0"/>
                        <a:ea typeface="Calibri" panose="020F0502020204030204" pitchFamily="34" charset="0"/>
                      </a:endParaRPr>
                    </a:p>
                  </a:txBody>
                  <a:tcPr marL="65198" marR="65198" marT="0" marB="0" anchor="ctr">
                    <a:solidFill>
                      <a:schemeClr val="accent6">
                        <a:lumMod val="50000"/>
                      </a:schemeClr>
                    </a:solidFill>
                  </a:tcPr>
                </a:tc>
                <a:tc>
                  <a:txBody>
                    <a:bodyPr/>
                    <a:lstStyle/>
                    <a:p>
                      <a:r>
                        <a:rPr lang="en-GB" sz="1600" dirty="0">
                          <a:effectLst/>
                        </a:rPr>
                        <a:t> </a:t>
                      </a:r>
                    </a:p>
                    <a:p>
                      <a:r>
                        <a:rPr lang="en-GB" sz="1600" dirty="0">
                          <a:solidFill>
                            <a:schemeClr val="bg1"/>
                          </a:solidFill>
                          <a:effectLst/>
                        </a:rPr>
                        <a:t>1 or  2 year programme</a:t>
                      </a:r>
                      <a:endParaRPr lang="en-GB" sz="1600" dirty="0">
                        <a:solidFill>
                          <a:schemeClr val="bg1"/>
                        </a:solidFill>
                        <a:effectLst/>
                        <a:latin typeface="Times New Roman" panose="02020603050405020304" pitchFamily="18" charset="0"/>
                        <a:ea typeface="Calibri" panose="020F0502020204030204" pitchFamily="34" charset="0"/>
                      </a:endParaRPr>
                    </a:p>
                  </a:txBody>
                  <a:tcPr marL="65198" marR="65198" marT="0" marB="0" anchor="ctr">
                    <a:solidFill>
                      <a:schemeClr val="accent6">
                        <a:lumMod val="60000"/>
                        <a:lumOff val="40000"/>
                      </a:schemeClr>
                    </a:solidFill>
                  </a:tcPr>
                </a:tc>
                <a:tc vMerge="1">
                  <a:txBody>
                    <a:bodyPr/>
                    <a:lstStyle/>
                    <a:p>
                      <a:endParaRPr lang="en-GB"/>
                    </a:p>
                  </a:txBody>
                  <a:tcPr/>
                </a:tc>
                <a:extLst>
                  <a:ext uri="{0D108BD9-81ED-4DB2-BD59-A6C34878D82A}">
                    <a16:rowId xmlns:a16="http://schemas.microsoft.com/office/drawing/2014/main" val="2390298058"/>
                  </a:ext>
                </a:extLst>
              </a:tr>
            </a:tbl>
          </a:graphicData>
        </a:graphic>
      </p:graphicFrame>
      <p:sp>
        <p:nvSpPr>
          <p:cNvPr id="12" name="Rectangle 4">
            <a:extLst>
              <a:ext uri="{FF2B5EF4-FFF2-40B4-BE49-F238E27FC236}">
                <a16:creationId xmlns:a16="http://schemas.microsoft.com/office/drawing/2014/main" id="{90CB7E56-5A3A-4CBB-B7BA-F3D5B44D94B7}"/>
              </a:ext>
            </a:extLst>
          </p:cNvPr>
          <p:cNvSpPr>
            <a:spLocks noGrp="1" noChangeArrowheads="1"/>
          </p:cNvSpPr>
          <p:nvPr>
            <p:ph type="title"/>
          </p:nvPr>
        </p:nvSpPr>
        <p:spPr bwMode="auto">
          <a:xfrm>
            <a:off x="0" y="950017"/>
            <a:ext cx="5220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accent6">
                    <a:lumMod val="50000"/>
                  </a:schemeClr>
                </a:solidFill>
                <a:effectLst/>
                <a:latin typeface="Arial" panose="020B0604020202020204" pitchFamily="34" charset="0"/>
                <a:ea typeface="Calibri" panose="020F0502020204030204" pitchFamily="34" charset="0"/>
              </a:rPr>
              <a:t>Genius People provide 3 FA programmes:-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784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33710"/>
            <a:ext cx="9143999" cy="597891"/>
          </a:xfrm>
          <a:prstGeom prst="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913" tIns="50457" rIns="100913" bIns="50457" rtlCol="0" anchor="ctr"/>
          <a:lstStyle/>
          <a:p>
            <a:pPr lvl="0" algn="ctr">
              <a:defRPr/>
            </a:pPr>
            <a:r>
              <a:rPr kumimoji="0" lang="en-GB" sz="4000" b="0" i="0" u="none" strike="noStrike" kern="1200" cap="none" spc="0" normalizeH="0" baseline="0" noProof="0" dirty="0">
                <a:ln>
                  <a:noFill/>
                </a:ln>
                <a:solidFill>
                  <a:prstClr val="white"/>
                </a:solidFill>
                <a:effectLst/>
                <a:uLnTx/>
                <a:uFillTx/>
                <a:latin typeface="Calibri"/>
                <a:ea typeface="+mn-ea"/>
                <a:cs typeface="+mn-cs"/>
              </a:rPr>
              <a:t>WHAT CAN I STUDY</a:t>
            </a:r>
          </a:p>
        </p:txBody>
      </p:sp>
      <p:graphicFrame>
        <p:nvGraphicFramePr>
          <p:cNvPr id="4" name="Diagram 3">
            <a:extLst>
              <a:ext uri="{FF2B5EF4-FFF2-40B4-BE49-F238E27FC236}">
                <a16:creationId xmlns:a16="http://schemas.microsoft.com/office/drawing/2014/main" id="{472BD398-83A5-473D-895F-FFA3429B2D72}"/>
              </a:ext>
            </a:extLst>
          </p:cNvPr>
          <p:cNvGraphicFramePr/>
          <p:nvPr>
            <p:extLst>
              <p:ext uri="{D42A27DB-BD31-4B8C-83A1-F6EECF244321}">
                <p14:modId xmlns:p14="http://schemas.microsoft.com/office/powerpoint/2010/main" val="3699056670"/>
              </p:ext>
            </p:extLst>
          </p:nvPr>
        </p:nvGraphicFramePr>
        <p:xfrm>
          <a:off x="1" y="597890"/>
          <a:ext cx="9143999" cy="592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4B02E6C-EF49-4F1C-B2CE-3D02AF7541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2360" y="6181884"/>
            <a:ext cx="1331640" cy="676116"/>
          </a:xfrm>
          <a:prstGeom prst="rect">
            <a:avLst/>
          </a:prstGeom>
        </p:spPr>
      </p:pic>
    </p:spTree>
    <p:extLst>
      <p:ext uri="{BB962C8B-B14F-4D97-AF65-F5344CB8AC3E}">
        <p14:creationId xmlns:p14="http://schemas.microsoft.com/office/powerpoint/2010/main" val="11118884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FF0E-9832-45B5-9127-22C36AF8F4AD}"/>
              </a:ext>
            </a:extLst>
          </p:cNvPr>
          <p:cNvSpPr>
            <a:spLocks noGrp="1"/>
          </p:cNvSpPr>
          <p:nvPr>
            <p:ph type="title"/>
          </p:nvPr>
        </p:nvSpPr>
        <p:spPr>
          <a:xfrm>
            <a:off x="685332" y="618519"/>
            <a:ext cx="7773338" cy="506226"/>
          </a:xfrm>
        </p:spPr>
        <p:txBody>
          <a:bodyPr>
            <a:normAutofit fontScale="90000"/>
          </a:bodyPr>
          <a:lstStyle/>
          <a:p>
            <a:endParaRPr lang="en-GB" dirty="0"/>
          </a:p>
        </p:txBody>
      </p:sp>
      <p:graphicFrame>
        <p:nvGraphicFramePr>
          <p:cNvPr id="4" name="Content Placeholder 3">
            <a:extLst>
              <a:ext uri="{FF2B5EF4-FFF2-40B4-BE49-F238E27FC236}">
                <a16:creationId xmlns:a16="http://schemas.microsoft.com/office/drawing/2014/main" id="{A88E92DF-CE99-4F06-87D4-E353F8640D06}"/>
              </a:ext>
            </a:extLst>
          </p:cNvPr>
          <p:cNvGraphicFramePr>
            <a:graphicFrameLocks noGrp="1"/>
          </p:cNvGraphicFramePr>
          <p:nvPr>
            <p:ph sz="quarter" idx="13"/>
            <p:extLst>
              <p:ext uri="{D42A27DB-BD31-4B8C-83A1-F6EECF244321}">
                <p14:modId xmlns:p14="http://schemas.microsoft.com/office/powerpoint/2010/main" val="653517973"/>
              </p:ext>
            </p:extLst>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a16="http://schemas.microsoft.com/office/drawing/2014/main" id="{AC9682FC-6C22-4542-BAF7-F87DF7AB4FD0}"/>
              </a:ext>
            </a:extLst>
          </p:cNvPr>
          <p:cNvSpPr txBox="1">
            <a:spLocks/>
          </p:cNvSpPr>
          <p:nvPr/>
        </p:nvSpPr>
        <p:spPr>
          <a:xfrm>
            <a:off x="0" y="619125"/>
            <a:ext cx="9144000" cy="577627"/>
          </a:xfrm>
          <a:prstGeom prst="rect">
            <a:avLst/>
          </a:prstGeom>
          <a:solidFill>
            <a:srgbClr val="7030A0"/>
          </a:solidFill>
          <a:ln w="15875"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00913" tIns="50457" rIns="100913" bIns="50457" rtlCol="0" anchor="ctr">
            <a:no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sz="4000" cap="none" dirty="0">
                <a:solidFill>
                  <a:prstClr val="white"/>
                </a:solidFill>
                <a:latin typeface="Calibri"/>
              </a:rPr>
              <a:t>BUSINESS SKILLS </a:t>
            </a:r>
          </a:p>
        </p:txBody>
      </p:sp>
    </p:spTree>
    <p:extLst>
      <p:ext uri="{BB962C8B-B14F-4D97-AF65-F5344CB8AC3E}">
        <p14:creationId xmlns:p14="http://schemas.microsoft.com/office/powerpoint/2010/main" val="374846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FF0E-9832-45B5-9127-22C36AF8F4AD}"/>
              </a:ext>
            </a:extLst>
          </p:cNvPr>
          <p:cNvSpPr>
            <a:spLocks noGrp="1"/>
          </p:cNvSpPr>
          <p:nvPr>
            <p:ph type="title"/>
          </p:nvPr>
        </p:nvSpPr>
        <p:spPr>
          <a:xfrm>
            <a:off x="685332" y="618519"/>
            <a:ext cx="7773338" cy="506226"/>
          </a:xfrm>
        </p:spPr>
        <p:txBody>
          <a:bodyPr>
            <a:normAutofit fontScale="90000"/>
          </a:bodyPr>
          <a:lstStyle/>
          <a:p>
            <a:endParaRPr lang="en-GB" dirty="0"/>
          </a:p>
        </p:txBody>
      </p:sp>
      <p:graphicFrame>
        <p:nvGraphicFramePr>
          <p:cNvPr id="4" name="Content Placeholder 3">
            <a:extLst>
              <a:ext uri="{FF2B5EF4-FFF2-40B4-BE49-F238E27FC236}">
                <a16:creationId xmlns:a16="http://schemas.microsoft.com/office/drawing/2014/main" id="{A88E92DF-CE99-4F06-87D4-E353F8640D06}"/>
              </a:ext>
            </a:extLst>
          </p:cNvPr>
          <p:cNvGraphicFramePr>
            <a:graphicFrameLocks noGrp="1"/>
          </p:cNvGraphicFramePr>
          <p:nvPr>
            <p:ph sz="quarter" idx="13"/>
            <p:extLst>
              <p:ext uri="{D42A27DB-BD31-4B8C-83A1-F6EECF244321}">
                <p14:modId xmlns:p14="http://schemas.microsoft.com/office/powerpoint/2010/main" val="711047443"/>
              </p:ext>
            </p:extLst>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a16="http://schemas.microsoft.com/office/drawing/2014/main" id="{AC9682FC-6C22-4542-BAF7-F87DF7AB4FD0}"/>
              </a:ext>
            </a:extLst>
          </p:cNvPr>
          <p:cNvSpPr txBox="1">
            <a:spLocks/>
          </p:cNvSpPr>
          <p:nvPr/>
        </p:nvSpPr>
        <p:spPr>
          <a:xfrm>
            <a:off x="0" y="619125"/>
            <a:ext cx="9144000" cy="577627"/>
          </a:xfrm>
          <a:prstGeom prst="rect">
            <a:avLst/>
          </a:prstGeom>
          <a:solidFill>
            <a:srgbClr val="7030A0"/>
          </a:solidFill>
          <a:ln w="15875"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00913" tIns="50457" rIns="100913" bIns="50457" rtlCol="0" anchor="ctr">
            <a:no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sz="4000" cap="none" dirty="0">
                <a:solidFill>
                  <a:prstClr val="white"/>
                </a:solidFill>
                <a:latin typeface="Calibri"/>
              </a:rPr>
              <a:t>FINANCIAL SERVICES  </a:t>
            </a:r>
          </a:p>
        </p:txBody>
      </p:sp>
    </p:spTree>
    <p:extLst>
      <p:ext uri="{BB962C8B-B14F-4D97-AF65-F5344CB8AC3E}">
        <p14:creationId xmlns:p14="http://schemas.microsoft.com/office/powerpoint/2010/main" val="283149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FF0E-9832-45B5-9127-22C36AF8F4AD}"/>
              </a:ext>
            </a:extLst>
          </p:cNvPr>
          <p:cNvSpPr>
            <a:spLocks noGrp="1"/>
          </p:cNvSpPr>
          <p:nvPr>
            <p:ph type="title"/>
          </p:nvPr>
        </p:nvSpPr>
        <p:spPr>
          <a:xfrm>
            <a:off x="685332" y="618519"/>
            <a:ext cx="7773338" cy="506226"/>
          </a:xfrm>
        </p:spPr>
        <p:txBody>
          <a:bodyPr>
            <a:normAutofit fontScale="90000"/>
          </a:bodyPr>
          <a:lstStyle/>
          <a:p>
            <a:endParaRPr lang="en-GB" dirty="0"/>
          </a:p>
        </p:txBody>
      </p:sp>
      <p:graphicFrame>
        <p:nvGraphicFramePr>
          <p:cNvPr id="4" name="Content Placeholder 3">
            <a:extLst>
              <a:ext uri="{FF2B5EF4-FFF2-40B4-BE49-F238E27FC236}">
                <a16:creationId xmlns:a16="http://schemas.microsoft.com/office/drawing/2014/main" id="{A88E92DF-CE99-4F06-87D4-E353F8640D06}"/>
              </a:ext>
            </a:extLst>
          </p:cNvPr>
          <p:cNvGraphicFramePr>
            <a:graphicFrameLocks noGrp="1"/>
          </p:cNvGraphicFramePr>
          <p:nvPr>
            <p:ph sz="quarter" idx="13"/>
            <p:extLst>
              <p:ext uri="{D42A27DB-BD31-4B8C-83A1-F6EECF244321}">
                <p14:modId xmlns:p14="http://schemas.microsoft.com/office/powerpoint/2010/main" val="892018545"/>
              </p:ext>
            </p:extLst>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a16="http://schemas.microsoft.com/office/drawing/2014/main" id="{AC9682FC-6C22-4542-BAF7-F87DF7AB4FD0}"/>
              </a:ext>
            </a:extLst>
          </p:cNvPr>
          <p:cNvSpPr txBox="1">
            <a:spLocks/>
          </p:cNvSpPr>
          <p:nvPr/>
        </p:nvSpPr>
        <p:spPr>
          <a:xfrm>
            <a:off x="0" y="619125"/>
            <a:ext cx="9144000" cy="577627"/>
          </a:xfrm>
          <a:prstGeom prst="rect">
            <a:avLst/>
          </a:prstGeom>
          <a:solidFill>
            <a:srgbClr val="7030A0"/>
          </a:solidFill>
          <a:ln w="15875"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00913" tIns="50457" rIns="100913" bIns="50457" rtlCol="0" anchor="ctr">
            <a:no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sz="4000" cap="none" dirty="0">
                <a:solidFill>
                  <a:prstClr val="white"/>
                </a:solidFill>
                <a:latin typeface="Calibri"/>
              </a:rPr>
              <a:t>HARDWARE AND SYSTEM SUPPORT  </a:t>
            </a:r>
          </a:p>
        </p:txBody>
      </p:sp>
    </p:spTree>
    <p:extLst>
      <p:ext uri="{BB962C8B-B14F-4D97-AF65-F5344CB8AC3E}">
        <p14:creationId xmlns:p14="http://schemas.microsoft.com/office/powerpoint/2010/main" val="26107139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0</TotalTime>
  <Words>814</Words>
  <Application>Microsoft Office PowerPoint</Application>
  <PresentationFormat>On-screen Show (4:3)</PresentationFormat>
  <Paragraphs>109</Paragraphs>
  <Slides>13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OpenSans</vt:lpstr>
      <vt:lpstr>Symbol</vt:lpstr>
      <vt:lpstr>Times New Roman</vt:lpstr>
      <vt:lpstr>Tw Cen MT</vt:lpstr>
      <vt:lpstr>Droplet</vt:lpstr>
      <vt:lpstr>PowerPoint Presentation</vt:lpstr>
      <vt:lpstr>PowerPoint Presentation</vt:lpstr>
      <vt:lpstr>WHAT IS A FOUNDATION APPRENTICESHIP</vt:lpstr>
      <vt:lpstr>WHERE WILL I STUDY</vt:lpstr>
      <vt:lpstr>Genius People provide 3 FA programmes:-    </vt:lpstr>
      <vt:lpstr>PowerPoint Presentation</vt:lpstr>
      <vt:lpstr>PowerPoint Presentation</vt:lpstr>
      <vt:lpstr>PowerPoint Presentation</vt:lpstr>
      <vt:lpstr>PowerPoint Presentation</vt:lpstr>
      <vt:lpstr>TESTIMONIALS </vt:lpstr>
      <vt:lpstr>FOUNDATION APPRENTICE TESTIMONY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Rustill, Mike</dc:creator>
  <cp:lastModifiedBy>Gillian Lyon</cp:lastModifiedBy>
  <cp:revision>116</cp:revision>
  <cp:lastPrinted>2019-02-18T13:51:27Z</cp:lastPrinted>
  <dcterms:created xsi:type="dcterms:W3CDTF">2016-04-12T08:47:22Z</dcterms:created>
  <dcterms:modified xsi:type="dcterms:W3CDTF">2021-12-09T14:32:36Z</dcterms:modified>
</cp:coreProperties>
</file>