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3" r:id="rId9"/>
    <p:sldId id="284" r:id="rId10"/>
    <p:sldId id="286" r:id="rId11"/>
    <p:sldId id="265" r:id="rId12"/>
    <p:sldId id="273" r:id="rId13"/>
    <p:sldId id="279" r:id="rId14"/>
    <p:sldId id="285" r:id="rId15"/>
    <p:sldId id="281" r:id="rId16"/>
    <p:sldId id="266" r:id="rId17"/>
    <p:sldId id="267" r:id="rId18"/>
    <p:sldId id="268" r:id="rId19"/>
    <p:sldId id="270" r:id="rId20"/>
    <p:sldId id="271" r:id="rId21"/>
    <p:sldId id="272" r:id="rId22"/>
    <p:sldId id="283" r:id="rId23"/>
    <p:sldId id="274" r:id="rId24"/>
    <p:sldId id="277" r:id="rId2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88C8D-874D-4646-A895-3A83DE34DE88}" v="1119" dt="2020-11-14T19:05:21.081"/>
    <p1510:client id="{8825D6FB-F210-4BC9-AED0-DAB339EEBE9C}" v="1364" dt="2020-11-15T11:35:04.452"/>
    <p1510:client id="{CAD627AF-FDFC-48C1-9D31-DAC43B0F6C70}" v="995" dt="2020-11-13T12:24:32.920"/>
    <p1510:client id="{DFD54499-DB52-4829-A3A4-BD42DC616BB2}" v="114" dt="2020-11-15T18:19:47.231"/>
    <p1510:client id="{E2894504-0590-40B2-9FE4-239E97EBBDE1}" v="68" dt="2020-11-15T20:25:00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1241" autoAdjust="0"/>
  </p:normalViewPr>
  <p:slideViewPr>
    <p:cSldViewPr snapToGrid="0">
      <p:cViewPr varScale="1">
        <p:scale>
          <a:sx n="77" d="100"/>
          <a:sy n="7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78397-0A0B-4A83-ABC5-75904CA8EB10}" type="doc">
      <dgm:prSet loTypeId="urn:microsoft.com/office/officeart/2005/8/layout/cycle3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E54ACEB-5458-419D-9C4D-EED1274A756D}">
      <dgm:prSet phldr="0"/>
      <dgm:spPr/>
      <dgm:t>
        <a:bodyPr/>
        <a:lstStyle/>
        <a:p>
          <a:pPr rtl="0"/>
          <a:r>
            <a:rPr lang="en-GB" b="1" dirty="0">
              <a:latin typeface="Calibri Light" panose="020F0302020204030204"/>
            </a:rPr>
            <a:t>1. Sensory</a:t>
          </a:r>
          <a:r>
            <a:rPr lang="en-GB" b="1" dirty="0"/>
            <a:t> Registration</a:t>
          </a:r>
          <a:endParaRPr lang="en-GB" dirty="0"/>
        </a:p>
      </dgm:t>
    </dgm:pt>
    <dgm:pt modelId="{7D8634B8-2ADD-4481-B58C-508A978C01F3}" type="parTrans" cxnId="{75A75152-B8C6-4968-B528-3737DF375A46}">
      <dgm:prSet/>
      <dgm:spPr/>
      <dgm:t>
        <a:bodyPr/>
        <a:lstStyle/>
        <a:p>
          <a:endParaRPr lang="en-GB"/>
        </a:p>
      </dgm:t>
    </dgm:pt>
    <dgm:pt modelId="{C3559258-9E33-4D80-80FB-EEBB7653533B}" type="sibTrans" cxnId="{75A75152-B8C6-4968-B528-3737DF375A46}">
      <dgm:prSet/>
      <dgm:spPr/>
      <dgm:t>
        <a:bodyPr/>
        <a:lstStyle/>
        <a:p>
          <a:endParaRPr lang="en-US"/>
        </a:p>
      </dgm:t>
    </dgm:pt>
    <dgm:pt modelId="{F9D5F290-1D94-48E7-97E3-E4749B6E0DD3}">
      <dgm:prSet phldr="0"/>
      <dgm:spPr/>
      <dgm:t>
        <a:bodyPr/>
        <a:lstStyle/>
        <a:p>
          <a:pPr rtl="0"/>
          <a:r>
            <a:rPr lang="en-GB" b="1" dirty="0">
              <a:latin typeface="Calibri Light" panose="020F0302020204030204"/>
            </a:rPr>
            <a:t>2. </a:t>
          </a:r>
          <a:r>
            <a:rPr lang="en-GB" b="1" dirty="0"/>
            <a:t>Orientation</a:t>
          </a:r>
          <a:endParaRPr lang="en-GB" dirty="0"/>
        </a:p>
      </dgm:t>
    </dgm:pt>
    <dgm:pt modelId="{03E9AFD4-7D8F-456D-914D-C953BF5166EE}" type="parTrans" cxnId="{B0213A66-9CB7-45FD-91D0-21F374FCBAF2}">
      <dgm:prSet/>
      <dgm:spPr/>
      <dgm:t>
        <a:bodyPr/>
        <a:lstStyle/>
        <a:p>
          <a:endParaRPr lang="en-GB"/>
        </a:p>
      </dgm:t>
    </dgm:pt>
    <dgm:pt modelId="{0C5FCC73-EE3F-43FC-81D4-78A2C99F1BBA}" type="sibTrans" cxnId="{B0213A66-9CB7-45FD-91D0-21F374FCBAF2}">
      <dgm:prSet/>
      <dgm:spPr/>
      <dgm:t>
        <a:bodyPr/>
        <a:lstStyle/>
        <a:p>
          <a:endParaRPr lang="en-US"/>
        </a:p>
      </dgm:t>
    </dgm:pt>
    <dgm:pt modelId="{4792C033-6B84-412E-ACB8-D6325C7565B1}">
      <dgm:prSet phldr="0"/>
      <dgm:spPr/>
      <dgm:t>
        <a:bodyPr/>
        <a:lstStyle/>
        <a:p>
          <a:pPr rtl="0"/>
          <a:r>
            <a:rPr lang="en-GB" b="1" dirty="0">
              <a:latin typeface="Calibri Light" panose="020F0302020204030204"/>
            </a:rPr>
            <a:t>3. </a:t>
          </a:r>
          <a:r>
            <a:rPr lang="en-GB" b="1" dirty="0"/>
            <a:t>Interpretation</a:t>
          </a:r>
          <a:endParaRPr lang="en-GB" dirty="0"/>
        </a:p>
      </dgm:t>
    </dgm:pt>
    <dgm:pt modelId="{7481A43F-6702-43F5-90EA-A9B76AFEDE10}" type="parTrans" cxnId="{5248D0D4-F71A-4089-BA40-A5701EDE20D1}">
      <dgm:prSet/>
      <dgm:spPr/>
      <dgm:t>
        <a:bodyPr/>
        <a:lstStyle/>
        <a:p>
          <a:endParaRPr lang="en-GB"/>
        </a:p>
      </dgm:t>
    </dgm:pt>
    <dgm:pt modelId="{7E50DBA3-273C-4F51-AA2A-90047CD379AA}" type="sibTrans" cxnId="{5248D0D4-F71A-4089-BA40-A5701EDE20D1}">
      <dgm:prSet/>
      <dgm:spPr/>
      <dgm:t>
        <a:bodyPr/>
        <a:lstStyle/>
        <a:p>
          <a:endParaRPr lang="en-US"/>
        </a:p>
      </dgm:t>
    </dgm:pt>
    <dgm:pt modelId="{24E55C7B-0D35-4508-AA1F-B212FA36CBB8}">
      <dgm:prSet phldr="0"/>
      <dgm:spPr/>
      <dgm:t>
        <a:bodyPr/>
        <a:lstStyle/>
        <a:p>
          <a:pPr rtl="0"/>
          <a:r>
            <a:rPr lang="en-GB" b="1" dirty="0">
              <a:latin typeface="Calibri Light" panose="020F0302020204030204"/>
            </a:rPr>
            <a:t>4. </a:t>
          </a:r>
          <a:r>
            <a:rPr lang="en-GB" b="1" dirty="0"/>
            <a:t>Organisation of a response</a:t>
          </a:r>
          <a:endParaRPr lang="en-GB" dirty="0"/>
        </a:p>
      </dgm:t>
    </dgm:pt>
    <dgm:pt modelId="{E191A712-808F-4B14-BA69-34E0E902475D}" type="parTrans" cxnId="{DDC313D2-3993-4C05-953E-D92C9296A7B4}">
      <dgm:prSet/>
      <dgm:spPr/>
      <dgm:t>
        <a:bodyPr/>
        <a:lstStyle/>
        <a:p>
          <a:endParaRPr lang="en-GB"/>
        </a:p>
      </dgm:t>
    </dgm:pt>
    <dgm:pt modelId="{9E28A346-6C75-46F8-9238-7EEE8B6B108F}" type="sibTrans" cxnId="{DDC313D2-3993-4C05-953E-D92C9296A7B4}">
      <dgm:prSet/>
      <dgm:spPr/>
      <dgm:t>
        <a:bodyPr/>
        <a:lstStyle/>
        <a:p>
          <a:endParaRPr lang="en-US"/>
        </a:p>
      </dgm:t>
    </dgm:pt>
    <dgm:pt modelId="{A2596740-B300-44E4-8EDA-7D033F84748E}">
      <dgm:prSet phldr="0"/>
      <dgm:spPr/>
      <dgm:t>
        <a:bodyPr/>
        <a:lstStyle/>
        <a:p>
          <a:pPr rtl="0"/>
          <a:r>
            <a:rPr lang="en-GB" b="1" dirty="0">
              <a:latin typeface="Calibri Light" panose="020F0302020204030204"/>
            </a:rPr>
            <a:t>5. </a:t>
          </a:r>
          <a:r>
            <a:rPr lang="en-GB" b="1" dirty="0"/>
            <a:t>Execution of a response</a:t>
          </a:r>
          <a:endParaRPr lang="en-GB" dirty="0"/>
        </a:p>
      </dgm:t>
    </dgm:pt>
    <dgm:pt modelId="{7742A5A1-E06B-482F-B739-675645453371}" type="parTrans" cxnId="{3DC3BB87-3EA6-4072-8C75-E8AD22EB32E2}">
      <dgm:prSet/>
      <dgm:spPr/>
      <dgm:t>
        <a:bodyPr/>
        <a:lstStyle/>
        <a:p>
          <a:endParaRPr lang="en-GB"/>
        </a:p>
      </dgm:t>
    </dgm:pt>
    <dgm:pt modelId="{B555CCA6-66CD-42DC-9599-C1EA06C99662}" type="sibTrans" cxnId="{3DC3BB87-3EA6-4072-8C75-E8AD22EB32E2}">
      <dgm:prSet/>
      <dgm:spPr/>
      <dgm:t>
        <a:bodyPr/>
        <a:lstStyle/>
        <a:p>
          <a:endParaRPr lang="en-US"/>
        </a:p>
      </dgm:t>
    </dgm:pt>
    <dgm:pt modelId="{5ACA8206-1FAE-4AF1-A46D-0DA816DB5239}" type="pres">
      <dgm:prSet presAssocID="{38C78397-0A0B-4A83-ABC5-75904CA8EB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7E86B0-9A3F-46A7-8710-4DE9F2038DEE}" type="pres">
      <dgm:prSet presAssocID="{38C78397-0A0B-4A83-ABC5-75904CA8EB10}" presName="cycle" presStyleCnt="0"/>
      <dgm:spPr/>
    </dgm:pt>
    <dgm:pt modelId="{C28E5D0F-1FD7-43FA-9F37-B6E36B8307C5}" type="pres">
      <dgm:prSet presAssocID="{AE54ACEB-5458-419D-9C4D-EED1274A756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4D57E0-430B-4D3C-BE90-660F3FD01524}" type="pres">
      <dgm:prSet presAssocID="{C3559258-9E33-4D80-80FB-EEBB7653533B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0A05A6B-9FF4-4468-B8FD-2EA295006859}" type="pres">
      <dgm:prSet presAssocID="{F9D5F290-1D94-48E7-97E3-E4749B6E0DD3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47136-47F1-48DD-804C-BAA549857700}" type="pres">
      <dgm:prSet presAssocID="{4792C033-6B84-412E-ACB8-D6325C7565B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2C913-4584-41E0-9E1D-C514A28C057B}" type="pres">
      <dgm:prSet presAssocID="{24E55C7B-0D35-4508-AA1F-B212FA36CBB8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3D8D1-0BA3-4E44-BB78-6956A9C3D5F7}" type="pres">
      <dgm:prSet presAssocID="{A2596740-B300-44E4-8EDA-7D033F84748E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213A66-9CB7-45FD-91D0-21F374FCBAF2}" srcId="{38C78397-0A0B-4A83-ABC5-75904CA8EB10}" destId="{F9D5F290-1D94-48E7-97E3-E4749B6E0DD3}" srcOrd="1" destOrd="0" parTransId="{03E9AFD4-7D8F-456D-914D-C953BF5166EE}" sibTransId="{0C5FCC73-EE3F-43FC-81D4-78A2C99F1BBA}"/>
    <dgm:cxn modelId="{DDC313D2-3993-4C05-953E-D92C9296A7B4}" srcId="{38C78397-0A0B-4A83-ABC5-75904CA8EB10}" destId="{24E55C7B-0D35-4508-AA1F-B212FA36CBB8}" srcOrd="3" destOrd="0" parTransId="{E191A712-808F-4B14-BA69-34E0E902475D}" sibTransId="{9E28A346-6C75-46F8-9238-7EEE8B6B108F}"/>
    <dgm:cxn modelId="{E2FE28BA-2C92-4407-9CAB-9B1E4B320261}" type="presOf" srcId="{AE54ACEB-5458-419D-9C4D-EED1274A756D}" destId="{C28E5D0F-1FD7-43FA-9F37-B6E36B8307C5}" srcOrd="0" destOrd="0" presId="urn:microsoft.com/office/officeart/2005/8/layout/cycle3"/>
    <dgm:cxn modelId="{97F03033-EDFF-48C4-81E4-4B12C166B9BF}" type="presOf" srcId="{C3559258-9E33-4D80-80FB-EEBB7653533B}" destId="{864D57E0-430B-4D3C-BE90-660F3FD01524}" srcOrd="0" destOrd="0" presId="urn:microsoft.com/office/officeart/2005/8/layout/cycle3"/>
    <dgm:cxn modelId="{3DC3BB87-3EA6-4072-8C75-E8AD22EB32E2}" srcId="{38C78397-0A0B-4A83-ABC5-75904CA8EB10}" destId="{A2596740-B300-44E4-8EDA-7D033F84748E}" srcOrd="4" destOrd="0" parTransId="{7742A5A1-E06B-482F-B739-675645453371}" sibTransId="{B555CCA6-66CD-42DC-9599-C1EA06C99662}"/>
    <dgm:cxn modelId="{E83A89BC-D5E5-4832-A021-4B94B914B90E}" type="presOf" srcId="{24E55C7B-0D35-4508-AA1F-B212FA36CBB8}" destId="{F5F2C913-4584-41E0-9E1D-C514A28C057B}" srcOrd="0" destOrd="0" presId="urn:microsoft.com/office/officeart/2005/8/layout/cycle3"/>
    <dgm:cxn modelId="{15416AB4-2DD3-4BE7-898A-354C51105E85}" type="presOf" srcId="{38C78397-0A0B-4A83-ABC5-75904CA8EB10}" destId="{5ACA8206-1FAE-4AF1-A46D-0DA816DB5239}" srcOrd="0" destOrd="0" presId="urn:microsoft.com/office/officeart/2005/8/layout/cycle3"/>
    <dgm:cxn modelId="{BE957E53-C204-49A8-8DA0-27A7D0DAF464}" type="presOf" srcId="{F9D5F290-1D94-48E7-97E3-E4749B6E0DD3}" destId="{E0A05A6B-9FF4-4468-B8FD-2EA295006859}" srcOrd="0" destOrd="0" presId="urn:microsoft.com/office/officeart/2005/8/layout/cycle3"/>
    <dgm:cxn modelId="{2F7597C4-9895-40FB-A5B1-1363DBE1EF4D}" type="presOf" srcId="{A2596740-B300-44E4-8EDA-7D033F84748E}" destId="{7343D8D1-0BA3-4E44-BB78-6956A9C3D5F7}" srcOrd="0" destOrd="0" presId="urn:microsoft.com/office/officeart/2005/8/layout/cycle3"/>
    <dgm:cxn modelId="{5248D0D4-F71A-4089-BA40-A5701EDE20D1}" srcId="{38C78397-0A0B-4A83-ABC5-75904CA8EB10}" destId="{4792C033-6B84-412E-ACB8-D6325C7565B1}" srcOrd="2" destOrd="0" parTransId="{7481A43F-6702-43F5-90EA-A9B76AFEDE10}" sibTransId="{7E50DBA3-273C-4F51-AA2A-90047CD379AA}"/>
    <dgm:cxn modelId="{E81A3D0E-A619-494A-B920-2A6C074F002C}" type="presOf" srcId="{4792C033-6B84-412E-ACB8-D6325C7565B1}" destId="{DC947136-47F1-48DD-804C-BAA549857700}" srcOrd="0" destOrd="0" presId="urn:microsoft.com/office/officeart/2005/8/layout/cycle3"/>
    <dgm:cxn modelId="{75A75152-B8C6-4968-B528-3737DF375A46}" srcId="{38C78397-0A0B-4A83-ABC5-75904CA8EB10}" destId="{AE54ACEB-5458-419D-9C4D-EED1274A756D}" srcOrd="0" destOrd="0" parTransId="{7D8634B8-2ADD-4481-B58C-508A978C01F3}" sibTransId="{C3559258-9E33-4D80-80FB-EEBB7653533B}"/>
    <dgm:cxn modelId="{B46A395E-56D0-4087-AE12-379883FBCAAC}" type="presParOf" srcId="{5ACA8206-1FAE-4AF1-A46D-0DA816DB5239}" destId="{957E86B0-9A3F-46A7-8710-4DE9F2038DEE}" srcOrd="0" destOrd="0" presId="urn:microsoft.com/office/officeart/2005/8/layout/cycle3"/>
    <dgm:cxn modelId="{034899CF-271F-453C-A096-CED50DC3E052}" type="presParOf" srcId="{957E86B0-9A3F-46A7-8710-4DE9F2038DEE}" destId="{C28E5D0F-1FD7-43FA-9F37-B6E36B8307C5}" srcOrd="0" destOrd="0" presId="urn:microsoft.com/office/officeart/2005/8/layout/cycle3"/>
    <dgm:cxn modelId="{B092FD63-1C73-47E8-BCBE-3ED2B759917E}" type="presParOf" srcId="{957E86B0-9A3F-46A7-8710-4DE9F2038DEE}" destId="{864D57E0-430B-4D3C-BE90-660F3FD01524}" srcOrd="1" destOrd="0" presId="urn:microsoft.com/office/officeart/2005/8/layout/cycle3"/>
    <dgm:cxn modelId="{3BE8D317-2F53-4FFF-92B1-63F55ED89EDB}" type="presParOf" srcId="{957E86B0-9A3F-46A7-8710-4DE9F2038DEE}" destId="{E0A05A6B-9FF4-4468-B8FD-2EA295006859}" srcOrd="2" destOrd="0" presId="urn:microsoft.com/office/officeart/2005/8/layout/cycle3"/>
    <dgm:cxn modelId="{213BFB2D-6A4E-45CD-A941-AED4822CDF7A}" type="presParOf" srcId="{957E86B0-9A3F-46A7-8710-4DE9F2038DEE}" destId="{DC947136-47F1-48DD-804C-BAA549857700}" srcOrd="3" destOrd="0" presId="urn:microsoft.com/office/officeart/2005/8/layout/cycle3"/>
    <dgm:cxn modelId="{103E354B-22B6-4C65-9878-D6C5150763D5}" type="presParOf" srcId="{957E86B0-9A3F-46A7-8710-4DE9F2038DEE}" destId="{F5F2C913-4584-41E0-9E1D-C514A28C057B}" srcOrd="4" destOrd="0" presId="urn:microsoft.com/office/officeart/2005/8/layout/cycle3"/>
    <dgm:cxn modelId="{46E5ED65-370B-4948-ABD4-3186995D7FD8}" type="presParOf" srcId="{957E86B0-9A3F-46A7-8710-4DE9F2038DEE}" destId="{7343D8D1-0BA3-4E44-BB78-6956A9C3D5F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0B37DB-254A-452D-B61D-B742D30EECC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4A17FCB-EBC0-4868-AD25-E2B3B8BF86D8}">
      <dgm:prSet/>
      <dgm:spPr/>
      <dgm:t>
        <a:bodyPr/>
        <a:lstStyle/>
        <a:p>
          <a:r>
            <a:rPr lang="en-GB" dirty="0"/>
            <a:t>When the brain struggles to </a:t>
          </a:r>
          <a:r>
            <a:rPr lang="en-GB" b="1" i="1" dirty="0">
              <a:solidFill>
                <a:srgbClr val="C00000"/>
              </a:solidFill>
            </a:rPr>
            <a:t>process, filter or use </a:t>
          </a:r>
          <a:r>
            <a:rPr lang="en-GB" dirty="0"/>
            <a:t>sensory input efficiently, this can result in the individual receiving </a:t>
          </a:r>
          <a:r>
            <a:rPr lang="en-GB" b="1" i="1" dirty="0"/>
            <a:t>confused</a:t>
          </a:r>
          <a:r>
            <a:rPr lang="en-GB" b="1" dirty="0"/>
            <a:t>, </a:t>
          </a:r>
          <a:r>
            <a:rPr lang="en-GB" b="1" i="1" dirty="0"/>
            <a:t>muddled</a:t>
          </a:r>
          <a:r>
            <a:rPr lang="en-GB" b="1" dirty="0"/>
            <a:t> or </a:t>
          </a:r>
          <a:r>
            <a:rPr lang="en-GB" b="1" i="1" dirty="0"/>
            <a:t>imprecise </a:t>
          </a:r>
          <a:r>
            <a:rPr lang="en-GB" dirty="0"/>
            <a:t>information about their body and their environment. </a:t>
          </a:r>
          <a:endParaRPr lang="en-US" dirty="0"/>
        </a:p>
      </dgm:t>
    </dgm:pt>
    <dgm:pt modelId="{A3A39E12-29F9-4E0C-87CF-958C4C364D36}" type="parTrans" cxnId="{BF341FE9-7D9E-4FA3-A67D-4508C739AEF4}">
      <dgm:prSet/>
      <dgm:spPr/>
      <dgm:t>
        <a:bodyPr/>
        <a:lstStyle/>
        <a:p>
          <a:endParaRPr lang="en-US"/>
        </a:p>
      </dgm:t>
    </dgm:pt>
    <dgm:pt modelId="{F62D8D1F-2DF5-44D2-879C-DC03BCEBC235}" type="sibTrans" cxnId="{BF341FE9-7D9E-4FA3-A67D-4508C739AEF4}">
      <dgm:prSet/>
      <dgm:spPr/>
      <dgm:t>
        <a:bodyPr/>
        <a:lstStyle/>
        <a:p>
          <a:endParaRPr lang="en-US"/>
        </a:p>
      </dgm:t>
    </dgm:pt>
    <dgm:pt modelId="{83237A19-49F2-40F9-AE12-BFFB628FF59D}">
      <dgm:prSet/>
      <dgm:spPr/>
      <dgm:t>
        <a:bodyPr/>
        <a:lstStyle/>
        <a:p>
          <a:r>
            <a:rPr lang="en-GB" dirty="0" smtClean="0"/>
            <a:t>Differences in processing sensory </a:t>
          </a:r>
          <a:r>
            <a:rPr lang="en-GB" dirty="0"/>
            <a:t>information can </a:t>
          </a:r>
          <a:r>
            <a:rPr lang="en-GB" dirty="0" smtClean="0"/>
            <a:t>impact </a:t>
          </a:r>
          <a:r>
            <a:rPr lang="en-GB" dirty="0"/>
            <a:t>an individual's </a:t>
          </a:r>
          <a:r>
            <a:rPr lang="en-GB" dirty="0" smtClean="0"/>
            <a:t>behaviour, thinking, ability to learn, communicate and to manage certain demands</a:t>
          </a:r>
          <a:endParaRPr lang="en-US" dirty="0"/>
        </a:p>
      </dgm:t>
    </dgm:pt>
    <dgm:pt modelId="{4773A17E-6CCD-4626-BB51-28021BFBF5E5}" type="parTrans" cxnId="{AE09B9A8-4501-4068-B411-B8CF5C37920C}">
      <dgm:prSet/>
      <dgm:spPr/>
      <dgm:t>
        <a:bodyPr/>
        <a:lstStyle/>
        <a:p>
          <a:endParaRPr lang="en-US"/>
        </a:p>
      </dgm:t>
    </dgm:pt>
    <dgm:pt modelId="{FB754DDB-0FE2-4A7D-8EB0-068ACA1ECB66}" type="sibTrans" cxnId="{AE09B9A8-4501-4068-B411-B8CF5C37920C}">
      <dgm:prSet/>
      <dgm:spPr/>
      <dgm:t>
        <a:bodyPr/>
        <a:lstStyle/>
        <a:p>
          <a:endParaRPr lang="en-US"/>
        </a:p>
      </dgm:t>
    </dgm:pt>
    <dgm:pt modelId="{2B16AC30-3C84-486E-A81E-82FDBC229896}">
      <dgm:prSet custT="1"/>
      <dgm:spPr/>
      <dgm:t>
        <a:bodyPr/>
        <a:lstStyle/>
        <a:p>
          <a:pPr algn="ctr"/>
          <a:r>
            <a:rPr lang="en-US" sz="3200" dirty="0" smtClean="0"/>
            <a:t>Sensory Processing Difficulties</a:t>
          </a:r>
        </a:p>
      </dgm:t>
    </dgm:pt>
    <dgm:pt modelId="{E97F1FB2-CB9D-4BF3-A885-0DF0EA295F99}" type="parTrans" cxnId="{2B231C58-B839-4DC7-9164-D70F5DF6895A}">
      <dgm:prSet/>
      <dgm:spPr/>
      <dgm:t>
        <a:bodyPr/>
        <a:lstStyle/>
        <a:p>
          <a:endParaRPr lang="en-US"/>
        </a:p>
      </dgm:t>
    </dgm:pt>
    <dgm:pt modelId="{0E986DAF-A31B-439D-A742-E82BF3F5784F}" type="sibTrans" cxnId="{2B231C58-B839-4DC7-9164-D70F5DF6895A}">
      <dgm:prSet/>
      <dgm:spPr/>
      <dgm:t>
        <a:bodyPr/>
        <a:lstStyle/>
        <a:p>
          <a:endParaRPr lang="en-US"/>
        </a:p>
      </dgm:t>
    </dgm:pt>
    <dgm:pt modelId="{5B2FCF4D-BA21-4FD9-B896-3C0A8B3E04C6}">
      <dgm:prSet/>
      <dgm:spPr/>
      <dgm:t>
        <a:bodyPr/>
        <a:lstStyle/>
        <a:p>
          <a:r>
            <a:rPr lang="en-GB" smtClean="0"/>
            <a:t>E.g. Hyper/hypo responsive; organisation difficulties; fine or gross motor difficulties; concentration</a:t>
          </a:r>
          <a:endParaRPr lang="en-US" dirty="0"/>
        </a:p>
      </dgm:t>
    </dgm:pt>
    <dgm:pt modelId="{B6F5DF8B-64DD-4468-ADAA-6EFBD6A47A73}" type="parTrans" cxnId="{BC7E914C-C7AC-4C84-ADB0-411C7CEE0785}">
      <dgm:prSet/>
      <dgm:spPr/>
      <dgm:t>
        <a:bodyPr/>
        <a:lstStyle/>
        <a:p>
          <a:endParaRPr lang="en-US"/>
        </a:p>
      </dgm:t>
    </dgm:pt>
    <dgm:pt modelId="{0487B9DD-CB63-4BF0-BFC3-78C0A8B7F561}" type="sibTrans" cxnId="{BC7E914C-C7AC-4C84-ADB0-411C7CEE0785}">
      <dgm:prSet/>
      <dgm:spPr/>
      <dgm:t>
        <a:bodyPr/>
        <a:lstStyle/>
        <a:p>
          <a:endParaRPr lang="en-US"/>
        </a:p>
      </dgm:t>
    </dgm:pt>
    <dgm:pt modelId="{4FD7FD92-E779-4560-9F89-160DFC87F324}" type="pres">
      <dgm:prSet presAssocID="{900B37DB-254A-452D-B61D-B742D30EEC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9AE50-4AE8-4655-BE12-F067505C8C09}" type="pres">
      <dgm:prSet presAssocID="{74A17FCB-EBC0-4868-AD25-E2B3B8BF86D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2D5B8D-817D-4A92-A5E9-7DB52243A5A0}" type="pres">
      <dgm:prSet presAssocID="{F62D8D1F-2DF5-44D2-879C-DC03BCEBC235}" presName="spacer" presStyleCnt="0"/>
      <dgm:spPr/>
    </dgm:pt>
    <dgm:pt modelId="{59349160-BA00-4DC8-ACFD-943A9B257D9E}" type="pres">
      <dgm:prSet presAssocID="{83237A19-49F2-40F9-AE12-BFFB628FF59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5FE9D-9E84-471E-A714-315DF44A7AE5}" type="pres">
      <dgm:prSet presAssocID="{FB754DDB-0FE2-4A7D-8EB0-068ACA1ECB66}" presName="spacer" presStyleCnt="0"/>
      <dgm:spPr/>
    </dgm:pt>
    <dgm:pt modelId="{FF01515B-FF8D-48A2-B297-1A5BABF61B13}" type="pres">
      <dgm:prSet presAssocID="{2B16AC30-3C84-486E-A81E-82FDBC22989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26FC2-330A-428A-9092-DD118BD26138}" type="pres">
      <dgm:prSet presAssocID="{0E986DAF-A31B-439D-A742-E82BF3F5784F}" presName="spacer" presStyleCnt="0"/>
      <dgm:spPr/>
    </dgm:pt>
    <dgm:pt modelId="{B499C57F-450E-4F22-8176-F70E087B7363}" type="pres">
      <dgm:prSet presAssocID="{5B2FCF4D-BA21-4FD9-B896-3C0A8B3E04C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231C58-B839-4DC7-9164-D70F5DF6895A}" srcId="{900B37DB-254A-452D-B61D-B742D30EECC7}" destId="{2B16AC30-3C84-486E-A81E-82FDBC229896}" srcOrd="2" destOrd="0" parTransId="{E97F1FB2-CB9D-4BF3-A885-0DF0EA295F99}" sibTransId="{0E986DAF-A31B-439D-A742-E82BF3F5784F}"/>
    <dgm:cxn modelId="{B7044961-A851-4785-A96D-082E5B79BB06}" type="presOf" srcId="{900B37DB-254A-452D-B61D-B742D30EECC7}" destId="{4FD7FD92-E779-4560-9F89-160DFC87F324}" srcOrd="0" destOrd="0" presId="urn:microsoft.com/office/officeart/2005/8/layout/vList2"/>
    <dgm:cxn modelId="{2A65E5B9-25D8-42CD-9FB5-15C630F23DCC}" type="presOf" srcId="{74A17FCB-EBC0-4868-AD25-E2B3B8BF86D8}" destId="{3389AE50-4AE8-4655-BE12-F067505C8C09}" srcOrd="0" destOrd="0" presId="urn:microsoft.com/office/officeart/2005/8/layout/vList2"/>
    <dgm:cxn modelId="{8E849C9D-A152-424A-9B07-AB46ACD28919}" type="presOf" srcId="{2B16AC30-3C84-486E-A81E-82FDBC229896}" destId="{FF01515B-FF8D-48A2-B297-1A5BABF61B13}" srcOrd="0" destOrd="0" presId="urn:microsoft.com/office/officeart/2005/8/layout/vList2"/>
    <dgm:cxn modelId="{BF341FE9-7D9E-4FA3-A67D-4508C739AEF4}" srcId="{900B37DB-254A-452D-B61D-B742D30EECC7}" destId="{74A17FCB-EBC0-4868-AD25-E2B3B8BF86D8}" srcOrd="0" destOrd="0" parTransId="{A3A39E12-29F9-4E0C-87CF-958C4C364D36}" sibTransId="{F62D8D1F-2DF5-44D2-879C-DC03BCEBC235}"/>
    <dgm:cxn modelId="{B521F13B-B43B-4CBB-8225-A644384B3FE8}" type="presOf" srcId="{5B2FCF4D-BA21-4FD9-B896-3C0A8B3E04C6}" destId="{B499C57F-450E-4F22-8176-F70E087B7363}" srcOrd="0" destOrd="0" presId="urn:microsoft.com/office/officeart/2005/8/layout/vList2"/>
    <dgm:cxn modelId="{AE09B9A8-4501-4068-B411-B8CF5C37920C}" srcId="{900B37DB-254A-452D-B61D-B742D30EECC7}" destId="{83237A19-49F2-40F9-AE12-BFFB628FF59D}" srcOrd="1" destOrd="0" parTransId="{4773A17E-6CCD-4626-BB51-28021BFBF5E5}" sibTransId="{FB754DDB-0FE2-4A7D-8EB0-068ACA1ECB66}"/>
    <dgm:cxn modelId="{BC7E914C-C7AC-4C84-ADB0-411C7CEE0785}" srcId="{900B37DB-254A-452D-B61D-B742D30EECC7}" destId="{5B2FCF4D-BA21-4FD9-B896-3C0A8B3E04C6}" srcOrd="3" destOrd="0" parTransId="{B6F5DF8B-64DD-4468-ADAA-6EFBD6A47A73}" sibTransId="{0487B9DD-CB63-4BF0-BFC3-78C0A8B7F561}"/>
    <dgm:cxn modelId="{C6E9402C-8E1B-4882-A1BB-995888B7C00A}" type="presOf" srcId="{83237A19-49F2-40F9-AE12-BFFB628FF59D}" destId="{59349160-BA00-4DC8-ACFD-943A9B257D9E}" srcOrd="0" destOrd="0" presId="urn:microsoft.com/office/officeart/2005/8/layout/vList2"/>
    <dgm:cxn modelId="{814A4889-BCB7-44CC-927F-5C5C62195DE8}" type="presParOf" srcId="{4FD7FD92-E779-4560-9F89-160DFC87F324}" destId="{3389AE50-4AE8-4655-BE12-F067505C8C09}" srcOrd="0" destOrd="0" presId="urn:microsoft.com/office/officeart/2005/8/layout/vList2"/>
    <dgm:cxn modelId="{DE66B979-2876-41D0-8F25-3283DFF5E599}" type="presParOf" srcId="{4FD7FD92-E779-4560-9F89-160DFC87F324}" destId="{692D5B8D-817D-4A92-A5E9-7DB52243A5A0}" srcOrd="1" destOrd="0" presId="urn:microsoft.com/office/officeart/2005/8/layout/vList2"/>
    <dgm:cxn modelId="{A5DC4DD7-B89F-4EE9-B081-B303DA887559}" type="presParOf" srcId="{4FD7FD92-E779-4560-9F89-160DFC87F324}" destId="{59349160-BA00-4DC8-ACFD-943A9B257D9E}" srcOrd="2" destOrd="0" presId="urn:microsoft.com/office/officeart/2005/8/layout/vList2"/>
    <dgm:cxn modelId="{11536545-8F19-46C9-9CD4-EA4A2AAB6713}" type="presParOf" srcId="{4FD7FD92-E779-4560-9F89-160DFC87F324}" destId="{CD45FE9D-9E84-471E-A714-315DF44A7AE5}" srcOrd="3" destOrd="0" presId="urn:microsoft.com/office/officeart/2005/8/layout/vList2"/>
    <dgm:cxn modelId="{FC1E237B-8AE5-4F6F-B3EF-A4416B4282AB}" type="presParOf" srcId="{4FD7FD92-E779-4560-9F89-160DFC87F324}" destId="{FF01515B-FF8D-48A2-B297-1A5BABF61B13}" srcOrd="4" destOrd="0" presId="urn:microsoft.com/office/officeart/2005/8/layout/vList2"/>
    <dgm:cxn modelId="{F8008AFA-A650-4B63-9415-FAE52A474A57}" type="presParOf" srcId="{4FD7FD92-E779-4560-9F89-160DFC87F324}" destId="{C0726FC2-330A-428A-9092-DD118BD26138}" srcOrd="5" destOrd="0" presId="urn:microsoft.com/office/officeart/2005/8/layout/vList2"/>
    <dgm:cxn modelId="{08938B2C-1114-4765-91B7-5F591DC0E861}" type="presParOf" srcId="{4FD7FD92-E779-4560-9F89-160DFC87F324}" destId="{B499C57F-450E-4F22-8176-F70E087B736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2F273-4185-41FE-86FC-BE1AECEF193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62CAF0F-316B-4EA4-A7A1-D5EFF2C0B432}">
      <dgm:prSet/>
      <dgm:spPr/>
      <dgm:t>
        <a:bodyPr/>
        <a:lstStyle/>
        <a:p>
          <a:r>
            <a:rPr lang="en-GB" dirty="0"/>
            <a:t>Increased self-esteem</a:t>
          </a:r>
          <a:endParaRPr lang="en-US" dirty="0"/>
        </a:p>
      </dgm:t>
    </dgm:pt>
    <dgm:pt modelId="{4938CD96-3D86-4E55-86CE-58C7CAB7CB27}" type="parTrans" cxnId="{1D970EF5-1062-4DEF-85E7-2B1275BD94C9}">
      <dgm:prSet/>
      <dgm:spPr/>
      <dgm:t>
        <a:bodyPr/>
        <a:lstStyle/>
        <a:p>
          <a:endParaRPr lang="en-US"/>
        </a:p>
      </dgm:t>
    </dgm:pt>
    <dgm:pt modelId="{30909719-78AD-4E7F-9DCE-688280DA4FEC}" type="sibTrans" cxnId="{1D970EF5-1062-4DEF-85E7-2B1275BD94C9}">
      <dgm:prSet/>
      <dgm:spPr/>
      <dgm:t>
        <a:bodyPr/>
        <a:lstStyle/>
        <a:p>
          <a:endParaRPr lang="en-US"/>
        </a:p>
      </dgm:t>
    </dgm:pt>
    <dgm:pt modelId="{599B57D7-2048-495E-B685-01E4526BAC9C}">
      <dgm:prSet/>
      <dgm:spPr/>
      <dgm:t>
        <a:bodyPr/>
        <a:lstStyle/>
        <a:p>
          <a:r>
            <a:rPr lang="en-GB" dirty="0"/>
            <a:t>Development of physical/motor skills</a:t>
          </a:r>
          <a:endParaRPr lang="en-US" dirty="0"/>
        </a:p>
      </dgm:t>
    </dgm:pt>
    <dgm:pt modelId="{B2B4F887-1033-4D70-8BF9-E4B96D96F113}" type="parTrans" cxnId="{065DBD3E-3B51-4DC9-A155-071C90344798}">
      <dgm:prSet/>
      <dgm:spPr/>
      <dgm:t>
        <a:bodyPr/>
        <a:lstStyle/>
        <a:p>
          <a:endParaRPr lang="en-US"/>
        </a:p>
      </dgm:t>
    </dgm:pt>
    <dgm:pt modelId="{75D539F4-AA83-4270-B930-B15B716D2D3F}" type="sibTrans" cxnId="{065DBD3E-3B51-4DC9-A155-071C90344798}">
      <dgm:prSet/>
      <dgm:spPr/>
      <dgm:t>
        <a:bodyPr/>
        <a:lstStyle/>
        <a:p>
          <a:endParaRPr lang="en-US"/>
        </a:p>
      </dgm:t>
    </dgm:pt>
    <dgm:pt modelId="{BD5DB9A2-3722-4507-B117-87750E90E967}">
      <dgm:prSet/>
      <dgm:spPr/>
      <dgm:t>
        <a:bodyPr/>
        <a:lstStyle/>
        <a:p>
          <a:r>
            <a:rPr lang="en-GB" dirty="0"/>
            <a:t>More engagement</a:t>
          </a:r>
          <a:endParaRPr lang="en-US" dirty="0"/>
        </a:p>
      </dgm:t>
    </dgm:pt>
    <dgm:pt modelId="{92D520A9-5BAB-437D-9513-5C72B31F3FF0}" type="parTrans" cxnId="{8870EF4B-B229-4D04-8176-163FD7987B47}">
      <dgm:prSet/>
      <dgm:spPr/>
      <dgm:t>
        <a:bodyPr/>
        <a:lstStyle/>
        <a:p>
          <a:endParaRPr lang="en-US"/>
        </a:p>
      </dgm:t>
    </dgm:pt>
    <dgm:pt modelId="{374FEF4C-9DF3-4E91-9F14-A89D245A46BF}" type="sibTrans" cxnId="{8870EF4B-B229-4D04-8176-163FD7987B47}">
      <dgm:prSet/>
      <dgm:spPr/>
      <dgm:t>
        <a:bodyPr/>
        <a:lstStyle/>
        <a:p>
          <a:endParaRPr lang="en-US"/>
        </a:p>
      </dgm:t>
    </dgm:pt>
    <dgm:pt modelId="{F8734DE2-78FA-461C-B5E6-250327875FEB}">
      <dgm:prSet/>
      <dgm:spPr/>
      <dgm:t>
        <a:bodyPr/>
        <a:lstStyle/>
        <a:p>
          <a:r>
            <a:rPr lang="en-GB" dirty="0"/>
            <a:t>Improved focus and attention (more settled)</a:t>
          </a:r>
          <a:endParaRPr lang="en-US" dirty="0"/>
        </a:p>
      </dgm:t>
    </dgm:pt>
    <dgm:pt modelId="{1BAFAF6D-2C91-467C-B940-BFCB30A468EE}" type="parTrans" cxnId="{FC7CDD9F-8856-420A-AB71-0CF25E7ACF05}">
      <dgm:prSet/>
      <dgm:spPr/>
      <dgm:t>
        <a:bodyPr/>
        <a:lstStyle/>
        <a:p>
          <a:endParaRPr lang="en-US"/>
        </a:p>
      </dgm:t>
    </dgm:pt>
    <dgm:pt modelId="{C77C7ADB-2A3F-400B-A409-DFF442A4006D}" type="sibTrans" cxnId="{FC7CDD9F-8856-420A-AB71-0CF25E7ACF05}">
      <dgm:prSet/>
      <dgm:spPr/>
      <dgm:t>
        <a:bodyPr/>
        <a:lstStyle/>
        <a:p>
          <a:endParaRPr lang="en-US"/>
        </a:p>
      </dgm:t>
    </dgm:pt>
    <dgm:pt modelId="{B945CCCD-EE97-40A4-9603-BB1FF34E4B8B}">
      <dgm:prSet/>
      <dgm:spPr/>
      <dgm:t>
        <a:bodyPr/>
        <a:lstStyle/>
        <a:p>
          <a:r>
            <a:rPr lang="en-GB" dirty="0"/>
            <a:t>Improved self-care skills</a:t>
          </a:r>
          <a:endParaRPr lang="en-US" dirty="0"/>
        </a:p>
      </dgm:t>
    </dgm:pt>
    <dgm:pt modelId="{674640D6-D2EE-459F-939C-D3CCFD7B3DDE}" type="parTrans" cxnId="{67C86E6F-D839-4AA7-BD13-C5E591269DD9}">
      <dgm:prSet/>
      <dgm:spPr/>
      <dgm:t>
        <a:bodyPr/>
        <a:lstStyle/>
        <a:p>
          <a:endParaRPr lang="en-US"/>
        </a:p>
      </dgm:t>
    </dgm:pt>
    <dgm:pt modelId="{6C832CFC-F7A3-4293-A388-F9B028C70F21}" type="sibTrans" cxnId="{67C86E6F-D839-4AA7-BD13-C5E591269DD9}">
      <dgm:prSet/>
      <dgm:spPr/>
      <dgm:t>
        <a:bodyPr/>
        <a:lstStyle/>
        <a:p>
          <a:endParaRPr lang="en-US"/>
        </a:p>
      </dgm:t>
    </dgm:pt>
    <dgm:pt modelId="{5DB8B45F-9B79-4CFB-B476-129CF3363137}">
      <dgm:prSet/>
      <dgm:spPr/>
      <dgm:t>
        <a:bodyPr/>
        <a:lstStyle/>
        <a:p>
          <a:r>
            <a:rPr lang="en-GB" dirty="0"/>
            <a:t>Communication skills</a:t>
          </a:r>
          <a:endParaRPr lang="en-US" dirty="0"/>
        </a:p>
      </dgm:t>
    </dgm:pt>
    <dgm:pt modelId="{C2F197AA-67E3-4241-912A-8D2AE36ADEA3}" type="parTrans" cxnId="{22081852-B801-4BE3-91C9-EBA96DE16D48}">
      <dgm:prSet/>
      <dgm:spPr/>
      <dgm:t>
        <a:bodyPr/>
        <a:lstStyle/>
        <a:p>
          <a:endParaRPr lang="en-US"/>
        </a:p>
      </dgm:t>
    </dgm:pt>
    <dgm:pt modelId="{F43B1211-BD15-4F59-B29D-CE1B5CEA2D12}" type="sibTrans" cxnId="{22081852-B801-4BE3-91C9-EBA96DE16D48}">
      <dgm:prSet/>
      <dgm:spPr/>
      <dgm:t>
        <a:bodyPr/>
        <a:lstStyle/>
        <a:p>
          <a:endParaRPr lang="en-US"/>
        </a:p>
      </dgm:t>
    </dgm:pt>
    <dgm:pt modelId="{08CB7D23-A097-41D0-87BC-3E29CCE6B390}">
      <dgm:prSet/>
      <dgm:spPr/>
      <dgm:t>
        <a:bodyPr/>
        <a:lstStyle/>
        <a:p>
          <a:r>
            <a:rPr lang="en-GB" dirty="0"/>
            <a:t>Learning </a:t>
          </a:r>
          <a:endParaRPr lang="en-US" dirty="0"/>
        </a:p>
      </dgm:t>
    </dgm:pt>
    <dgm:pt modelId="{2A580964-CF28-4192-9A95-A2075BDB7C88}" type="parTrans" cxnId="{C55B7501-C21E-4E3B-A9E4-D3CD5E1D18D8}">
      <dgm:prSet/>
      <dgm:spPr/>
      <dgm:t>
        <a:bodyPr/>
        <a:lstStyle/>
        <a:p>
          <a:endParaRPr lang="en-US"/>
        </a:p>
      </dgm:t>
    </dgm:pt>
    <dgm:pt modelId="{290AF71E-5963-4AC2-ADE0-9672C188587E}" type="sibTrans" cxnId="{C55B7501-C21E-4E3B-A9E4-D3CD5E1D18D8}">
      <dgm:prSet/>
      <dgm:spPr/>
      <dgm:t>
        <a:bodyPr/>
        <a:lstStyle/>
        <a:p>
          <a:endParaRPr lang="en-US"/>
        </a:p>
      </dgm:t>
    </dgm:pt>
    <dgm:pt modelId="{2BC4B9DC-95A2-4984-B82F-F56FB0BF1CC1}" type="pres">
      <dgm:prSet presAssocID="{6162F273-4185-41FE-86FC-BE1AECEF19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A6F7E5-C599-4DC0-AED2-0550C3CA3C1D}" type="pres">
      <dgm:prSet presAssocID="{D62CAF0F-316B-4EA4-A7A1-D5EFF2C0B43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7298A-D328-4A4B-A9DE-17291D764B53}" type="pres">
      <dgm:prSet presAssocID="{30909719-78AD-4E7F-9DCE-688280DA4FEC}" presName="sibTrans" presStyleCnt="0"/>
      <dgm:spPr/>
    </dgm:pt>
    <dgm:pt modelId="{4C87E0E1-EAF8-439F-8418-E863BC2EAA3A}" type="pres">
      <dgm:prSet presAssocID="{599B57D7-2048-495E-B685-01E4526BAC9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A54B5-C3EE-47F2-949D-C34C0ACBAD6A}" type="pres">
      <dgm:prSet presAssocID="{75D539F4-AA83-4270-B930-B15B716D2D3F}" presName="sibTrans" presStyleCnt="0"/>
      <dgm:spPr/>
    </dgm:pt>
    <dgm:pt modelId="{8236902F-9757-4406-A1F7-98F9554F7AFC}" type="pres">
      <dgm:prSet presAssocID="{BD5DB9A2-3722-4507-B117-87750E90E96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F521D-DBDB-4B7A-B930-9E84DA6ABD81}" type="pres">
      <dgm:prSet presAssocID="{374FEF4C-9DF3-4E91-9F14-A89D245A46BF}" presName="sibTrans" presStyleCnt="0"/>
      <dgm:spPr/>
    </dgm:pt>
    <dgm:pt modelId="{A01EBF4A-0A63-4819-A3C2-4FF0D0FD3C4F}" type="pres">
      <dgm:prSet presAssocID="{F8734DE2-78FA-461C-B5E6-250327875FE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1CEAB-05A9-42C4-B2F5-7C1C62906F96}" type="pres">
      <dgm:prSet presAssocID="{C77C7ADB-2A3F-400B-A409-DFF442A4006D}" presName="sibTrans" presStyleCnt="0"/>
      <dgm:spPr/>
    </dgm:pt>
    <dgm:pt modelId="{A4506DDD-10FF-423C-89ED-3D728A0E75DE}" type="pres">
      <dgm:prSet presAssocID="{B945CCCD-EE97-40A4-9603-BB1FF34E4B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17D2E-B1D7-47DF-AA08-BBB6DD93CCC2}" type="pres">
      <dgm:prSet presAssocID="{6C832CFC-F7A3-4293-A388-F9B028C70F21}" presName="sibTrans" presStyleCnt="0"/>
      <dgm:spPr/>
    </dgm:pt>
    <dgm:pt modelId="{81FE0309-4797-4153-AE9C-D8F381B3680A}" type="pres">
      <dgm:prSet presAssocID="{5DB8B45F-9B79-4CFB-B476-129CF336313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F2C44-3879-47F7-AA4A-32EC7FB7CF2C}" type="pres">
      <dgm:prSet presAssocID="{F43B1211-BD15-4F59-B29D-CE1B5CEA2D12}" presName="sibTrans" presStyleCnt="0"/>
      <dgm:spPr/>
    </dgm:pt>
    <dgm:pt modelId="{71BC4E84-0261-4BDB-93F9-5DAC6731B89F}" type="pres">
      <dgm:prSet presAssocID="{08CB7D23-A097-41D0-87BC-3E29CCE6B39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7CDD9F-8856-420A-AB71-0CF25E7ACF05}" srcId="{6162F273-4185-41FE-86FC-BE1AECEF193B}" destId="{F8734DE2-78FA-461C-B5E6-250327875FEB}" srcOrd="3" destOrd="0" parTransId="{1BAFAF6D-2C91-467C-B940-BFCB30A468EE}" sibTransId="{C77C7ADB-2A3F-400B-A409-DFF442A4006D}"/>
    <dgm:cxn modelId="{B70CDFBC-38BB-44A2-9EE7-5F119803C6E7}" type="presOf" srcId="{6162F273-4185-41FE-86FC-BE1AECEF193B}" destId="{2BC4B9DC-95A2-4984-B82F-F56FB0BF1CC1}" srcOrd="0" destOrd="0" presId="urn:microsoft.com/office/officeart/2005/8/layout/default"/>
    <dgm:cxn modelId="{065DBD3E-3B51-4DC9-A155-071C90344798}" srcId="{6162F273-4185-41FE-86FC-BE1AECEF193B}" destId="{599B57D7-2048-495E-B685-01E4526BAC9C}" srcOrd="1" destOrd="0" parTransId="{B2B4F887-1033-4D70-8BF9-E4B96D96F113}" sibTransId="{75D539F4-AA83-4270-B930-B15B716D2D3F}"/>
    <dgm:cxn modelId="{22081852-B801-4BE3-91C9-EBA96DE16D48}" srcId="{6162F273-4185-41FE-86FC-BE1AECEF193B}" destId="{5DB8B45F-9B79-4CFB-B476-129CF3363137}" srcOrd="5" destOrd="0" parTransId="{C2F197AA-67E3-4241-912A-8D2AE36ADEA3}" sibTransId="{F43B1211-BD15-4F59-B29D-CE1B5CEA2D12}"/>
    <dgm:cxn modelId="{6A4E6872-3522-4BEF-B1DA-D3CD8164288D}" type="presOf" srcId="{B945CCCD-EE97-40A4-9603-BB1FF34E4B8B}" destId="{A4506DDD-10FF-423C-89ED-3D728A0E75DE}" srcOrd="0" destOrd="0" presId="urn:microsoft.com/office/officeart/2005/8/layout/default"/>
    <dgm:cxn modelId="{7B44ABFD-EA75-4762-8889-4BAADAABDAF6}" type="presOf" srcId="{BD5DB9A2-3722-4507-B117-87750E90E967}" destId="{8236902F-9757-4406-A1F7-98F9554F7AFC}" srcOrd="0" destOrd="0" presId="urn:microsoft.com/office/officeart/2005/8/layout/default"/>
    <dgm:cxn modelId="{C55B7501-C21E-4E3B-A9E4-D3CD5E1D18D8}" srcId="{6162F273-4185-41FE-86FC-BE1AECEF193B}" destId="{08CB7D23-A097-41D0-87BC-3E29CCE6B390}" srcOrd="6" destOrd="0" parTransId="{2A580964-CF28-4192-9A95-A2075BDB7C88}" sibTransId="{290AF71E-5963-4AC2-ADE0-9672C188587E}"/>
    <dgm:cxn modelId="{BCACE400-BE81-4E13-958D-8CFC7835F51E}" type="presOf" srcId="{599B57D7-2048-495E-B685-01E4526BAC9C}" destId="{4C87E0E1-EAF8-439F-8418-E863BC2EAA3A}" srcOrd="0" destOrd="0" presId="urn:microsoft.com/office/officeart/2005/8/layout/default"/>
    <dgm:cxn modelId="{7CBB7824-D5F7-420D-8840-07F875A63D12}" type="presOf" srcId="{D62CAF0F-316B-4EA4-A7A1-D5EFF2C0B432}" destId="{CCA6F7E5-C599-4DC0-AED2-0550C3CA3C1D}" srcOrd="0" destOrd="0" presId="urn:microsoft.com/office/officeart/2005/8/layout/default"/>
    <dgm:cxn modelId="{1D970EF5-1062-4DEF-85E7-2B1275BD94C9}" srcId="{6162F273-4185-41FE-86FC-BE1AECEF193B}" destId="{D62CAF0F-316B-4EA4-A7A1-D5EFF2C0B432}" srcOrd="0" destOrd="0" parTransId="{4938CD96-3D86-4E55-86CE-58C7CAB7CB27}" sibTransId="{30909719-78AD-4E7F-9DCE-688280DA4FEC}"/>
    <dgm:cxn modelId="{8870EF4B-B229-4D04-8176-163FD7987B47}" srcId="{6162F273-4185-41FE-86FC-BE1AECEF193B}" destId="{BD5DB9A2-3722-4507-B117-87750E90E967}" srcOrd="2" destOrd="0" parTransId="{92D520A9-5BAB-437D-9513-5C72B31F3FF0}" sibTransId="{374FEF4C-9DF3-4E91-9F14-A89D245A46BF}"/>
    <dgm:cxn modelId="{67C86E6F-D839-4AA7-BD13-C5E591269DD9}" srcId="{6162F273-4185-41FE-86FC-BE1AECEF193B}" destId="{B945CCCD-EE97-40A4-9603-BB1FF34E4B8B}" srcOrd="4" destOrd="0" parTransId="{674640D6-D2EE-459F-939C-D3CCFD7B3DDE}" sibTransId="{6C832CFC-F7A3-4293-A388-F9B028C70F21}"/>
    <dgm:cxn modelId="{5E923D1E-E9A9-4FC4-8025-12B17480550F}" type="presOf" srcId="{08CB7D23-A097-41D0-87BC-3E29CCE6B390}" destId="{71BC4E84-0261-4BDB-93F9-5DAC6731B89F}" srcOrd="0" destOrd="0" presId="urn:microsoft.com/office/officeart/2005/8/layout/default"/>
    <dgm:cxn modelId="{AD6E17D6-84A9-4EF1-8D8D-60166BE2F874}" type="presOf" srcId="{5DB8B45F-9B79-4CFB-B476-129CF3363137}" destId="{81FE0309-4797-4153-AE9C-D8F381B3680A}" srcOrd="0" destOrd="0" presId="urn:microsoft.com/office/officeart/2005/8/layout/default"/>
    <dgm:cxn modelId="{14C4F77F-9CF4-4E5F-B256-6393ED60402E}" type="presOf" srcId="{F8734DE2-78FA-461C-B5E6-250327875FEB}" destId="{A01EBF4A-0A63-4819-A3C2-4FF0D0FD3C4F}" srcOrd="0" destOrd="0" presId="urn:microsoft.com/office/officeart/2005/8/layout/default"/>
    <dgm:cxn modelId="{7AC1D324-2885-4846-9708-1EE152058CBD}" type="presParOf" srcId="{2BC4B9DC-95A2-4984-B82F-F56FB0BF1CC1}" destId="{CCA6F7E5-C599-4DC0-AED2-0550C3CA3C1D}" srcOrd="0" destOrd="0" presId="urn:microsoft.com/office/officeart/2005/8/layout/default"/>
    <dgm:cxn modelId="{0D6CA43C-FAE3-44AF-8558-DBE33991A925}" type="presParOf" srcId="{2BC4B9DC-95A2-4984-B82F-F56FB0BF1CC1}" destId="{AB47298A-D328-4A4B-A9DE-17291D764B53}" srcOrd="1" destOrd="0" presId="urn:microsoft.com/office/officeart/2005/8/layout/default"/>
    <dgm:cxn modelId="{FB1EF87F-59F1-4F71-93B1-ECE7756C390A}" type="presParOf" srcId="{2BC4B9DC-95A2-4984-B82F-F56FB0BF1CC1}" destId="{4C87E0E1-EAF8-439F-8418-E863BC2EAA3A}" srcOrd="2" destOrd="0" presId="urn:microsoft.com/office/officeart/2005/8/layout/default"/>
    <dgm:cxn modelId="{720046AB-62E3-42CF-8EE1-25D5F471F9FC}" type="presParOf" srcId="{2BC4B9DC-95A2-4984-B82F-F56FB0BF1CC1}" destId="{380A54B5-C3EE-47F2-949D-C34C0ACBAD6A}" srcOrd="3" destOrd="0" presId="urn:microsoft.com/office/officeart/2005/8/layout/default"/>
    <dgm:cxn modelId="{76715AA2-DFAC-44F2-B000-DAC76DB7A7A2}" type="presParOf" srcId="{2BC4B9DC-95A2-4984-B82F-F56FB0BF1CC1}" destId="{8236902F-9757-4406-A1F7-98F9554F7AFC}" srcOrd="4" destOrd="0" presId="urn:microsoft.com/office/officeart/2005/8/layout/default"/>
    <dgm:cxn modelId="{B34856B3-1369-45E6-B6BE-8CEC06A7A881}" type="presParOf" srcId="{2BC4B9DC-95A2-4984-B82F-F56FB0BF1CC1}" destId="{4D6F521D-DBDB-4B7A-B930-9E84DA6ABD81}" srcOrd="5" destOrd="0" presId="urn:microsoft.com/office/officeart/2005/8/layout/default"/>
    <dgm:cxn modelId="{957B10F7-9EF2-45E8-BF6A-327B432355EB}" type="presParOf" srcId="{2BC4B9DC-95A2-4984-B82F-F56FB0BF1CC1}" destId="{A01EBF4A-0A63-4819-A3C2-4FF0D0FD3C4F}" srcOrd="6" destOrd="0" presId="urn:microsoft.com/office/officeart/2005/8/layout/default"/>
    <dgm:cxn modelId="{986B3BE3-1DA5-4A25-A7FB-F4B87411A153}" type="presParOf" srcId="{2BC4B9DC-95A2-4984-B82F-F56FB0BF1CC1}" destId="{CEF1CEAB-05A9-42C4-B2F5-7C1C62906F96}" srcOrd="7" destOrd="0" presId="urn:microsoft.com/office/officeart/2005/8/layout/default"/>
    <dgm:cxn modelId="{3D9D04EC-A586-442F-A6A5-6B055FD4B4B0}" type="presParOf" srcId="{2BC4B9DC-95A2-4984-B82F-F56FB0BF1CC1}" destId="{A4506DDD-10FF-423C-89ED-3D728A0E75DE}" srcOrd="8" destOrd="0" presId="urn:microsoft.com/office/officeart/2005/8/layout/default"/>
    <dgm:cxn modelId="{2E3A79A2-672D-420D-A514-0B56D7FAC452}" type="presParOf" srcId="{2BC4B9DC-95A2-4984-B82F-F56FB0BF1CC1}" destId="{EBD17D2E-B1D7-47DF-AA08-BBB6DD93CCC2}" srcOrd="9" destOrd="0" presId="urn:microsoft.com/office/officeart/2005/8/layout/default"/>
    <dgm:cxn modelId="{12D970F3-A4D2-48DE-924B-A51BFCD070C7}" type="presParOf" srcId="{2BC4B9DC-95A2-4984-B82F-F56FB0BF1CC1}" destId="{81FE0309-4797-4153-AE9C-D8F381B3680A}" srcOrd="10" destOrd="0" presId="urn:microsoft.com/office/officeart/2005/8/layout/default"/>
    <dgm:cxn modelId="{EFF2B082-1889-40BB-8D87-5DA824E6C838}" type="presParOf" srcId="{2BC4B9DC-95A2-4984-B82F-F56FB0BF1CC1}" destId="{689F2C44-3879-47F7-AA4A-32EC7FB7CF2C}" srcOrd="11" destOrd="0" presId="urn:microsoft.com/office/officeart/2005/8/layout/default"/>
    <dgm:cxn modelId="{0296631E-A87C-4BE1-9FF4-3EF4D3CE7BD3}" type="presParOf" srcId="{2BC4B9DC-95A2-4984-B82F-F56FB0BF1CC1}" destId="{71BC4E84-0261-4BDB-93F9-5DAC6731B89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028BC5-0619-4326-BE82-BEF9725039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7E68CE-3E65-4B90-8C45-E1A5265346DB}">
      <dgm:prSet/>
      <dgm:spPr/>
      <dgm:t>
        <a:bodyPr/>
        <a:lstStyle/>
        <a:p>
          <a:pPr rtl="0"/>
          <a:r>
            <a:rPr lang="en-GB" b="1"/>
            <a:t>Group</a:t>
          </a:r>
          <a:r>
            <a:rPr lang="en-GB" b="1">
              <a:latin typeface="Calibri Light" panose="020F0302020204030204"/>
            </a:rPr>
            <a:t> size</a:t>
          </a:r>
          <a:r>
            <a:rPr lang="en-GB" b="1"/>
            <a:t>:</a:t>
          </a:r>
          <a:r>
            <a:rPr lang="en-GB" b="1" dirty="0">
              <a:latin typeface="Calibri Light" panose="020F0302020204030204"/>
            </a:rPr>
            <a:t> </a:t>
          </a:r>
          <a:r>
            <a:rPr lang="en-GB"/>
            <a:t>Mix of ages and needs is fine. Start small and build </a:t>
          </a:r>
          <a:r>
            <a:rPr lang="en-GB" dirty="0"/>
            <a:t>up.</a:t>
          </a:r>
          <a:endParaRPr lang="en-GB" dirty="0">
            <a:latin typeface="Calibri Light" panose="020F0302020204030204"/>
          </a:endParaRPr>
        </a:p>
      </dgm:t>
    </dgm:pt>
    <dgm:pt modelId="{B7EC1E89-B379-43A8-8004-95E9B5414FBD}" type="parTrans" cxnId="{6EB56E42-7F15-450F-B3E5-D7E8587EF2FF}">
      <dgm:prSet/>
      <dgm:spPr/>
      <dgm:t>
        <a:bodyPr/>
        <a:lstStyle/>
        <a:p>
          <a:endParaRPr lang="en-US"/>
        </a:p>
      </dgm:t>
    </dgm:pt>
    <dgm:pt modelId="{A773677B-2655-4AF7-A26F-1D47C6CE0395}" type="sibTrans" cxnId="{6EB56E42-7F15-450F-B3E5-D7E8587EF2FF}">
      <dgm:prSet/>
      <dgm:spPr/>
      <dgm:t>
        <a:bodyPr/>
        <a:lstStyle/>
        <a:p>
          <a:endParaRPr lang="en-US"/>
        </a:p>
      </dgm:t>
    </dgm:pt>
    <dgm:pt modelId="{06305883-B421-4D3A-98B3-089C8D6791F8}">
      <dgm:prSet/>
      <dgm:spPr/>
      <dgm:t>
        <a:bodyPr/>
        <a:lstStyle/>
        <a:p>
          <a:r>
            <a:rPr lang="en-GB" b="1" dirty="0"/>
            <a:t>Staffing:</a:t>
          </a:r>
          <a:r>
            <a:rPr lang="en-GB" dirty="0"/>
            <a:t> Depends on needs and availability</a:t>
          </a:r>
          <a:endParaRPr lang="en-US" dirty="0"/>
        </a:p>
      </dgm:t>
    </dgm:pt>
    <dgm:pt modelId="{643157E2-4FFF-469E-BBE5-F62B82721BD0}" type="parTrans" cxnId="{61BE20F6-BC0F-40A8-A128-EFDCAA998D0D}">
      <dgm:prSet/>
      <dgm:spPr/>
      <dgm:t>
        <a:bodyPr/>
        <a:lstStyle/>
        <a:p>
          <a:endParaRPr lang="en-US"/>
        </a:p>
      </dgm:t>
    </dgm:pt>
    <dgm:pt modelId="{DFA549D6-6752-491B-9570-B03432204941}" type="sibTrans" cxnId="{61BE20F6-BC0F-40A8-A128-EFDCAA998D0D}">
      <dgm:prSet/>
      <dgm:spPr/>
      <dgm:t>
        <a:bodyPr/>
        <a:lstStyle/>
        <a:p>
          <a:endParaRPr lang="en-US"/>
        </a:p>
      </dgm:t>
    </dgm:pt>
    <dgm:pt modelId="{9553AC91-1E53-4DE9-95D3-256E1A799D0E}">
      <dgm:prSet/>
      <dgm:spPr/>
      <dgm:t>
        <a:bodyPr/>
        <a:lstStyle/>
        <a:p>
          <a:r>
            <a:rPr lang="en-GB" b="1"/>
            <a:t>Environment: </a:t>
          </a:r>
          <a:r>
            <a:rPr lang="en-GB"/>
            <a:t>Larger space is best for spreading out equipment and marking out the stations clearly</a:t>
          </a:r>
          <a:endParaRPr lang="en-US"/>
        </a:p>
      </dgm:t>
    </dgm:pt>
    <dgm:pt modelId="{0441AE6D-A8B5-4898-9A7B-B430530F8C68}" type="parTrans" cxnId="{9FCF1421-1959-4308-B7F1-8517835EA69F}">
      <dgm:prSet/>
      <dgm:spPr/>
      <dgm:t>
        <a:bodyPr/>
        <a:lstStyle/>
        <a:p>
          <a:endParaRPr lang="en-US"/>
        </a:p>
      </dgm:t>
    </dgm:pt>
    <dgm:pt modelId="{D9CAB80A-5282-4135-8939-E222453D983B}" type="sibTrans" cxnId="{9FCF1421-1959-4308-B7F1-8517835EA69F}">
      <dgm:prSet/>
      <dgm:spPr/>
      <dgm:t>
        <a:bodyPr/>
        <a:lstStyle/>
        <a:p>
          <a:endParaRPr lang="en-US"/>
        </a:p>
      </dgm:t>
    </dgm:pt>
    <dgm:pt modelId="{164ED266-C899-476E-BD97-EDC345E285E8}">
      <dgm:prSet/>
      <dgm:spPr/>
      <dgm:t>
        <a:bodyPr/>
        <a:lstStyle/>
        <a:p>
          <a:r>
            <a:rPr lang="en-GB" b="1"/>
            <a:t>Frequency: </a:t>
          </a:r>
          <a:r>
            <a:rPr lang="en-GB"/>
            <a:t>Ideally twice a day (morning and after lunch) for 20-30 minutes</a:t>
          </a:r>
          <a:endParaRPr lang="en-US"/>
        </a:p>
      </dgm:t>
    </dgm:pt>
    <dgm:pt modelId="{28129082-4F3D-4576-B929-8DFA670F1435}" type="parTrans" cxnId="{839BF7A7-CDBE-4957-88CE-AA08CB196849}">
      <dgm:prSet/>
      <dgm:spPr/>
      <dgm:t>
        <a:bodyPr/>
        <a:lstStyle/>
        <a:p>
          <a:endParaRPr lang="en-US"/>
        </a:p>
      </dgm:t>
    </dgm:pt>
    <dgm:pt modelId="{FC76F18B-4191-4CE6-A291-05A93BA2F656}" type="sibTrans" cxnId="{839BF7A7-CDBE-4957-88CE-AA08CB196849}">
      <dgm:prSet/>
      <dgm:spPr/>
      <dgm:t>
        <a:bodyPr/>
        <a:lstStyle/>
        <a:p>
          <a:endParaRPr lang="en-US"/>
        </a:p>
      </dgm:t>
    </dgm:pt>
    <dgm:pt modelId="{0106ABEB-73FF-4AB6-95CC-E51A1B827593}">
      <dgm:prSet/>
      <dgm:spPr/>
      <dgm:t>
        <a:bodyPr/>
        <a:lstStyle/>
        <a:p>
          <a:r>
            <a:rPr lang="en-GB" b="1"/>
            <a:t>Activity timings: </a:t>
          </a:r>
          <a:r>
            <a:rPr lang="en-GB"/>
            <a:t>45 seconds per activity (can have as little as 1 activity per section)</a:t>
          </a:r>
          <a:endParaRPr lang="en-US"/>
        </a:p>
      </dgm:t>
    </dgm:pt>
    <dgm:pt modelId="{CF39DA6E-8ED4-4B11-920C-E383EC11D4EB}" type="parTrans" cxnId="{67DA29D6-116C-4452-84F3-CE31E11FA152}">
      <dgm:prSet/>
      <dgm:spPr/>
      <dgm:t>
        <a:bodyPr/>
        <a:lstStyle/>
        <a:p>
          <a:endParaRPr lang="en-US"/>
        </a:p>
      </dgm:t>
    </dgm:pt>
    <dgm:pt modelId="{9017818D-31D5-404F-AAF3-DF925E5B4F9E}" type="sibTrans" cxnId="{67DA29D6-116C-4452-84F3-CE31E11FA152}">
      <dgm:prSet/>
      <dgm:spPr/>
      <dgm:t>
        <a:bodyPr/>
        <a:lstStyle/>
        <a:p>
          <a:endParaRPr lang="en-US"/>
        </a:p>
      </dgm:t>
    </dgm:pt>
    <dgm:pt modelId="{AB70D86F-67FD-45E8-86C7-82A7A5F32139}">
      <dgm:prSet/>
      <dgm:spPr/>
      <dgm:t>
        <a:bodyPr/>
        <a:lstStyle/>
        <a:p>
          <a:r>
            <a:rPr lang="en-GB" b="1"/>
            <a:t>Risk assessment: </a:t>
          </a:r>
          <a:r>
            <a:rPr lang="en-GB"/>
            <a:t>Identify potential hazards and precautions/controls to lower any risks</a:t>
          </a:r>
          <a:endParaRPr lang="en-US"/>
        </a:p>
      </dgm:t>
    </dgm:pt>
    <dgm:pt modelId="{96F3A5AD-3EC4-4464-98C6-AA12005B01D7}" type="parTrans" cxnId="{D4CA44FC-14CA-49DD-AD0E-58123174F324}">
      <dgm:prSet/>
      <dgm:spPr/>
      <dgm:t>
        <a:bodyPr/>
        <a:lstStyle/>
        <a:p>
          <a:endParaRPr lang="en-US"/>
        </a:p>
      </dgm:t>
    </dgm:pt>
    <dgm:pt modelId="{2601DFF3-C97B-49EA-919F-D6960992A108}" type="sibTrans" cxnId="{D4CA44FC-14CA-49DD-AD0E-58123174F324}">
      <dgm:prSet/>
      <dgm:spPr/>
      <dgm:t>
        <a:bodyPr/>
        <a:lstStyle/>
        <a:p>
          <a:endParaRPr lang="en-US"/>
        </a:p>
      </dgm:t>
    </dgm:pt>
    <dgm:pt modelId="{FA02E3FC-4F48-4BF0-890A-58A05BF07D01}">
      <dgm:prSet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Circuit variety:</a:t>
          </a:r>
          <a:r>
            <a:rPr lang="en-US" b="0" dirty="0">
              <a:latin typeface="Calibri Light" panose="020F0302020204030204"/>
            </a:rPr>
            <a:t> Repetition is important so same circuit every time. Varying levels of difficulty.</a:t>
          </a:r>
        </a:p>
      </dgm:t>
    </dgm:pt>
    <dgm:pt modelId="{A131ED04-8167-4772-9D94-69FB437460C4}" type="parTrans" cxnId="{9B20B899-3FC8-4192-9D1B-D5F8F04300FB}">
      <dgm:prSet/>
      <dgm:spPr/>
    </dgm:pt>
    <dgm:pt modelId="{F3CC5D8A-3E5F-4709-AD98-EBEE2CF65DF7}" type="sibTrans" cxnId="{9B20B899-3FC8-4192-9D1B-D5F8F04300FB}">
      <dgm:prSet/>
      <dgm:spPr/>
    </dgm:pt>
    <dgm:pt modelId="{096DF298-A853-4726-A9FE-58BB99590849}" type="pres">
      <dgm:prSet presAssocID="{54028BC5-0619-4326-BE82-BEF9725039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08D1DA-3D4B-4A99-86DE-560F74B201CD}" type="pres">
      <dgm:prSet presAssocID="{0E7E68CE-3E65-4B90-8C45-E1A5265346D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08D95-FC55-4F84-81CE-79873ACB60A6}" type="pres">
      <dgm:prSet presAssocID="{A773677B-2655-4AF7-A26F-1D47C6CE0395}" presName="spacer" presStyleCnt="0"/>
      <dgm:spPr/>
    </dgm:pt>
    <dgm:pt modelId="{32BA738F-089D-4F22-A540-EB0DAE8B2F74}" type="pres">
      <dgm:prSet presAssocID="{06305883-B421-4D3A-98B3-089C8D6791F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337D-B8D0-4DDE-98C8-C5CBA44BD123}" type="pres">
      <dgm:prSet presAssocID="{DFA549D6-6752-491B-9570-B03432204941}" presName="spacer" presStyleCnt="0"/>
      <dgm:spPr/>
    </dgm:pt>
    <dgm:pt modelId="{F4B7AED7-F7F7-4776-B0D0-5A42063114AE}" type="pres">
      <dgm:prSet presAssocID="{9553AC91-1E53-4DE9-95D3-256E1A799D0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CBBD4-6CE8-43F7-83C6-DE04C9826D0B}" type="pres">
      <dgm:prSet presAssocID="{D9CAB80A-5282-4135-8939-E222453D983B}" presName="spacer" presStyleCnt="0"/>
      <dgm:spPr/>
    </dgm:pt>
    <dgm:pt modelId="{3E71E5E8-19D1-4AA3-825F-452092308AEF}" type="pres">
      <dgm:prSet presAssocID="{164ED266-C899-476E-BD97-EDC345E285E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6852A-DF92-4605-9A51-981B5D3CC472}" type="pres">
      <dgm:prSet presAssocID="{FC76F18B-4191-4CE6-A291-05A93BA2F656}" presName="spacer" presStyleCnt="0"/>
      <dgm:spPr/>
    </dgm:pt>
    <dgm:pt modelId="{E19C9EDB-90B6-41C2-8CD7-999C6AEB8F49}" type="pres">
      <dgm:prSet presAssocID="{0106ABEB-73FF-4AB6-95CC-E51A1B82759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92189-72DB-45FC-87B5-866538805604}" type="pres">
      <dgm:prSet presAssocID="{9017818D-31D5-404F-AAF3-DF925E5B4F9E}" presName="spacer" presStyleCnt="0"/>
      <dgm:spPr/>
    </dgm:pt>
    <dgm:pt modelId="{6851318C-8A2B-465F-A252-68CB197BA79F}" type="pres">
      <dgm:prSet presAssocID="{FA02E3FC-4F48-4BF0-890A-58A05BF07D0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00D15-25AF-43B3-8192-5BA135819871}" type="pres">
      <dgm:prSet presAssocID="{F3CC5D8A-3E5F-4709-AD98-EBEE2CF65DF7}" presName="spacer" presStyleCnt="0"/>
      <dgm:spPr/>
    </dgm:pt>
    <dgm:pt modelId="{4926B841-79DD-40D2-BECB-75C0DDCDC59A}" type="pres">
      <dgm:prSet presAssocID="{AB70D86F-67FD-45E8-86C7-82A7A5F3213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CA44FC-14CA-49DD-AD0E-58123174F324}" srcId="{54028BC5-0619-4326-BE82-BEF9725039FC}" destId="{AB70D86F-67FD-45E8-86C7-82A7A5F32139}" srcOrd="6" destOrd="0" parTransId="{96F3A5AD-3EC4-4464-98C6-AA12005B01D7}" sibTransId="{2601DFF3-C97B-49EA-919F-D6960992A108}"/>
    <dgm:cxn modelId="{080DFC5B-73A4-4918-A308-1C0A65E69D89}" type="presOf" srcId="{9553AC91-1E53-4DE9-95D3-256E1A799D0E}" destId="{F4B7AED7-F7F7-4776-B0D0-5A42063114AE}" srcOrd="0" destOrd="0" presId="urn:microsoft.com/office/officeart/2005/8/layout/vList2"/>
    <dgm:cxn modelId="{9B20B899-3FC8-4192-9D1B-D5F8F04300FB}" srcId="{54028BC5-0619-4326-BE82-BEF9725039FC}" destId="{FA02E3FC-4F48-4BF0-890A-58A05BF07D01}" srcOrd="5" destOrd="0" parTransId="{A131ED04-8167-4772-9D94-69FB437460C4}" sibTransId="{F3CC5D8A-3E5F-4709-AD98-EBEE2CF65DF7}"/>
    <dgm:cxn modelId="{67DA29D6-116C-4452-84F3-CE31E11FA152}" srcId="{54028BC5-0619-4326-BE82-BEF9725039FC}" destId="{0106ABEB-73FF-4AB6-95CC-E51A1B827593}" srcOrd="4" destOrd="0" parTransId="{CF39DA6E-8ED4-4B11-920C-E383EC11D4EB}" sibTransId="{9017818D-31D5-404F-AAF3-DF925E5B4F9E}"/>
    <dgm:cxn modelId="{99ED63B8-C728-4881-9294-7BAEAF44120F}" type="presOf" srcId="{164ED266-C899-476E-BD97-EDC345E285E8}" destId="{3E71E5E8-19D1-4AA3-825F-452092308AEF}" srcOrd="0" destOrd="0" presId="urn:microsoft.com/office/officeart/2005/8/layout/vList2"/>
    <dgm:cxn modelId="{0E405D67-CEF1-4949-B949-08284908AC6A}" type="presOf" srcId="{AB70D86F-67FD-45E8-86C7-82A7A5F32139}" destId="{4926B841-79DD-40D2-BECB-75C0DDCDC59A}" srcOrd="0" destOrd="0" presId="urn:microsoft.com/office/officeart/2005/8/layout/vList2"/>
    <dgm:cxn modelId="{839BF7A7-CDBE-4957-88CE-AA08CB196849}" srcId="{54028BC5-0619-4326-BE82-BEF9725039FC}" destId="{164ED266-C899-476E-BD97-EDC345E285E8}" srcOrd="3" destOrd="0" parTransId="{28129082-4F3D-4576-B929-8DFA670F1435}" sibTransId="{FC76F18B-4191-4CE6-A291-05A93BA2F656}"/>
    <dgm:cxn modelId="{9FCF1421-1959-4308-B7F1-8517835EA69F}" srcId="{54028BC5-0619-4326-BE82-BEF9725039FC}" destId="{9553AC91-1E53-4DE9-95D3-256E1A799D0E}" srcOrd="2" destOrd="0" parTransId="{0441AE6D-A8B5-4898-9A7B-B430530F8C68}" sibTransId="{D9CAB80A-5282-4135-8939-E222453D983B}"/>
    <dgm:cxn modelId="{46EDEF1C-F7CC-4E99-8591-22E1B6879CBC}" type="presOf" srcId="{0106ABEB-73FF-4AB6-95CC-E51A1B827593}" destId="{E19C9EDB-90B6-41C2-8CD7-999C6AEB8F49}" srcOrd="0" destOrd="0" presId="urn:microsoft.com/office/officeart/2005/8/layout/vList2"/>
    <dgm:cxn modelId="{316CF2AE-47C1-4866-AD8A-F45AE0A788CE}" type="presOf" srcId="{FA02E3FC-4F48-4BF0-890A-58A05BF07D01}" destId="{6851318C-8A2B-465F-A252-68CB197BA79F}" srcOrd="0" destOrd="0" presId="urn:microsoft.com/office/officeart/2005/8/layout/vList2"/>
    <dgm:cxn modelId="{57447F40-3A23-4292-9F08-E3BE4B1FE7D3}" type="presOf" srcId="{54028BC5-0619-4326-BE82-BEF9725039FC}" destId="{096DF298-A853-4726-A9FE-58BB99590849}" srcOrd="0" destOrd="0" presId="urn:microsoft.com/office/officeart/2005/8/layout/vList2"/>
    <dgm:cxn modelId="{6EB56E42-7F15-450F-B3E5-D7E8587EF2FF}" srcId="{54028BC5-0619-4326-BE82-BEF9725039FC}" destId="{0E7E68CE-3E65-4B90-8C45-E1A5265346DB}" srcOrd="0" destOrd="0" parTransId="{B7EC1E89-B379-43A8-8004-95E9B5414FBD}" sibTransId="{A773677B-2655-4AF7-A26F-1D47C6CE0395}"/>
    <dgm:cxn modelId="{CF2178D0-5E0F-410C-96D6-29375A03F69B}" type="presOf" srcId="{06305883-B421-4D3A-98B3-089C8D6791F8}" destId="{32BA738F-089D-4F22-A540-EB0DAE8B2F74}" srcOrd="0" destOrd="0" presId="urn:microsoft.com/office/officeart/2005/8/layout/vList2"/>
    <dgm:cxn modelId="{F673E167-0764-45FB-83D7-FCBE801E0D28}" type="presOf" srcId="{0E7E68CE-3E65-4B90-8C45-E1A5265346DB}" destId="{2F08D1DA-3D4B-4A99-86DE-560F74B201CD}" srcOrd="0" destOrd="0" presId="urn:microsoft.com/office/officeart/2005/8/layout/vList2"/>
    <dgm:cxn modelId="{61BE20F6-BC0F-40A8-A128-EFDCAA998D0D}" srcId="{54028BC5-0619-4326-BE82-BEF9725039FC}" destId="{06305883-B421-4D3A-98B3-089C8D6791F8}" srcOrd="1" destOrd="0" parTransId="{643157E2-4FFF-469E-BBE5-F62B82721BD0}" sibTransId="{DFA549D6-6752-491B-9570-B03432204941}"/>
    <dgm:cxn modelId="{EA0A8AD9-789E-4F41-A9AF-2FC9D3BDFC1E}" type="presParOf" srcId="{096DF298-A853-4726-A9FE-58BB99590849}" destId="{2F08D1DA-3D4B-4A99-86DE-560F74B201CD}" srcOrd="0" destOrd="0" presId="urn:microsoft.com/office/officeart/2005/8/layout/vList2"/>
    <dgm:cxn modelId="{B91D67E1-2875-44A6-A9A3-342011E0AC1A}" type="presParOf" srcId="{096DF298-A853-4726-A9FE-58BB99590849}" destId="{7B508D95-FC55-4F84-81CE-79873ACB60A6}" srcOrd="1" destOrd="0" presId="urn:microsoft.com/office/officeart/2005/8/layout/vList2"/>
    <dgm:cxn modelId="{5D4F4EAB-2151-4B9D-BBBB-ADC5E11C8386}" type="presParOf" srcId="{096DF298-A853-4726-A9FE-58BB99590849}" destId="{32BA738F-089D-4F22-A540-EB0DAE8B2F74}" srcOrd="2" destOrd="0" presId="urn:microsoft.com/office/officeart/2005/8/layout/vList2"/>
    <dgm:cxn modelId="{B9382682-A08A-422C-A3A3-7098746F14CD}" type="presParOf" srcId="{096DF298-A853-4726-A9FE-58BB99590849}" destId="{DDF0337D-B8D0-4DDE-98C8-C5CBA44BD123}" srcOrd="3" destOrd="0" presId="urn:microsoft.com/office/officeart/2005/8/layout/vList2"/>
    <dgm:cxn modelId="{8FA13611-83E1-42FA-82BD-44F5FA4CCD4C}" type="presParOf" srcId="{096DF298-A853-4726-A9FE-58BB99590849}" destId="{F4B7AED7-F7F7-4776-B0D0-5A42063114AE}" srcOrd="4" destOrd="0" presId="urn:microsoft.com/office/officeart/2005/8/layout/vList2"/>
    <dgm:cxn modelId="{F40446E7-D799-411C-8339-09DC608361CC}" type="presParOf" srcId="{096DF298-A853-4726-A9FE-58BB99590849}" destId="{320CBBD4-6CE8-43F7-83C6-DE04C9826D0B}" srcOrd="5" destOrd="0" presId="urn:microsoft.com/office/officeart/2005/8/layout/vList2"/>
    <dgm:cxn modelId="{821845D3-B900-48C2-890C-6308C0015461}" type="presParOf" srcId="{096DF298-A853-4726-A9FE-58BB99590849}" destId="{3E71E5E8-19D1-4AA3-825F-452092308AEF}" srcOrd="6" destOrd="0" presId="urn:microsoft.com/office/officeart/2005/8/layout/vList2"/>
    <dgm:cxn modelId="{71A8555A-A4C3-4321-BE22-32E3B3631DA3}" type="presParOf" srcId="{096DF298-A853-4726-A9FE-58BB99590849}" destId="{7EC6852A-DF92-4605-9A51-981B5D3CC472}" srcOrd="7" destOrd="0" presId="urn:microsoft.com/office/officeart/2005/8/layout/vList2"/>
    <dgm:cxn modelId="{433B9660-AF28-4244-B753-D67EC7183EF9}" type="presParOf" srcId="{096DF298-A853-4726-A9FE-58BB99590849}" destId="{E19C9EDB-90B6-41C2-8CD7-999C6AEB8F49}" srcOrd="8" destOrd="0" presId="urn:microsoft.com/office/officeart/2005/8/layout/vList2"/>
    <dgm:cxn modelId="{822F07C1-9DE9-483B-8EE5-B7A628D416F6}" type="presParOf" srcId="{096DF298-A853-4726-A9FE-58BB99590849}" destId="{5AC92189-72DB-45FC-87B5-866538805604}" srcOrd="9" destOrd="0" presId="urn:microsoft.com/office/officeart/2005/8/layout/vList2"/>
    <dgm:cxn modelId="{579C806C-DDF4-4DE4-8671-964BA50CACAE}" type="presParOf" srcId="{096DF298-A853-4726-A9FE-58BB99590849}" destId="{6851318C-8A2B-465F-A252-68CB197BA79F}" srcOrd="10" destOrd="0" presId="urn:microsoft.com/office/officeart/2005/8/layout/vList2"/>
    <dgm:cxn modelId="{8C18085A-5535-49C5-A7A6-B83C9FDAA300}" type="presParOf" srcId="{096DF298-A853-4726-A9FE-58BB99590849}" destId="{9AF00D15-25AF-43B3-8192-5BA135819871}" srcOrd="11" destOrd="0" presId="urn:microsoft.com/office/officeart/2005/8/layout/vList2"/>
    <dgm:cxn modelId="{E4B7A1D6-5AB5-407E-84F2-306E38D35974}" type="presParOf" srcId="{096DF298-A853-4726-A9FE-58BB99590849}" destId="{4926B841-79DD-40D2-BECB-75C0DDCDC59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028BC5-0619-4326-BE82-BEF9725039F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7E68CE-3E65-4B90-8C45-E1A5265346DB}">
      <dgm:prSet/>
      <dgm:spPr/>
      <dgm:t>
        <a:bodyPr/>
        <a:lstStyle/>
        <a:p>
          <a:pPr rtl="0"/>
          <a:r>
            <a:rPr lang="en-GB" b="1" dirty="0" smtClean="0"/>
            <a:t>Flexibility: </a:t>
          </a:r>
          <a:r>
            <a:rPr lang="en-GB" b="0" dirty="0" smtClean="0"/>
            <a:t>Respond to the sensory needs you see developing e.g. if Katy likes to spin include more spinning activities</a:t>
          </a:r>
          <a:endParaRPr lang="en-GB" b="0" dirty="0">
            <a:latin typeface="Calibri Light" panose="020F0302020204030204"/>
          </a:endParaRPr>
        </a:p>
      </dgm:t>
    </dgm:pt>
    <dgm:pt modelId="{B7EC1E89-B379-43A8-8004-95E9B5414FBD}" type="parTrans" cxnId="{6EB56E42-7F15-450F-B3E5-D7E8587EF2FF}">
      <dgm:prSet/>
      <dgm:spPr/>
      <dgm:t>
        <a:bodyPr/>
        <a:lstStyle/>
        <a:p>
          <a:endParaRPr lang="en-US"/>
        </a:p>
      </dgm:t>
    </dgm:pt>
    <dgm:pt modelId="{A773677B-2655-4AF7-A26F-1D47C6CE0395}" type="sibTrans" cxnId="{6EB56E42-7F15-450F-B3E5-D7E8587EF2FF}">
      <dgm:prSet/>
      <dgm:spPr/>
      <dgm:t>
        <a:bodyPr/>
        <a:lstStyle/>
        <a:p>
          <a:endParaRPr lang="en-US"/>
        </a:p>
      </dgm:t>
    </dgm:pt>
    <dgm:pt modelId="{06305883-B421-4D3A-98B3-089C8D6791F8}">
      <dgm:prSet/>
      <dgm:spPr/>
      <dgm:t>
        <a:bodyPr/>
        <a:lstStyle/>
        <a:p>
          <a:r>
            <a:rPr lang="en-GB" b="1" dirty="0" smtClean="0"/>
            <a:t>Interests: </a:t>
          </a:r>
          <a:r>
            <a:rPr lang="en-GB" b="0" dirty="0" smtClean="0"/>
            <a:t>Motivate children by incorporating their interests e.g. if Sam likes dinosaurs, create a dinosaur hunt </a:t>
          </a:r>
          <a:endParaRPr lang="en-US" b="0" dirty="0"/>
        </a:p>
      </dgm:t>
    </dgm:pt>
    <dgm:pt modelId="{643157E2-4FFF-469E-BBE5-F62B82721BD0}" type="parTrans" cxnId="{61BE20F6-BC0F-40A8-A128-EFDCAA998D0D}">
      <dgm:prSet/>
      <dgm:spPr/>
      <dgm:t>
        <a:bodyPr/>
        <a:lstStyle/>
        <a:p>
          <a:endParaRPr lang="en-US"/>
        </a:p>
      </dgm:t>
    </dgm:pt>
    <dgm:pt modelId="{DFA549D6-6752-491B-9570-B03432204941}" type="sibTrans" cxnId="{61BE20F6-BC0F-40A8-A128-EFDCAA998D0D}">
      <dgm:prSet/>
      <dgm:spPr/>
      <dgm:t>
        <a:bodyPr/>
        <a:lstStyle/>
        <a:p>
          <a:endParaRPr lang="en-US"/>
        </a:p>
      </dgm:t>
    </dgm:pt>
    <dgm:pt modelId="{9553AC91-1E53-4DE9-95D3-256E1A799D0E}">
      <dgm:prSet/>
      <dgm:spPr/>
      <dgm:t>
        <a:bodyPr/>
        <a:lstStyle/>
        <a:p>
          <a:r>
            <a:rPr lang="en-GB" b="1" dirty="0" smtClean="0"/>
            <a:t>Have Fun: </a:t>
          </a:r>
          <a:r>
            <a:rPr lang="en-GB" b="0" dirty="0" smtClean="0"/>
            <a:t>This might be work for the child’s nervous system the child should not think of it as work! </a:t>
          </a:r>
          <a:endParaRPr lang="en-US" b="0" dirty="0"/>
        </a:p>
      </dgm:t>
    </dgm:pt>
    <dgm:pt modelId="{0441AE6D-A8B5-4898-9A7B-B430530F8C68}" type="parTrans" cxnId="{9FCF1421-1959-4308-B7F1-8517835EA69F}">
      <dgm:prSet/>
      <dgm:spPr/>
      <dgm:t>
        <a:bodyPr/>
        <a:lstStyle/>
        <a:p>
          <a:endParaRPr lang="en-US"/>
        </a:p>
      </dgm:t>
    </dgm:pt>
    <dgm:pt modelId="{D9CAB80A-5282-4135-8939-E222453D983B}" type="sibTrans" cxnId="{9FCF1421-1959-4308-B7F1-8517835EA69F}">
      <dgm:prSet/>
      <dgm:spPr/>
      <dgm:t>
        <a:bodyPr/>
        <a:lstStyle/>
        <a:p>
          <a:endParaRPr lang="en-US"/>
        </a:p>
      </dgm:t>
    </dgm:pt>
    <dgm:pt modelId="{164ED266-C899-476E-BD97-EDC345E285E8}">
      <dgm:prSet/>
      <dgm:spPr/>
      <dgm:t>
        <a:bodyPr/>
        <a:lstStyle/>
        <a:p>
          <a:r>
            <a:rPr lang="en-GB" b="1" dirty="0"/>
            <a:t>Frequency: </a:t>
          </a:r>
          <a:r>
            <a:rPr lang="en-GB" dirty="0"/>
            <a:t>Ideally twice a day (morning and after lunch) for </a:t>
          </a:r>
          <a:r>
            <a:rPr lang="en-GB" dirty="0" smtClean="0"/>
            <a:t>15-20 </a:t>
          </a:r>
          <a:r>
            <a:rPr lang="en-GB" dirty="0"/>
            <a:t>minutes</a:t>
          </a:r>
          <a:endParaRPr lang="en-US" dirty="0"/>
        </a:p>
      </dgm:t>
    </dgm:pt>
    <dgm:pt modelId="{28129082-4F3D-4576-B929-8DFA670F1435}" type="parTrans" cxnId="{839BF7A7-CDBE-4957-88CE-AA08CB196849}">
      <dgm:prSet/>
      <dgm:spPr/>
      <dgm:t>
        <a:bodyPr/>
        <a:lstStyle/>
        <a:p>
          <a:endParaRPr lang="en-US"/>
        </a:p>
      </dgm:t>
    </dgm:pt>
    <dgm:pt modelId="{FC76F18B-4191-4CE6-A291-05A93BA2F656}" type="sibTrans" cxnId="{839BF7A7-CDBE-4957-88CE-AA08CB196849}">
      <dgm:prSet/>
      <dgm:spPr/>
      <dgm:t>
        <a:bodyPr/>
        <a:lstStyle/>
        <a:p>
          <a:endParaRPr lang="en-US"/>
        </a:p>
      </dgm:t>
    </dgm:pt>
    <dgm:pt modelId="{0106ABEB-73FF-4AB6-95CC-E51A1B827593}">
      <dgm:prSet/>
      <dgm:spPr/>
      <dgm:t>
        <a:bodyPr/>
        <a:lstStyle/>
        <a:p>
          <a:r>
            <a:rPr lang="en-GB" b="1"/>
            <a:t>Activity timings: </a:t>
          </a:r>
          <a:r>
            <a:rPr lang="en-GB"/>
            <a:t>45 seconds per activity (can have as little as 1 activity per section)</a:t>
          </a:r>
          <a:endParaRPr lang="en-US"/>
        </a:p>
      </dgm:t>
    </dgm:pt>
    <dgm:pt modelId="{CF39DA6E-8ED4-4B11-920C-E383EC11D4EB}" type="parTrans" cxnId="{67DA29D6-116C-4452-84F3-CE31E11FA152}">
      <dgm:prSet/>
      <dgm:spPr/>
      <dgm:t>
        <a:bodyPr/>
        <a:lstStyle/>
        <a:p>
          <a:endParaRPr lang="en-US"/>
        </a:p>
      </dgm:t>
    </dgm:pt>
    <dgm:pt modelId="{9017818D-31D5-404F-AAF3-DF925E5B4F9E}" type="sibTrans" cxnId="{67DA29D6-116C-4452-84F3-CE31E11FA152}">
      <dgm:prSet/>
      <dgm:spPr/>
      <dgm:t>
        <a:bodyPr/>
        <a:lstStyle/>
        <a:p>
          <a:endParaRPr lang="en-US"/>
        </a:p>
      </dgm:t>
    </dgm:pt>
    <dgm:pt modelId="{AB70D86F-67FD-45E8-86C7-82A7A5F32139}">
      <dgm:prSet/>
      <dgm:spPr/>
      <dgm:t>
        <a:bodyPr/>
        <a:lstStyle/>
        <a:p>
          <a:r>
            <a:rPr lang="en-GB" b="1" dirty="0"/>
            <a:t>Risk assessment: </a:t>
          </a:r>
          <a:r>
            <a:rPr lang="en-GB" dirty="0"/>
            <a:t>Identify potential </a:t>
          </a:r>
          <a:r>
            <a:rPr lang="en-GB" dirty="0" err="1" smtClean="0"/>
            <a:t>hazardand</a:t>
          </a:r>
          <a:r>
            <a:rPr lang="en-GB" dirty="0" smtClean="0"/>
            <a:t> </a:t>
          </a:r>
          <a:r>
            <a:rPr lang="en-GB" dirty="0"/>
            <a:t>precautions/controls to lower any risks</a:t>
          </a:r>
          <a:endParaRPr lang="en-US" dirty="0"/>
        </a:p>
      </dgm:t>
    </dgm:pt>
    <dgm:pt modelId="{96F3A5AD-3EC4-4464-98C6-AA12005B01D7}" type="parTrans" cxnId="{D4CA44FC-14CA-49DD-AD0E-58123174F324}">
      <dgm:prSet/>
      <dgm:spPr/>
      <dgm:t>
        <a:bodyPr/>
        <a:lstStyle/>
        <a:p>
          <a:endParaRPr lang="en-US"/>
        </a:p>
      </dgm:t>
    </dgm:pt>
    <dgm:pt modelId="{2601DFF3-C97B-49EA-919F-D6960992A108}" type="sibTrans" cxnId="{D4CA44FC-14CA-49DD-AD0E-58123174F324}">
      <dgm:prSet/>
      <dgm:spPr/>
      <dgm:t>
        <a:bodyPr/>
        <a:lstStyle/>
        <a:p>
          <a:endParaRPr lang="en-US"/>
        </a:p>
      </dgm:t>
    </dgm:pt>
    <dgm:pt modelId="{FA02E3FC-4F48-4BF0-890A-58A05BF07D01}">
      <dgm:prSet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Circuit variety:</a:t>
          </a:r>
          <a:r>
            <a:rPr lang="en-US" b="0" dirty="0">
              <a:latin typeface="Calibri Light" panose="020F0302020204030204"/>
            </a:rPr>
            <a:t> Repetition is important so same circuit every time. Varying levels of difficulty.</a:t>
          </a:r>
        </a:p>
      </dgm:t>
    </dgm:pt>
    <dgm:pt modelId="{A131ED04-8167-4772-9D94-69FB437460C4}" type="parTrans" cxnId="{9B20B899-3FC8-4192-9D1B-D5F8F04300FB}">
      <dgm:prSet/>
      <dgm:spPr/>
      <dgm:t>
        <a:bodyPr/>
        <a:lstStyle/>
        <a:p>
          <a:endParaRPr lang="en-US"/>
        </a:p>
      </dgm:t>
    </dgm:pt>
    <dgm:pt modelId="{F3CC5D8A-3E5F-4709-AD98-EBEE2CF65DF7}" type="sibTrans" cxnId="{9B20B899-3FC8-4192-9D1B-D5F8F04300FB}">
      <dgm:prSet/>
      <dgm:spPr/>
      <dgm:t>
        <a:bodyPr/>
        <a:lstStyle/>
        <a:p>
          <a:endParaRPr lang="en-US"/>
        </a:p>
      </dgm:t>
    </dgm:pt>
    <dgm:pt modelId="{096DF298-A853-4726-A9FE-58BB99590849}" type="pres">
      <dgm:prSet presAssocID="{54028BC5-0619-4326-BE82-BEF9725039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08D1DA-3D4B-4A99-86DE-560F74B201CD}" type="pres">
      <dgm:prSet presAssocID="{0E7E68CE-3E65-4B90-8C45-E1A5265346D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08D95-FC55-4F84-81CE-79873ACB60A6}" type="pres">
      <dgm:prSet presAssocID="{A773677B-2655-4AF7-A26F-1D47C6CE0395}" presName="spacer" presStyleCnt="0"/>
      <dgm:spPr/>
    </dgm:pt>
    <dgm:pt modelId="{32BA738F-089D-4F22-A540-EB0DAE8B2F74}" type="pres">
      <dgm:prSet presAssocID="{06305883-B421-4D3A-98B3-089C8D6791F8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0337D-B8D0-4DDE-98C8-C5CBA44BD123}" type="pres">
      <dgm:prSet presAssocID="{DFA549D6-6752-491B-9570-B03432204941}" presName="spacer" presStyleCnt="0"/>
      <dgm:spPr/>
    </dgm:pt>
    <dgm:pt modelId="{F4B7AED7-F7F7-4776-B0D0-5A42063114AE}" type="pres">
      <dgm:prSet presAssocID="{9553AC91-1E53-4DE9-95D3-256E1A799D0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CBBD4-6CE8-43F7-83C6-DE04C9826D0B}" type="pres">
      <dgm:prSet presAssocID="{D9CAB80A-5282-4135-8939-E222453D983B}" presName="spacer" presStyleCnt="0"/>
      <dgm:spPr/>
    </dgm:pt>
    <dgm:pt modelId="{3E71E5E8-19D1-4AA3-825F-452092308AEF}" type="pres">
      <dgm:prSet presAssocID="{164ED266-C899-476E-BD97-EDC345E285E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6852A-DF92-4605-9A51-981B5D3CC472}" type="pres">
      <dgm:prSet presAssocID="{FC76F18B-4191-4CE6-A291-05A93BA2F656}" presName="spacer" presStyleCnt="0"/>
      <dgm:spPr/>
    </dgm:pt>
    <dgm:pt modelId="{E19C9EDB-90B6-41C2-8CD7-999C6AEB8F49}" type="pres">
      <dgm:prSet presAssocID="{0106ABEB-73FF-4AB6-95CC-E51A1B82759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92189-72DB-45FC-87B5-866538805604}" type="pres">
      <dgm:prSet presAssocID="{9017818D-31D5-404F-AAF3-DF925E5B4F9E}" presName="spacer" presStyleCnt="0"/>
      <dgm:spPr/>
    </dgm:pt>
    <dgm:pt modelId="{6851318C-8A2B-465F-A252-68CB197BA79F}" type="pres">
      <dgm:prSet presAssocID="{FA02E3FC-4F48-4BF0-890A-58A05BF07D01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00D15-25AF-43B3-8192-5BA135819871}" type="pres">
      <dgm:prSet presAssocID="{F3CC5D8A-3E5F-4709-AD98-EBEE2CF65DF7}" presName="spacer" presStyleCnt="0"/>
      <dgm:spPr/>
    </dgm:pt>
    <dgm:pt modelId="{4926B841-79DD-40D2-BECB-75C0DDCDC59A}" type="pres">
      <dgm:prSet presAssocID="{AB70D86F-67FD-45E8-86C7-82A7A5F3213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CA44FC-14CA-49DD-AD0E-58123174F324}" srcId="{54028BC5-0619-4326-BE82-BEF9725039FC}" destId="{AB70D86F-67FD-45E8-86C7-82A7A5F32139}" srcOrd="6" destOrd="0" parTransId="{96F3A5AD-3EC4-4464-98C6-AA12005B01D7}" sibTransId="{2601DFF3-C97B-49EA-919F-D6960992A108}"/>
    <dgm:cxn modelId="{080DFC5B-73A4-4918-A308-1C0A65E69D89}" type="presOf" srcId="{9553AC91-1E53-4DE9-95D3-256E1A799D0E}" destId="{F4B7AED7-F7F7-4776-B0D0-5A42063114AE}" srcOrd="0" destOrd="0" presId="urn:microsoft.com/office/officeart/2005/8/layout/vList2"/>
    <dgm:cxn modelId="{9B20B899-3FC8-4192-9D1B-D5F8F04300FB}" srcId="{54028BC5-0619-4326-BE82-BEF9725039FC}" destId="{FA02E3FC-4F48-4BF0-890A-58A05BF07D01}" srcOrd="5" destOrd="0" parTransId="{A131ED04-8167-4772-9D94-69FB437460C4}" sibTransId="{F3CC5D8A-3E5F-4709-AD98-EBEE2CF65DF7}"/>
    <dgm:cxn modelId="{67DA29D6-116C-4452-84F3-CE31E11FA152}" srcId="{54028BC5-0619-4326-BE82-BEF9725039FC}" destId="{0106ABEB-73FF-4AB6-95CC-E51A1B827593}" srcOrd="4" destOrd="0" parTransId="{CF39DA6E-8ED4-4B11-920C-E383EC11D4EB}" sibTransId="{9017818D-31D5-404F-AAF3-DF925E5B4F9E}"/>
    <dgm:cxn modelId="{99ED63B8-C728-4881-9294-7BAEAF44120F}" type="presOf" srcId="{164ED266-C899-476E-BD97-EDC345E285E8}" destId="{3E71E5E8-19D1-4AA3-825F-452092308AEF}" srcOrd="0" destOrd="0" presId="urn:microsoft.com/office/officeart/2005/8/layout/vList2"/>
    <dgm:cxn modelId="{0E405D67-CEF1-4949-B949-08284908AC6A}" type="presOf" srcId="{AB70D86F-67FD-45E8-86C7-82A7A5F32139}" destId="{4926B841-79DD-40D2-BECB-75C0DDCDC59A}" srcOrd="0" destOrd="0" presId="urn:microsoft.com/office/officeart/2005/8/layout/vList2"/>
    <dgm:cxn modelId="{839BF7A7-CDBE-4957-88CE-AA08CB196849}" srcId="{54028BC5-0619-4326-BE82-BEF9725039FC}" destId="{164ED266-C899-476E-BD97-EDC345E285E8}" srcOrd="3" destOrd="0" parTransId="{28129082-4F3D-4576-B929-8DFA670F1435}" sibTransId="{FC76F18B-4191-4CE6-A291-05A93BA2F656}"/>
    <dgm:cxn modelId="{9FCF1421-1959-4308-B7F1-8517835EA69F}" srcId="{54028BC5-0619-4326-BE82-BEF9725039FC}" destId="{9553AC91-1E53-4DE9-95D3-256E1A799D0E}" srcOrd="2" destOrd="0" parTransId="{0441AE6D-A8B5-4898-9A7B-B430530F8C68}" sibTransId="{D9CAB80A-5282-4135-8939-E222453D983B}"/>
    <dgm:cxn modelId="{46EDEF1C-F7CC-4E99-8591-22E1B6879CBC}" type="presOf" srcId="{0106ABEB-73FF-4AB6-95CC-E51A1B827593}" destId="{E19C9EDB-90B6-41C2-8CD7-999C6AEB8F49}" srcOrd="0" destOrd="0" presId="urn:microsoft.com/office/officeart/2005/8/layout/vList2"/>
    <dgm:cxn modelId="{316CF2AE-47C1-4866-AD8A-F45AE0A788CE}" type="presOf" srcId="{FA02E3FC-4F48-4BF0-890A-58A05BF07D01}" destId="{6851318C-8A2B-465F-A252-68CB197BA79F}" srcOrd="0" destOrd="0" presId="urn:microsoft.com/office/officeart/2005/8/layout/vList2"/>
    <dgm:cxn modelId="{57447F40-3A23-4292-9F08-E3BE4B1FE7D3}" type="presOf" srcId="{54028BC5-0619-4326-BE82-BEF9725039FC}" destId="{096DF298-A853-4726-A9FE-58BB99590849}" srcOrd="0" destOrd="0" presId="urn:microsoft.com/office/officeart/2005/8/layout/vList2"/>
    <dgm:cxn modelId="{6EB56E42-7F15-450F-B3E5-D7E8587EF2FF}" srcId="{54028BC5-0619-4326-BE82-BEF9725039FC}" destId="{0E7E68CE-3E65-4B90-8C45-E1A5265346DB}" srcOrd="0" destOrd="0" parTransId="{B7EC1E89-B379-43A8-8004-95E9B5414FBD}" sibTransId="{A773677B-2655-4AF7-A26F-1D47C6CE0395}"/>
    <dgm:cxn modelId="{CF2178D0-5E0F-410C-96D6-29375A03F69B}" type="presOf" srcId="{06305883-B421-4D3A-98B3-089C8D6791F8}" destId="{32BA738F-089D-4F22-A540-EB0DAE8B2F74}" srcOrd="0" destOrd="0" presId="urn:microsoft.com/office/officeart/2005/8/layout/vList2"/>
    <dgm:cxn modelId="{F673E167-0764-45FB-83D7-FCBE801E0D28}" type="presOf" srcId="{0E7E68CE-3E65-4B90-8C45-E1A5265346DB}" destId="{2F08D1DA-3D4B-4A99-86DE-560F74B201CD}" srcOrd="0" destOrd="0" presId="urn:microsoft.com/office/officeart/2005/8/layout/vList2"/>
    <dgm:cxn modelId="{61BE20F6-BC0F-40A8-A128-EFDCAA998D0D}" srcId="{54028BC5-0619-4326-BE82-BEF9725039FC}" destId="{06305883-B421-4D3A-98B3-089C8D6791F8}" srcOrd="1" destOrd="0" parTransId="{643157E2-4FFF-469E-BBE5-F62B82721BD0}" sibTransId="{DFA549D6-6752-491B-9570-B03432204941}"/>
    <dgm:cxn modelId="{EA0A8AD9-789E-4F41-A9AF-2FC9D3BDFC1E}" type="presParOf" srcId="{096DF298-A853-4726-A9FE-58BB99590849}" destId="{2F08D1DA-3D4B-4A99-86DE-560F74B201CD}" srcOrd="0" destOrd="0" presId="urn:microsoft.com/office/officeart/2005/8/layout/vList2"/>
    <dgm:cxn modelId="{B91D67E1-2875-44A6-A9A3-342011E0AC1A}" type="presParOf" srcId="{096DF298-A853-4726-A9FE-58BB99590849}" destId="{7B508D95-FC55-4F84-81CE-79873ACB60A6}" srcOrd="1" destOrd="0" presId="urn:microsoft.com/office/officeart/2005/8/layout/vList2"/>
    <dgm:cxn modelId="{5D4F4EAB-2151-4B9D-BBBB-ADC5E11C8386}" type="presParOf" srcId="{096DF298-A853-4726-A9FE-58BB99590849}" destId="{32BA738F-089D-4F22-A540-EB0DAE8B2F74}" srcOrd="2" destOrd="0" presId="urn:microsoft.com/office/officeart/2005/8/layout/vList2"/>
    <dgm:cxn modelId="{B9382682-A08A-422C-A3A3-7098746F14CD}" type="presParOf" srcId="{096DF298-A853-4726-A9FE-58BB99590849}" destId="{DDF0337D-B8D0-4DDE-98C8-C5CBA44BD123}" srcOrd="3" destOrd="0" presId="urn:microsoft.com/office/officeart/2005/8/layout/vList2"/>
    <dgm:cxn modelId="{8FA13611-83E1-42FA-82BD-44F5FA4CCD4C}" type="presParOf" srcId="{096DF298-A853-4726-A9FE-58BB99590849}" destId="{F4B7AED7-F7F7-4776-B0D0-5A42063114AE}" srcOrd="4" destOrd="0" presId="urn:microsoft.com/office/officeart/2005/8/layout/vList2"/>
    <dgm:cxn modelId="{F40446E7-D799-411C-8339-09DC608361CC}" type="presParOf" srcId="{096DF298-A853-4726-A9FE-58BB99590849}" destId="{320CBBD4-6CE8-43F7-83C6-DE04C9826D0B}" srcOrd="5" destOrd="0" presId="urn:microsoft.com/office/officeart/2005/8/layout/vList2"/>
    <dgm:cxn modelId="{821845D3-B900-48C2-890C-6308C0015461}" type="presParOf" srcId="{096DF298-A853-4726-A9FE-58BB99590849}" destId="{3E71E5E8-19D1-4AA3-825F-452092308AEF}" srcOrd="6" destOrd="0" presId="urn:microsoft.com/office/officeart/2005/8/layout/vList2"/>
    <dgm:cxn modelId="{71A8555A-A4C3-4321-BE22-32E3B3631DA3}" type="presParOf" srcId="{096DF298-A853-4726-A9FE-58BB99590849}" destId="{7EC6852A-DF92-4605-9A51-981B5D3CC472}" srcOrd="7" destOrd="0" presId="urn:microsoft.com/office/officeart/2005/8/layout/vList2"/>
    <dgm:cxn modelId="{433B9660-AF28-4244-B753-D67EC7183EF9}" type="presParOf" srcId="{096DF298-A853-4726-A9FE-58BB99590849}" destId="{E19C9EDB-90B6-41C2-8CD7-999C6AEB8F49}" srcOrd="8" destOrd="0" presId="urn:microsoft.com/office/officeart/2005/8/layout/vList2"/>
    <dgm:cxn modelId="{822F07C1-9DE9-483B-8EE5-B7A628D416F6}" type="presParOf" srcId="{096DF298-A853-4726-A9FE-58BB99590849}" destId="{5AC92189-72DB-45FC-87B5-866538805604}" srcOrd="9" destOrd="0" presId="urn:microsoft.com/office/officeart/2005/8/layout/vList2"/>
    <dgm:cxn modelId="{579C806C-DDF4-4DE4-8671-964BA50CACAE}" type="presParOf" srcId="{096DF298-A853-4726-A9FE-58BB99590849}" destId="{6851318C-8A2B-465F-A252-68CB197BA79F}" srcOrd="10" destOrd="0" presId="urn:microsoft.com/office/officeart/2005/8/layout/vList2"/>
    <dgm:cxn modelId="{8C18085A-5535-49C5-A7A6-B83C9FDAA300}" type="presParOf" srcId="{096DF298-A853-4726-A9FE-58BB99590849}" destId="{9AF00D15-25AF-43B3-8192-5BA135819871}" srcOrd="11" destOrd="0" presId="urn:microsoft.com/office/officeart/2005/8/layout/vList2"/>
    <dgm:cxn modelId="{E4B7A1D6-5AB5-407E-84F2-306E38D35974}" type="presParOf" srcId="{096DF298-A853-4726-A9FE-58BB99590849}" destId="{4926B841-79DD-40D2-BECB-75C0DDCDC59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D57E0-430B-4D3C-BE90-660F3FD01524}">
      <dsp:nvSpPr>
        <dsp:cNvPr id="0" name=""/>
        <dsp:cNvSpPr/>
      </dsp:nvSpPr>
      <dsp:spPr>
        <a:xfrm>
          <a:off x="1799397" y="-23321"/>
          <a:ext cx="4038743" cy="4038743"/>
        </a:xfrm>
        <a:prstGeom prst="circularArrow">
          <a:avLst>
            <a:gd name="adj1" fmla="val 5544"/>
            <a:gd name="adj2" fmla="val 330680"/>
            <a:gd name="adj3" fmla="val 13776485"/>
            <a:gd name="adj4" fmla="val 17385623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E5D0F-1FD7-43FA-9F37-B6E36B8307C5}">
      <dsp:nvSpPr>
        <dsp:cNvPr id="0" name=""/>
        <dsp:cNvSpPr/>
      </dsp:nvSpPr>
      <dsp:spPr>
        <a:xfrm>
          <a:off x="2873399" y="1995"/>
          <a:ext cx="1890738" cy="9453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latin typeface="Calibri Light" panose="020F0302020204030204"/>
            </a:rPr>
            <a:t>1. Sensory</a:t>
          </a:r>
          <a:r>
            <a:rPr lang="en-GB" sz="2000" b="1" kern="1200" dirty="0"/>
            <a:t> Registration</a:t>
          </a:r>
          <a:endParaRPr lang="en-GB" sz="2000" kern="1200" dirty="0"/>
        </a:p>
      </dsp:txBody>
      <dsp:txXfrm>
        <a:off x="2919548" y="48144"/>
        <a:ext cx="1798440" cy="853071"/>
      </dsp:txXfrm>
    </dsp:sp>
    <dsp:sp modelId="{E0A05A6B-9FF4-4468-B8FD-2EA295006859}">
      <dsp:nvSpPr>
        <dsp:cNvPr id="0" name=""/>
        <dsp:cNvSpPr/>
      </dsp:nvSpPr>
      <dsp:spPr>
        <a:xfrm>
          <a:off x="4511384" y="1192061"/>
          <a:ext cx="1890738" cy="9453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latin typeface="Calibri Light" panose="020F0302020204030204"/>
            </a:rPr>
            <a:t>2. </a:t>
          </a:r>
          <a:r>
            <a:rPr lang="en-GB" sz="2000" b="1" kern="1200" dirty="0"/>
            <a:t>Orientation</a:t>
          </a:r>
          <a:endParaRPr lang="en-GB" sz="2000" kern="1200" dirty="0"/>
        </a:p>
      </dsp:txBody>
      <dsp:txXfrm>
        <a:off x="4557533" y="1238210"/>
        <a:ext cx="1798440" cy="853071"/>
      </dsp:txXfrm>
    </dsp:sp>
    <dsp:sp modelId="{DC947136-47F1-48DD-804C-BAA549857700}">
      <dsp:nvSpPr>
        <dsp:cNvPr id="0" name=""/>
        <dsp:cNvSpPr/>
      </dsp:nvSpPr>
      <dsp:spPr>
        <a:xfrm>
          <a:off x="3885729" y="3117627"/>
          <a:ext cx="1890738" cy="9453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latin typeface="Calibri Light" panose="020F0302020204030204"/>
            </a:rPr>
            <a:t>3. </a:t>
          </a:r>
          <a:r>
            <a:rPr lang="en-GB" sz="2000" b="1" kern="1200" dirty="0"/>
            <a:t>Interpretation</a:t>
          </a:r>
          <a:endParaRPr lang="en-GB" sz="2000" kern="1200" dirty="0"/>
        </a:p>
      </dsp:txBody>
      <dsp:txXfrm>
        <a:off x="3931878" y="3163776"/>
        <a:ext cx="1798440" cy="853071"/>
      </dsp:txXfrm>
    </dsp:sp>
    <dsp:sp modelId="{F5F2C913-4584-41E0-9E1D-C514A28C057B}">
      <dsp:nvSpPr>
        <dsp:cNvPr id="0" name=""/>
        <dsp:cNvSpPr/>
      </dsp:nvSpPr>
      <dsp:spPr>
        <a:xfrm>
          <a:off x="1861069" y="3117627"/>
          <a:ext cx="1890738" cy="9453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latin typeface="Calibri Light" panose="020F0302020204030204"/>
            </a:rPr>
            <a:t>4. </a:t>
          </a:r>
          <a:r>
            <a:rPr lang="en-GB" sz="2000" b="1" kern="1200" dirty="0"/>
            <a:t>Organisation of a response</a:t>
          </a:r>
          <a:endParaRPr lang="en-GB" sz="2000" kern="1200" dirty="0"/>
        </a:p>
      </dsp:txBody>
      <dsp:txXfrm>
        <a:off x="1907218" y="3163776"/>
        <a:ext cx="1798440" cy="853071"/>
      </dsp:txXfrm>
    </dsp:sp>
    <dsp:sp modelId="{7343D8D1-0BA3-4E44-BB78-6956A9C3D5F7}">
      <dsp:nvSpPr>
        <dsp:cNvPr id="0" name=""/>
        <dsp:cNvSpPr/>
      </dsp:nvSpPr>
      <dsp:spPr>
        <a:xfrm>
          <a:off x="1235415" y="1192061"/>
          <a:ext cx="1890738" cy="9453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latin typeface="Calibri Light" panose="020F0302020204030204"/>
            </a:rPr>
            <a:t>5. </a:t>
          </a:r>
          <a:r>
            <a:rPr lang="en-GB" sz="2000" b="1" kern="1200" dirty="0"/>
            <a:t>Execution of a response</a:t>
          </a:r>
          <a:endParaRPr lang="en-GB" sz="2000" kern="1200" dirty="0"/>
        </a:p>
      </dsp:txBody>
      <dsp:txXfrm>
        <a:off x="1281564" y="1238210"/>
        <a:ext cx="1798440" cy="853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9AE50-4AE8-4655-BE12-F067505C8C09}">
      <dsp:nvSpPr>
        <dsp:cNvPr id="0" name=""/>
        <dsp:cNvSpPr/>
      </dsp:nvSpPr>
      <dsp:spPr>
        <a:xfrm>
          <a:off x="0" y="181081"/>
          <a:ext cx="6090796" cy="1427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When the brain struggles to </a:t>
          </a:r>
          <a:r>
            <a:rPr lang="en-GB" sz="2000" b="1" i="1" kern="1200" dirty="0">
              <a:solidFill>
                <a:srgbClr val="C00000"/>
              </a:solidFill>
            </a:rPr>
            <a:t>process, filter or use </a:t>
          </a:r>
          <a:r>
            <a:rPr lang="en-GB" sz="2000" kern="1200" dirty="0"/>
            <a:t>sensory input efficiently, this can result in the individual receiving </a:t>
          </a:r>
          <a:r>
            <a:rPr lang="en-GB" sz="2000" b="1" i="1" kern="1200" dirty="0"/>
            <a:t>confused</a:t>
          </a:r>
          <a:r>
            <a:rPr lang="en-GB" sz="2000" b="1" kern="1200" dirty="0"/>
            <a:t>, </a:t>
          </a:r>
          <a:r>
            <a:rPr lang="en-GB" sz="2000" b="1" i="1" kern="1200" dirty="0"/>
            <a:t>muddled</a:t>
          </a:r>
          <a:r>
            <a:rPr lang="en-GB" sz="2000" b="1" kern="1200" dirty="0"/>
            <a:t> or </a:t>
          </a:r>
          <a:r>
            <a:rPr lang="en-GB" sz="2000" b="1" i="1" kern="1200" dirty="0"/>
            <a:t>imprecise </a:t>
          </a:r>
          <a:r>
            <a:rPr lang="en-GB" sz="2000" kern="1200" dirty="0"/>
            <a:t>information about their body and their environment. </a:t>
          </a:r>
          <a:endParaRPr lang="en-US" sz="2000" kern="1200" dirty="0"/>
        </a:p>
      </dsp:txBody>
      <dsp:txXfrm>
        <a:off x="69680" y="250761"/>
        <a:ext cx="5951436" cy="1288040"/>
      </dsp:txXfrm>
    </dsp:sp>
    <dsp:sp modelId="{59349160-BA00-4DC8-ACFD-943A9B257D9E}">
      <dsp:nvSpPr>
        <dsp:cNvPr id="0" name=""/>
        <dsp:cNvSpPr/>
      </dsp:nvSpPr>
      <dsp:spPr>
        <a:xfrm>
          <a:off x="0" y="1666081"/>
          <a:ext cx="6090796" cy="1427400"/>
        </a:xfrm>
        <a:prstGeom prst="round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Differences in processing sensory </a:t>
          </a:r>
          <a:r>
            <a:rPr lang="en-GB" sz="2000" kern="1200" dirty="0"/>
            <a:t>information can </a:t>
          </a:r>
          <a:r>
            <a:rPr lang="en-GB" sz="2000" kern="1200" dirty="0" smtClean="0"/>
            <a:t>impact </a:t>
          </a:r>
          <a:r>
            <a:rPr lang="en-GB" sz="2000" kern="1200" dirty="0"/>
            <a:t>an individual's </a:t>
          </a:r>
          <a:r>
            <a:rPr lang="en-GB" sz="2000" kern="1200" dirty="0" smtClean="0"/>
            <a:t>behaviour, thinking, ability to learn, communicate and to manage certain demands</a:t>
          </a:r>
          <a:endParaRPr lang="en-US" sz="2000" kern="1200" dirty="0"/>
        </a:p>
      </dsp:txBody>
      <dsp:txXfrm>
        <a:off x="69680" y="1735761"/>
        <a:ext cx="5951436" cy="1288040"/>
      </dsp:txXfrm>
    </dsp:sp>
    <dsp:sp modelId="{FF01515B-FF8D-48A2-B297-1A5BABF61B13}">
      <dsp:nvSpPr>
        <dsp:cNvPr id="0" name=""/>
        <dsp:cNvSpPr/>
      </dsp:nvSpPr>
      <dsp:spPr>
        <a:xfrm>
          <a:off x="0" y="3151081"/>
          <a:ext cx="6090796" cy="1427400"/>
        </a:xfrm>
        <a:prstGeom prst="round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Sensory Processing Difficulties</a:t>
          </a:r>
        </a:p>
      </dsp:txBody>
      <dsp:txXfrm>
        <a:off x="69680" y="3220761"/>
        <a:ext cx="5951436" cy="1288040"/>
      </dsp:txXfrm>
    </dsp:sp>
    <dsp:sp modelId="{B499C57F-450E-4F22-8176-F70E087B7363}">
      <dsp:nvSpPr>
        <dsp:cNvPr id="0" name=""/>
        <dsp:cNvSpPr/>
      </dsp:nvSpPr>
      <dsp:spPr>
        <a:xfrm>
          <a:off x="0" y="4636081"/>
          <a:ext cx="6090796" cy="142740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smtClean="0"/>
            <a:t>E.g. Hyper/hypo responsive; organisation difficulties; fine or gross motor difficulties; concentration</a:t>
          </a:r>
          <a:endParaRPr lang="en-US" sz="2000" kern="1200" dirty="0"/>
        </a:p>
      </dsp:txBody>
      <dsp:txXfrm>
        <a:off x="69680" y="4705761"/>
        <a:ext cx="5951436" cy="1288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6F7E5-C599-4DC0-AED2-0550C3CA3C1D}">
      <dsp:nvSpPr>
        <dsp:cNvPr id="0" name=""/>
        <dsp:cNvSpPr/>
      </dsp:nvSpPr>
      <dsp:spPr>
        <a:xfrm>
          <a:off x="3342" y="452291"/>
          <a:ext cx="2651349" cy="15908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Increased self-esteem</a:t>
          </a:r>
          <a:endParaRPr lang="en-US" sz="2900" kern="1200" dirty="0"/>
        </a:p>
      </dsp:txBody>
      <dsp:txXfrm>
        <a:off x="3342" y="452291"/>
        <a:ext cx="2651349" cy="1590809"/>
      </dsp:txXfrm>
    </dsp:sp>
    <dsp:sp modelId="{4C87E0E1-EAF8-439F-8418-E863BC2EAA3A}">
      <dsp:nvSpPr>
        <dsp:cNvPr id="0" name=""/>
        <dsp:cNvSpPr/>
      </dsp:nvSpPr>
      <dsp:spPr>
        <a:xfrm>
          <a:off x="2919826" y="452291"/>
          <a:ext cx="2651349" cy="1590809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Development of physical/motor skills</a:t>
          </a:r>
          <a:endParaRPr lang="en-US" sz="2900" kern="1200" dirty="0"/>
        </a:p>
      </dsp:txBody>
      <dsp:txXfrm>
        <a:off x="2919826" y="452291"/>
        <a:ext cx="2651349" cy="1590809"/>
      </dsp:txXfrm>
    </dsp:sp>
    <dsp:sp modelId="{8236902F-9757-4406-A1F7-98F9554F7AFC}">
      <dsp:nvSpPr>
        <dsp:cNvPr id="0" name=""/>
        <dsp:cNvSpPr/>
      </dsp:nvSpPr>
      <dsp:spPr>
        <a:xfrm>
          <a:off x="5836310" y="452291"/>
          <a:ext cx="2651349" cy="159080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More engagement</a:t>
          </a:r>
          <a:endParaRPr lang="en-US" sz="2900" kern="1200" dirty="0"/>
        </a:p>
      </dsp:txBody>
      <dsp:txXfrm>
        <a:off x="5836310" y="452291"/>
        <a:ext cx="2651349" cy="1590809"/>
      </dsp:txXfrm>
    </dsp:sp>
    <dsp:sp modelId="{A01EBF4A-0A63-4819-A3C2-4FF0D0FD3C4F}">
      <dsp:nvSpPr>
        <dsp:cNvPr id="0" name=""/>
        <dsp:cNvSpPr/>
      </dsp:nvSpPr>
      <dsp:spPr>
        <a:xfrm>
          <a:off x="8752795" y="452291"/>
          <a:ext cx="2651349" cy="159080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Improved focus and attention (more settled)</a:t>
          </a:r>
          <a:endParaRPr lang="en-US" sz="2900" kern="1200" dirty="0"/>
        </a:p>
      </dsp:txBody>
      <dsp:txXfrm>
        <a:off x="8752795" y="452291"/>
        <a:ext cx="2651349" cy="1590809"/>
      </dsp:txXfrm>
    </dsp:sp>
    <dsp:sp modelId="{A4506DDD-10FF-423C-89ED-3D728A0E75DE}">
      <dsp:nvSpPr>
        <dsp:cNvPr id="0" name=""/>
        <dsp:cNvSpPr/>
      </dsp:nvSpPr>
      <dsp:spPr>
        <a:xfrm>
          <a:off x="1461584" y="2308236"/>
          <a:ext cx="2651349" cy="159080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Improved self-care skills</a:t>
          </a:r>
          <a:endParaRPr lang="en-US" sz="2900" kern="1200" dirty="0"/>
        </a:p>
      </dsp:txBody>
      <dsp:txXfrm>
        <a:off x="1461584" y="2308236"/>
        <a:ext cx="2651349" cy="1590809"/>
      </dsp:txXfrm>
    </dsp:sp>
    <dsp:sp modelId="{81FE0309-4797-4153-AE9C-D8F381B3680A}">
      <dsp:nvSpPr>
        <dsp:cNvPr id="0" name=""/>
        <dsp:cNvSpPr/>
      </dsp:nvSpPr>
      <dsp:spPr>
        <a:xfrm>
          <a:off x="4378068" y="2308236"/>
          <a:ext cx="2651349" cy="1590809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Communication skills</a:t>
          </a:r>
          <a:endParaRPr lang="en-US" sz="2900" kern="1200" dirty="0"/>
        </a:p>
      </dsp:txBody>
      <dsp:txXfrm>
        <a:off x="4378068" y="2308236"/>
        <a:ext cx="2651349" cy="1590809"/>
      </dsp:txXfrm>
    </dsp:sp>
    <dsp:sp modelId="{71BC4E84-0261-4BDB-93F9-5DAC6731B89F}">
      <dsp:nvSpPr>
        <dsp:cNvPr id="0" name=""/>
        <dsp:cNvSpPr/>
      </dsp:nvSpPr>
      <dsp:spPr>
        <a:xfrm>
          <a:off x="7294553" y="2308236"/>
          <a:ext cx="2651349" cy="159080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Learning </a:t>
          </a:r>
          <a:endParaRPr lang="en-US" sz="2900" kern="1200" dirty="0"/>
        </a:p>
      </dsp:txBody>
      <dsp:txXfrm>
        <a:off x="7294553" y="2308236"/>
        <a:ext cx="2651349" cy="15908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8D1DA-3D4B-4A99-86DE-560F74B201CD}">
      <dsp:nvSpPr>
        <dsp:cNvPr id="0" name=""/>
        <dsp:cNvSpPr/>
      </dsp:nvSpPr>
      <dsp:spPr>
        <a:xfrm>
          <a:off x="0" y="862205"/>
          <a:ext cx="11244602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/>
            <a:t>Group</a:t>
          </a:r>
          <a:r>
            <a:rPr lang="en-GB" sz="2100" b="1" kern="1200">
              <a:latin typeface="Calibri Light" panose="020F0302020204030204"/>
            </a:rPr>
            <a:t> size</a:t>
          </a:r>
          <a:r>
            <a:rPr lang="en-GB" sz="2100" b="1" kern="1200"/>
            <a:t>:</a:t>
          </a:r>
          <a:r>
            <a:rPr lang="en-GB" sz="2100" b="1" kern="1200" dirty="0">
              <a:latin typeface="Calibri Light" panose="020F0302020204030204"/>
            </a:rPr>
            <a:t> </a:t>
          </a:r>
          <a:r>
            <a:rPr lang="en-GB" sz="2100" kern="1200"/>
            <a:t>Mix of ages and needs is fine. Start small and build </a:t>
          </a:r>
          <a:r>
            <a:rPr lang="en-GB" sz="2100" kern="1200" dirty="0"/>
            <a:t>up.</a:t>
          </a:r>
          <a:endParaRPr lang="en-GB" sz="2100" kern="1200" dirty="0">
            <a:latin typeface="Calibri Light" panose="020F0302020204030204"/>
          </a:endParaRPr>
        </a:p>
      </dsp:txBody>
      <dsp:txXfrm>
        <a:off x="24588" y="886793"/>
        <a:ext cx="11195426" cy="454509"/>
      </dsp:txXfrm>
    </dsp:sp>
    <dsp:sp modelId="{32BA738F-089D-4F22-A540-EB0DAE8B2F74}">
      <dsp:nvSpPr>
        <dsp:cNvPr id="0" name=""/>
        <dsp:cNvSpPr/>
      </dsp:nvSpPr>
      <dsp:spPr>
        <a:xfrm>
          <a:off x="0" y="1426370"/>
          <a:ext cx="11244602" cy="50368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/>
            <a:t>Staffing:</a:t>
          </a:r>
          <a:r>
            <a:rPr lang="en-GB" sz="2100" kern="1200" dirty="0"/>
            <a:t> Depends on needs and availability</a:t>
          </a:r>
          <a:endParaRPr lang="en-US" sz="2100" kern="1200" dirty="0"/>
        </a:p>
      </dsp:txBody>
      <dsp:txXfrm>
        <a:off x="24588" y="1450958"/>
        <a:ext cx="11195426" cy="454509"/>
      </dsp:txXfrm>
    </dsp:sp>
    <dsp:sp modelId="{F4B7AED7-F7F7-4776-B0D0-5A42063114AE}">
      <dsp:nvSpPr>
        <dsp:cNvPr id="0" name=""/>
        <dsp:cNvSpPr/>
      </dsp:nvSpPr>
      <dsp:spPr>
        <a:xfrm>
          <a:off x="0" y="1990535"/>
          <a:ext cx="11244602" cy="50368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/>
            <a:t>Environment: </a:t>
          </a:r>
          <a:r>
            <a:rPr lang="en-GB" sz="2100" kern="1200"/>
            <a:t>Larger space is best for spreading out equipment and marking out the stations clearly</a:t>
          </a:r>
          <a:endParaRPr lang="en-US" sz="2100" kern="1200"/>
        </a:p>
      </dsp:txBody>
      <dsp:txXfrm>
        <a:off x="24588" y="2015123"/>
        <a:ext cx="11195426" cy="454509"/>
      </dsp:txXfrm>
    </dsp:sp>
    <dsp:sp modelId="{3E71E5E8-19D1-4AA3-825F-452092308AEF}">
      <dsp:nvSpPr>
        <dsp:cNvPr id="0" name=""/>
        <dsp:cNvSpPr/>
      </dsp:nvSpPr>
      <dsp:spPr>
        <a:xfrm>
          <a:off x="0" y="2554700"/>
          <a:ext cx="11244602" cy="50368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/>
            <a:t>Frequency: </a:t>
          </a:r>
          <a:r>
            <a:rPr lang="en-GB" sz="2100" kern="1200"/>
            <a:t>Ideally twice a day (morning and after lunch) for 20-30 minutes</a:t>
          </a:r>
          <a:endParaRPr lang="en-US" sz="2100" kern="1200"/>
        </a:p>
      </dsp:txBody>
      <dsp:txXfrm>
        <a:off x="24588" y="2579288"/>
        <a:ext cx="11195426" cy="454509"/>
      </dsp:txXfrm>
    </dsp:sp>
    <dsp:sp modelId="{E19C9EDB-90B6-41C2-8CD7-999C6AEB8F49}">
      <dsp:nvSpPr>
        <dsp:cNvPr id="0" name=""/>
        <dsp:cNvSpPr/>
      </dsp:nvSpPr>
      <dsp:spPr>
        <a:xfrm>
          <a:off x="0" y="3118865"/>
          <a:ext cx="11244602" cy="50368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/>
            <a:t>Activity timings: </a:t>
          </a:r>
          <a:r>
            <a:rPr lang="en-GB" sz="2100" kern="1200"/>
            <a:t>45 seconds per activity (can have as little as 1 activity per section)</a:t>
          </a:r>
          <a:endParaRPr lang="en-US" sz="2100" kern="1200"/>
        </a:p>
      </dsp:txBody>
      <dsp:txXfrm>
        <a:off x="24588" y="3143453"/>
        <a:ext cx="11195426" cy="454509"/>
      </dsp:txXfrm>
    </dsp:sp>
    <dsp:sp modelId="{6851318C-8A2B-465F-A252-68CB197BA79F}">
      <dsp:nvSpPr>
        <dsp:cNvPr id="0" name=""/>
        <dsp:cNvSpPr/>
      </dsp:nvSpPr>
      <dsp:spPr>
        <a:xfrm>
          <a:off x="0" y="3683030"/>
          <a:ext cx="11244602" cy="50368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>
              <a:latin typeface="Calibri Light" panose="020F0302020204030204"/>
            </a:rPr>
            <a:t>Circuit variety:</a:t>
          </a:r>
          <a:r>
            <a:rPr lang="en-US" sz="2100" b="0" kern="1200" dirty="0">
              <a:latin typeface="Calibri Light" panose="020F0302020204030204"/>
            </a:rPr>
            <a:t> Repetition is important so same circuit every time. Varying levels of difficulty.</a:t>
          </a:r>
        </a:p>
      </dsp:txBody>
      <dsp:txXfrm>
        <a:off x="24588" y="3707618"/>
        <a:ext cx="11195426" cy="454509"/>
      </dsp:txXfrm>
    </dsp:sp>
    <dsp:sp modelId="{4926B841-79DD-40D2-BECB-75C0DDCDC59A}">
      <dsp:nvSpPr>
        <dsp:cNvPr id="0" name=""/>
        <dsp:cNvSpPr/>
      </dsp:nvSpPr>
      <dsp:spPr>
        <a:xfrm>
          <a:off x="0" y="4247195"/>
          <a:ext cx="11244602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/>
            <a:t>Risk assessment: </a:t>
          </a:r>
          <a:r>
            <a:rPr lang="en-GB" sz="2100" kern="1200"/>
            <a:t>Identify potential hazards and precautions/controls to lower any risks</a:t>
          </a:r>
          <a:endParaRPr lang="en-US" sz="2100" kern="1200"/>
        </a:p>
      </dsp:txBody>
      <dsp:txXfrm>
        <a:off x="24588" y="4271783"/>
        <a:ext cx="11195426" cy="454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8D1DA-3D4B-4A99-86DE-560F74B201CD}">
      <dsp:nvSpPr>
        <dsp:cNvPr id="0" name=""/>
        <dsp:cNvSpPr/>
      </dsp:nvSpPr>
      <dsp:spPr>
        <a:xfrm>
          <a:off x="0" y="601681"/>
          <a:ext cx="10515600" cy="4077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Flexibility: </a:t>
          </a:r>
          <a:r>
            <a:rPr lang="en-GB" sz="1700" b="0" kern="1200" dirty="0" smtClean="0"/>
            <a:t>Respond to the sensory needs you see developing e.g. if Katy likes to spin include more spinning activities</a:t>
          </a:r>
          <a:endParaRPr lang="en-GB" sz="1700" b="0" kern="1200" dirty="0">
            <a:latin typeface="Calibri Light" panose="020F0302020204030204"/>
          </a:endParaRPr>
        </a:p>
      </dsp:txBody>
      <dsp:txXfrm>
        <a:off x="19904" y="621585"/>
        <a:ext cx="10475792" cy="367937"/>
      </dsp:txXfrm>
    </dsp:sp>
    <dsp:sp modelId="{32BA738F-089D-4F22-A540-EB0DAE8B2F74}">
      <dsp:nvSpPr>
        <dsp:cNvPr id="0" name=""/>
        <dsp:cNvSpPr/>
      </dsp:nvSpPr>
      <dsp:spPr>
        <a:xfrm>
          <a:off x="0" y="1058386"/>
          <a:ext cx="10515600" cy="40774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Interests: </a:t>
          </a:r>
          <a:r>
            <a:rPr lang="en-GB" sz="1700" b="0" kern="1200" dirty="0" smtClean="0"/>
            <a:t>Motivate children by incorporating their interests e.g. if Sam likes dinosaurs, create a dinosaur hunt </a:t>
          </a:r>
          <a:endParaRPr lang="en-US" sz="1700" b="0" kern="1200" dirty="0"/>
        </a:p>
      </dsp:txBody>
      <dsp:txXfrm>
        <a:off x="19904" y="1078290"/>
        <a:ext cx="10475792" cy="367937"/>
      </dsp:txXfrm>
    </dsp:sp>
    <dsp:sp modelId="{F4B7AED7-F7F7-4776-B0D0-5A42063114AE}">
      <dsp:nvSpPr>
        <dsp:cNvPr id="0" name=""/>
        <dsp:cNvSpPr/>
      </dsp:nvSpPr>
      <dsp:spPr>
        <a:xfrm>
          <a:off x="0" y="1515091"/>
          <a:ext cx="10515600" cy="40774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Have Fun: </a:t>
          </a:r>
          <a:r>
            <a:rPr lang="en-GB" sz="1700" b="0" kern="1200" dirty="0" smtClean="0"/>
            <a:t>This might be work for the child’s nervous system the child should not think of it as work! </a:t>
          </a:r>
          <a:endParaRPr lang="en-US" sz="1700" b="0" kern="1200" dirty="0"/>
        </a:p>
      </dsp:txBody>
      <dsp:txXfrm>
        <a:off x="19904" y="1534995"/>
        <a:ext cx="10475792" cy="367937"/>
      </dsp:txXfrm>
    </dsp:sp>
    <dsp:sp modelId="{3E71E5E8-19D1-4AA3-825F-452092308AEF}">
      <dsp:nvSpPr>
        <dsp:cNvPr id="0" name=""/>
        <dsp:cNvSpPr/>
      </dsp:nvSpPr>
      <dsp:spPr>
        <a:xfrm>
          <a:off x="0" y="1971796"/>
          <a:ext cx="10515600" cy="40774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Frequency: </a:t>
          </a:r>
          <a:r>
            <a:rPr lang="en-GB" sz="1700" kern="1200" dirty="0"/>
            <a:t>Ideally twice a day (morning and after lunch) for </a:t>
          </a:r>
          <a:r>
            <a:rPr lang="en-GB" sz="1700" kern="1200" dirty="0" smtClean="0"/>
            <a:t>15-20 </a:t>
          </a:r>
          <a:r>
            <a:rPr lang="en-GB" sz="1700" kern="1200" dirty="0"/>
            <a:t>minutes</a:t>
          </a:r>
          <a:endParaRPr lang="en-US" sz="1700" kern="1200" dirty="0"/>
        </a:p>
      </dsp:txBody>
      <dsp:txXfrm>
        <a:off x="19904" y="1991700"/>
        <a:ext cx="10475792" cy="367937"/>
      </dsp:txXfrm>
    </dsp:sp>
    <dsp:sp modelId="{E19C9EDB-90B6-41C2-8CD7-999C6AEB8F49}">
      <dsp:nvSpPr>
        <dsp:cNvPr id="0" name=""/>
        <dsp:cNvSpPr/>
      </dsp:nvSpPr>
      <dsp:spPr>
        <a:xfrm>
          <a:off x="0" y="2428501"/>
          <a:ext cx="10515600" cy="40774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/>
            <a:t>Activity timings: </a:t>
          </a:r>
          <a:r>
            <a:rPr lang="en-GB" sz="1700" kern="1200"/>
            <a:t>45 seconds per activity (can have as little as 1 activity per section)</a:t>
          </a:r>
          <a:endParaRPr lang="en-US" sz="1700" kern="1200"/>
        </a:p>
      </dsp:txBody>
      <dsp:txXfrm>
        <a:off x="19904" y="2448405"/>
        <a:ext cx="10475792" cy="367937"/>
      </dsp:txXfrm>
    </dsp:sp>
    <dsp:sp modelId="{6851318C-8A2B-465F-A252-68CB197BA79F}">
      <dsp:nvSpPr>
        <dsp:cNvPr id="0" name=""/>
        <dsp:cNvSpPr/>
      </dsp:nvSpPr>
      <dsp:spPr>
        <a:xfrm>
          <a:off x="0" y="2885206"/>
          <a:ext cx="10515600" cy="40774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latin typeface="Calibri Light" panose="020F0302020204030204"/>
            </a:rPr>
            <a:t>Circuit variety:</a:t>
          </a:r>
          <a:r>
            <a:rPr lang="en-US" sz="1700" b="0" kern="1200" dirty="0">
              <a:latin typeface="Calibri Light" panose="020F0302020204030204"/>
            </a:rPr>
            <a:t> Repetition is important so same circuit every time. Varying levels of difficulty.</a:t>
          </a:r>
        </a:p>
      </dsp:txBody>
      <dsp:txXfrm>
        <a:off x="19904" y="2905110"/>
        <a:ext cx="10475792" cy="367937"/>
      </dsp:txXfrm>
    </dsp:sp>
    <dsp:sp modelId="{4926B841-79DD-40D2-BECB-75C0DDCDC59A}">
      <dsp:nvSpPr>
        <dsp:cNvPr id="0" name=""/>
        <dsp:cNvSpPr/>
      </dsp:nvSpPr>
      <dsp:spPr>
        <a:xfrm>
          <a:off x="0" y="3341911"/>
          <a:ext cx="10515600" cy="40774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/>
            <a:t>Risk assessment: </a:t>
          </a:r>
          <a:r>
            <a:rPr lang="en-GB" sz="1700" kern="1200" dirty="0"/>
            <a:t>Identify potential </a:t>
          </a:r>
          <a:r>
            <a:rPr lang="en-GB" sz="1700" kern="1200" dirty="0" err="1" smtClean="0"/>
            <a:t>hazardand</a:t>
          </a:r>
          <a:r>
            <a:rPr lang="en-GB" sz="1700" kern="1200" dirty="0" smtClean="0"/>
            <a:t> </a:t>
          </a:r>
          <a:r>
            <a:rPr lang="en-GB" sz="1700" kern="1200" dirty="0"/>
            <a:t>precautions/controls to lower any risks</a:t>
          </a:r>
          <a:endParaRPr lang="en-US" sz="1700" kern="1200" dirty="0"/>
        </a:p>
      </dsp:txBody>
      <dsp:txXfrm>
        <a:off x="19904" y="3361815"/>
        <a:ext cx="10475792" cy="36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65F8-A407-447E-B368-3B3722E45B19}" type="datetimeFigureOut">
              <a:rPr lang="en-GB"/>
              <a:t>29/10/2021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62F48-5A3C-427D-ACC2-DEA919EF251A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Activity: </a:t>
            </a:r>
            <a:r>
              <a:rPr lang="en-US" dirty="0"/>
              <a:t>Imagine you are getting into this canoe </a:t>
            </a:r>
          </a:p>
          <a:p>
            <a:r>
              <a:rPr lang="en-US" dirty="0"/>
              <a:t>What might you be thinking?</a:t>
            </a:r>
            <a:endParaRPr lang="en-GB" dirty="0"/>
          </a:p>
          <a:p>
            <a:r>
              <a:rPr lang="en-US" dirty="0"/>
              <a:t>What information are you receiving?</a:t>
            </a:r>
            <a:endParaRPr lang="en-GB" dirty="0"/>
          </a:p>
          <a:p>
            <a:r>
              <a:rPr lang="en-US" dirty="0"/>
              <a:t>How might you respond?</a:t>
            </a:r>
            <a:endParaRPr lang="en-GB" dirty="0"/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(Point is to start thinking about the amount of information we receive from our senses and how this impacts our movement/response. Also how automatic it is- e.g. automatically re-balance if canoe starts to tip).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62F48-5A3C-427D-ACC2-DEA919EF251A}" type="slidenum">
              <a:rPr lang="en-GB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36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b="1" dirty="0"/>
              <a:t>Sensory Registration</a:t>
            </a:r>
            <a:r>
              <a:rPr lang="en-GB" dirty="0"/>
              <a:t>= initial awareness of a sensory event</a:t>
            </a: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b="1" dirty="0"/>
              <a:t>Orientation</a:t>
            </a:r>
            <a:r>
              <a:rPr lang="en-GB" dirty="0"/>
              <a:t>= attention to the new information</a:t>
            </a: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b="1" dirty="0"/>
              <a:t>Interpretation</a:t>
            </a:r>
            <a:r>
              <a:rPr lang="en-GB" dirty="0"/>
              <a:t>= description and quality of the information</a:t>
            </a: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b="1" dirty="0"/>
              <a:t>Organisation of a response</a:t>
            </a:r>
            <a:r>
              <a:rPr lang="en-GB" dirty="0"/>
              <a:t>= brain determines an appropriate response</a:t>
            </a: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GB" b="1" dirty="0"/>
              <a:t>Execution of a response</a:t>
            </a:r>
            <a:r>
              <a:rPr lang="en-GB" dirty="0"/>
              <a:t>= Motor, cognitive or emotional response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endParaRPr lang="en-GB" dirty="0"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62F48-5A3C-427D-ACC2-DEA919EF251A}" type="slidenum">
              <a:rPr lang="en-GB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94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17" Type="http://schemas.openxmlformats.org/officeDocument/2006/relationships/image" Target="../media/image1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sv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6279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5200" b="1" dirty="0">
                <a:solidFill>
                  <a:schemeClr val="tx2"/>
                </a:solidFill>
                <a:cs typeface="Calibri Light"/>
              </a:rPr>
              <a:t>Sensory Circuits Training</a:t>
            </a:r>
            <a:endParaRPr lang="en-GB" sz="52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5505" y="4200522"/>
            <a:ext cx="6752591" cy="184889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800" dirty="0">
                <a:solidFill>
                  <a:schemeClr val="tx2"/>
                </a:solidFill>
                <a:cs typeface="Calibri"/>
              </a:rPr>
              <a:t>Ainsley McGoldrick and Katherine Fraser</a:t>
            </a:r>
          </a:p>
          <a:p>
            <a:endParaRPr lang="en-GB" sz="1800" dirty="0">
              <a:solidFill>
                <a:schemeClr val="tx2"/>
              </a:solidFill>
              <a:cs typeface="Calibri"/>
            </a:endParaRPr>
          </a:p>
          <a:p>
            <a:r>
              <a:rPr lang="en-GB" sz="1800" dirty="0">
                <a:solidFill>
                  <a:schemeClr val="tx2"/>
                </a:solidFill>
                <a:cs typeface="Calibri"/>
              </a:rPr>
              <a:t>East Renfrewshire Educational </a:t>
            </a:r>
            <a:r>
              <a:rPr lang="en-GB" sz="1800">
                <a:solidFill>
                  <a:schemeClr val="tx2"/>
                </a:solidFill>
                <a:cs typeface="Calibri"/>
              </a:rPr>
              <a:t>Psychology </a:t>
            </a:r>
            <a:r>
              <a:rPr lang="en-GB" sz="1800" smtClean="0">
                <a:solidFill>
                  <a:schemeClr val="tx2"/>
                </a:solidFill>
                <a:cs typeface="Calibri"/>
              </a:rPr>
              <a:t>Service</a:t>
            </a:r>
            <a:endParaRPr lang="en-GB" sz="18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Sensory Processing Needs</a:t>
            </a:r>
            <a:br>
              <a:rPr lang="en-GB" dirty="0" smtClean="0"/>
            </a:br>
            <a:r>
              <a:rPr lang="en-GB" dirty="0" smtClean="0"/>
              <a:t>What might be going on? Discuss!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09613" y="2082800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She bites anyone who upsets her</a:t>
            </a:r>
          </a:p>
          <a:p>
            <a:r>
              <a:rPr lang="en-GB" dirty="0"/>
              <a:t>He’ll only play if they’re doing what he wants</a:t>
            </a:r>
          </a:p>
          <a:p>
            <a:r>
              <a:rPr lang="en-GB" dirty="0" smtClean="0"/>
              <a:t>He’s so lethargic – he seems so tired all the time</a:t>
            </a:r>
          </a:p>
          <a:p>
            <a:r>
              <a:rPr lang="en-GB" dirty="0" smtClean="0"/>
              <a:t>She lies across the table, always slouching, lies on the carpet</a:t>
            </a:r>
          </a:p>
          <a:p>
            <a:r>
              <a:rPr lang="en-GB" dirty="0" smtClean="0"/>
              <a:t>She seems really clumsy and is always bumping in to things</a:t>
            </a:r>
          </a:p>
          <a:p>
            <a:r>
              <a:rPr lang="en-GB" dirty="0" smtClean="0"/>
              <a:t>Everything goes in his mouth</a:t>
            </a:r>
            <a:endParaRPr lang="en-GB" dirty="0"/>
          </a:p>
          <a:p>
            <a:r>
              <a:rPr lang="en-GB" dirty="0" smtClean="0"/>
              <a:t>He flaps his hands when he’s excited or upset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01974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CD0308-C85B-4019-A2C5-0E4F6EB7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Calibri"/>
                <a:cs typeface="Calibri"/>
              </a:rPr>
              <a:t>Sensory Processing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3258-536C-418A-AFC4-A74B2BC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GB" sz="2200" b="1">
              <a:cs typeface="Calibri" panose="020F0502020204030204"/>
            </a:endParaRPr>
          </a:p>
          <a:p>
            <a:r>
              <a:rPr lang="en-GB" sz="2200">
                <a:ea typeface="+mn-lt"/>
                <a:cs typeface="+mn-lt"/>
              </a:rPr>
              <a:t>We all have certain types of sensations that we dislike and crave- these are unique for everyone</a:t>
            </a:r>
            <a:endParaRPr lang="en-GB" sz="2200"/>
          </a:p>
          <a:p>
            <a:endParaRPr lang="en-GB" sz="2200">
              <a:ea typeface="+mn-lt"/>
              <a:cs typeface="+mn-lt"/>
            </a:endParaRPr>
          </a:p>
          <a:p>
            <a:r>
              <a:rPr lang="en-GB" sz="2200">
                <a:ea typeface="+mn-lt"/>
                <a:cs typeface="+mn-lt"/>
              </a:rPr>
              <a:t>We also use various types of self-stimulatory behaviours to maintain attention and relax our nervous system (e.g. hair twirling, chewing pen, tapping feet, rocking)</a:t>
            </a:r>
            <a:endParaRPr lang="en-GB" sz="2200"/>
          </a:p>
          <a:p>
            <a:endParaRPr lang="en-GB" sz="2200">
              <a:ea typeface="+mn-lt"/>
              <a:cs typeface="+mn-lt"/>
            </a:endParaRPr>
          </a:p>
          <a:p>
            <a:r>
              <a:rPr lang="en-GB" sz="2200">
                <a:ea typeface="+mn-lt"/>
                <a:cs typeface="+mn-lt"/>
              </a:rPr>
              <a:t>Sensory based activities can effectively help regulate arousal levels, as well as helping to develop motor skills.</a:t>
            </a:r>
            <a:endParaRPr lang="en-GB" sz="2200"/>
          </a:p>
          <a:p>
            <a:endParaRPr lang="en-GB" sz="2200">
              <a:ea typeface="+mn-lt"/>
              <a:cs typeface="+mn-lt"/>
            </a:endParaRPr>
          </a:p>
          <a:p>
            <a:r>
              <a:rPr lang="en-GB" sz="2200">
                <a:ea typeface="+mn-lt"/>
                <a:cs typeface="+mn-lt"/>
              </a:rPr>
              <a:t>Sensory circuits are one way to help energise or settle children. </a:t>
            </a:r>
            <a:endParaRPr lang="en-GB" sz="2200"/>
          </a:p>
          <a:p>
            <a:endParaRPr lang="en-GB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0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06099-2BD4-459E-B7B8-B4C5FA2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 b="1" dirty="0">
                <a:ea typeface="+mj-lt"/>
                <a:cs typeface="+mj-lt"/>
              </a:rPr>
              <a:t>Sensory </a:t>
            </a:r>
            <a:r>
              <a:rPr lang="en-GB" sz="5200" b="1" dirty="0" smtClean="0">
                <a:ea typeface="+mj-lt"/>
                <a:cs typeface="+mj-lt"/>
              </a:rPr>
              <a:t>Processing </a:t>
            </a:r>
            <a:r>
              <a:rPr lang="en-GB" sz="5200" b="1" dirty="0">
                <a:ea typeface="+mj-lt"/>
                <a:cs typeface="+mj-lt"/>
              </a:rPr>
              <a:t>Checklist</a:t>
            </a:r>
            <a:endParaRPr lang="en-US" sz="5200" b="1" dirty="0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1632D7FE-3022-4F82-9E94-3F181AA5F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19" y="2152196"/>
            <a:ext cx="11361106" cy="474799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ea typeface="+mn-lt"/>
                <a:cs typeface="+mn-lt"/>
              </a:rPr>
              <a:t>To help identify children who could benefit from the circuit programme</a:t>
            </a:r>
            <a:br>
              <a:rPr lang="en-GB" dirty="0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ea typeface="+mn-lt"/>
                <a:cs typeface="+mn-lt"/>
              </a:rPr>
              <a:t>Set targets to evaluate impact against (e.g. one sensory and one behavioural)</a:t>
            </a:r>
            <a:br>
              <a:rPr lang="en-GB" dirty="0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ea typeface="+mn-lt"/>
                <a:cs typeface="+mn-lt"/>
              </a:rPr>
              <a:t>Helps identify appropriate activities to include in the circuit</a:t>
            </a:r>
            <a:endParaRPr lang="en-US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2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35725"/>
              </p:ext>
            </p:extLst>
          </p:nvPr>
        </p:nvGraphicFramePr>
        <p:xfrm>
          <a:off x="714375" y="428626"/>
          <a:ext cx="10515599" cy="5772148"/>
        </p:xfrm>
        <a:graphic>
          <a:graphicData uri="http://schemas.openxmlformats.org/drawingml/2006/table">
            <a:tbl>
              <a:tblPr firstRow="1" firstCol="1" bandRow="1"/>
              <a:tblGrid>
                <a:gridCol w="5781480">
                  <a:extLst>
                    <a:ext uri="{9D8B030D-6E8A-4147-A177-3AD203B41FA5}">
                      <a16:colId xmlns:a16="http://schemas.microsoft.com/office/drawing/2014/main" val="1844005795"/>
                    </a:ext>
                  </a:extLst>
                </a:gridCol>
                <a:gridCol w="1818303">
                  <a:extLst>
                    <a:ext uri="{9D8B030D-6E8A-4147-A177-3AD203B41FA5}">
                      <a16:colId xmlns:a16="http://schemas.microsoft.com/office/drawing/2014/main" val="1206439549"/>
                    </a:ext>
                  </a:extLst>
                </a:gridCol>
                <a:gridCol w="1488232">
                  <a:extLst>
                    <a:ext uri="{9D8B030D-6E8A-4147-A177-3AD203B41FA5}">
                      <a16:colId xmlns:a16="http://schemas.microsoft.com/office/drawing/2014/main" val="3941378757"/>
                    </a:ext>
                  </a:extLst>
                </a:gridCol>
                <a:gridCol w="1427584">
                  <a:extLst>
                    <a:ext uri="{9D8B030D-6E8A-4147-A177-3AD203B41FA5}">
                      <a16:colId xmlns:a16="http://schemas.microsoft.com/office/drawing/2014/main" val="3498736575"/>
                    </a:ext>
                  </a:extLst>
                </a:gridCol>
              </a:tblGrid>
              <a:tr h="607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the child exhibit difficulties in the following areas compared to same age peers?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frequently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Sometimes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never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963819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Gross Motor Skills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798280384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Seems lethargic or tires easily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986965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Difficulty hopping, jumping, skipping or running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298862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Appears stiff or awkward in movements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480901"/>
                  </a:ext>
                </a:extLst>
              </a:tr>
              <a:tr h="607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Clumsy, seems not to know how to move body, bumps into things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257841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Confuses left and right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410580"/>
                  </a:ext>
                </a:extLst>
              </a:tr>
              <a:tr h="607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Hesitant in climbing or playing on playground equipment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522780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Reluctant to participate in sports or physical activity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307335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Seems to have difficulty learning new motor tasks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511101"/>
                  </a:ext>
                </a:extLst>
              </a:tr>
              <a:tr h="607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Struggles with rhythmic activities e.g. clapping, drumming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493786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 Motor Skills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035774588"/>
                  </a:ext>
                </a:extLst>
              </a:tr>
              <a:tr h="911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 posture when sitting – slumps, leans on arm, head close to work, doesn’t use non-dominant hand to hold work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41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7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CD0308-C85B-4019-A2C5-0E4F6EB7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Why Sensory Circuits?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3258-536C-418A-AFC4-A74B2BC83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328614"/>
            <a:ext cx="6906491" cy="6210298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endParaRPr lang="en-GB" sz="2200" b="1" dirty="0">
              <a:cs typeface="Calibri" panose="020F0502020204030204"/>
            </a:endParaRPr>
          </a:p>
          <a:p>
            <a:r>
              <a:rPr lang="en-GB" sz="2400" dirty="0"/>
              <a:t>Children with sensory </a:t>
            </a:r>
            <a:r>
              <a:rPr lang="en-GB" sz="2400" dirty="0" smtClean="0"/>
              <a:t>processing </a:t>
            </a:r>
            <a:r>
              <a:rPr lang="en-GB" sz="2400" dirty="0"/>
              <a:t>difficulties tend to seek out or avoid sensory inputs which can lead to ‘difficult</a:t>
            </a:r>
            <a:r>
              <a:rPr lang="en-GB" sz="2400" dirty="0" smtClean="0"/>
              <a:t>’ or unsafe behaviour or affects their development</a:t>
            </a:r>
          </a:p>
          <a:p>
            <a:endParaRPr lang="en-GB" sz="2400" dirty="0"/>
          </a:p>
          <a:p>
            <a:r>
              <a:rPr lang="en-GB" sz="2400" dirty="0"/>
              <a:t>Many children are not experiencing the sensory rich play environment that many adults remember from their childhood (climbing trees, making dens, puddle jumping</a:t>
            </a:r>
            <a:r>
              <a:rPr lang="en-GB" sz="2400" dirty="0" smtClean="0"/>
              <a:t>….)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We can’t fix sensory processing difficulties but we can adapt the environment and our behaviour and help children to become more aware of what they need to help them regulate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By providing structured, consistent, repetitive sensory input this can help the nervous system to regulate and reduce sensory seeking or avoiding </a:t>
            </a:r>
          </a:p>
          <a:p>
            <a:endParaRPr lang="en-GB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84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A2F2-045E-43E5-AEC1-EBB00DA3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chemeClr val="accent5"/>
                </a:solidFill>
                <a:cs typeface="Calibri Light"/>
              </a:rPr>
              <a:t>Potential benefits of sensory circuits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287C06-7425-4759-9258-432E19E9D92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91379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29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16A082-10CF-4E1F-9EA4-CE205099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5574" y="302892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Sensory Circuits</a:t>
            </a:r>
          </a:p>
        </p:txBody>
      </p:sp>
      <p:sp>
        <p:nvSpPr>
          <p:cNvPr id="61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6" name="Graphic 25" descr="Brain in head">
            <a:extLst>
              <a:ext uri="{FF2B5EF4-FFF2-40B4-BE49-F238E27FC236}">
                <a16:creationId xmlns:a16="http://schemas.microsoft.com/office/drawing/2014/main" id="{91307372-E8CD-413E-AF9E-3709C9FE1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85C0E0-B422-49D8-8F6A-40CF7ED74C74}"/>
              </a:ext>
            </a:extLst>
          </p:cNvPr>
          <p:cNvSpPr txBox="1"/>
          <p:nvPr/>
        </p:nvSpPr>
        <p:spPr>
          <a:xfrm>
            <a:off x="6090574" y="2766963"/>
            <a:ext cx="4977578" cy="363928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286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Alerting </a:t>
            </a:r>
            <a:endParaRPr lang="en-US" sz="2800" dirty="0">
              <a:cs typeface="Calibri"/>
            </a:endParaRPr>
          </a:p>
          <a:p>
            <a:pPr marL="2286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endParaRPr lang="en-US" sz="2800" b="1" dirty="0">
              <a:solidFill>
                <a:srgbClr val="000000"/>
              </a:solidFill>
              <a:cs typeface="Calibri" panose="020F0502020204030204"/>
            </a:endParaRPr>
          </a:p>
          <a:p>
            <a:pPr marL="2286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US" sz="2800" b="1" dirty="0" err="1" smtClean="0">
                <a:solidFill>
                  <a:srgbClr val="000000"/>
                </a:solidFill>
              </a:rPr>
              <a:t>Organising</a:t>
            </a:r>
            <a:endParaRPr lang="en-US" sz="2800" b="1" dirty="0">
              <a:solidFill>
                <a:srgbClr val="000000"/>
              </a:solidFill>
              <a:cs typeface="Calibri" panose="020F0502020204030204"/>
            </a:endParaRPr>
          </a:p>
          <a:p>
            <a:pPr marL="2286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endParaRPr lang="en-US" sz="2800" b="1" dirty="0">
              <a:solidFill>
                <a:srgbClr val="000000"/>
              </a:solidFill>
              <a:cs typeface="Calibri" panose="020F0502020204030204"/>
            </a:endParaRPr>
          </a:p>
          <a:p>
            <a:pPr marL="228600" indent="-457200">
              <a:lnSpc>
                <a:spcPct val="90000"/>
              </a:lnSpc>
              <a:spcBef>
                <a:spcPts val="1000"/>
              </a:spcBef>
              <a:buAutoNum type="arabicPeriod"/>
            </a:pPr>
            <a:r>
              <a:rPr lang="en-US" sz="2800" b="1" dirty="0">
                <a:solidFill>
                  <a:srgbClr val="000000"/>
                </a:solidFill>
              </a:rPr>
              <a:t>Calming</a:t>
            </a:r>
            <a:endParaRPr lang="en-US" sz="28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7E4B9-E4E5-4303-9275-66FEAADEBEFC}"/>
              </a:ext>
            </a:extLst>
          </p:cNvPr>
          <p:cNvSpPr txBox="1"/>
          <p:nvPr/>
        </p:nvSpPr>
        <p:spPr>
          <a:xfrm>
            <a:off x="5843588" y="1890712"/>
            <a:ext cx="54816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/>
              <a:t>Sensory circuits have 3 sections...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939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7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9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F8914D-3E96-4982-B037-82A3B9007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  <a:cs typeface="Calibri Light"/>
              </a:rPr>
              <a:t>1) Alerting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42104-E05E-480E-A053-D6272EE1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78" y="2489857"/>
            <a:ext cx="4706803" cy="37888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  <a:cs typeface="Calibri"/>
              </a:rPr>
              <a:t>Vestibular activities</a:t>
            </a:r>
            <a:endParaRPr lang="en-GB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GB" sz="2000" dirty="0">
              <a:solidFill>
                <a:srgbClr val="000000"/>
              </a:solidFill>
              <a:cs typeface="Calibri"/>
            </a:endParaRPr>
          </a:p>
          <a:p>
            <a:r>
              <a:rPr lang="en-GB" sz="2000" dirty="0">
                <a:solidFill>
                  <a:srgbClr val="000000"/>
                </a:solidFill>
                <a:cs typeface="Calibri"/>
              </a:rPr>
              <a:t>Jumping and head movement to allow fluid in ears to move.</a:t>
            </a:r>
          </a:p>
          <a:p>
            <a:pPr marL="0" indent="0">
              <a:buNone/>
            </a:pPr>
            <a:endParaRPr lang="en-GB" sz="2000">
              <a:solidFill>
                <a:srgbClr val="000000"/>
              </a:solidFill>
              <a:cs typeface="Calibri"/>
            </a:endParaRPr>
          </a:p>
          <a:p>
            <a:r>
              <a:rPr lang="en-GB" sz="2000" dirty="0">
                <a:solidFill>
                  <a:srgbClr val="000000"/>
                </a:solidFill>
                <a:cs typeface="Calibri"/>
              </a:rPr>
              <a:t>Preparing the brain for learning and demands of the school environment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7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child riding on the back of a park&#10;&#10;Description automatically generated">
            <a:extLst>
              <a:ext uri="{FF2B5EF4-FFF2-40B4-BE49-F238E27FC236}">
                <a16:creationId xmlns:a16="http://schemas.microsoft.com/office/drawing/2014/main" id="{A01D499F-A58B-4954-8B17-548DEA81A6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88" r="19542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91172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47BFF2-0D61-49C0-9FB9-36B320D6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  <a:cs typeface="Calibri Light"/>
              </a:rPr>
              <a:t>2) Organising Section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AC70-DA46-4222-943C-FACD1B2B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>
                <a:solidFill>
                  <a:srgbClr val="000000"/>
                </a:solidFill>
                <a:ea typeface="+mn-lt"/>
                <a:cs typeface="+mn-lt"/>
              </a:rPr>
              <a:t>Multi-sensory and balancing activities 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>
                <a:solidFill>
                  <a:srgbClr val="000000"/>
                </a:solidFill>
                <a:ea typeface="+mn-lt"/>
                <a:cs typeface="+mn-lt"/>
              </a:rPr>
              <a:t>Need to organise the body, plan their actions and multi-task within a set order </a:t>
            </a:r>
            <a:endParaRPr lang="en-US" sz="20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>
                <a:solidFill>
                  <a:srgbClr val="000000"/>
                </a:solidFill>
                <a:ea typeface="+mn-lt"/>
                <a:cs typeface="+mn-lt"/>
              </a:rPr>
              <a:t>Aiming to increase focus, attention span and performance in the classroom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group of people playing baseball on a field&#10;&#10;Description automatically generated">
            <a:extLst>
              <a:ext uri="{FF2B5EF4-FFF2-40B4-BE49-F238E27FC236}">
                <a16:creationId xmlns:a16="http://schemas.microsoft.com/office/drawing/2014/main" id="{97F0F59D-8416-4ADB-A731-35F8099C8E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27" r="19997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984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47BFF2-0D61-49C0-9FB9-36B320D6B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cs typeface="Calibri Light"/>
              </a:rPr>
              <a:t>3) Calming Section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icture containing indoor, sitting, laying, small&#10;&#10;Description automatically generated">
            <a:extLst>
              <a:ext uri="{FF2B5EF4-FFF2-40B4-BE49-F238E27FC236}">
                <a16:creationId xmlns:a16="http://schemas.microsoft.com/office/drawing/2014/main" id="{5A69E4FC-79A9-48BC-A10C-2D2224BE88B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7061" r="22077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FAC70-DA46-4222-943C-FACD1B2B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4765" y="1357301"/>
            <a:ext cx="5872625" cy="53568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GB" dirty="0">
                <a:solidFill>
                  <a:srgbClr val="000000"/>
                </a:solidFill>
                <a:ea typeface="+mn-lt"/>
                <a:cs typeface="+mn-lt"/>
              </a:rPr>
              <a:t>Heavy muscle work and/or deep pressure</a:t>
            </a:r>
          </a:p>
          <a:p>
            <a:pPr>
              <a:spcBef>
                <a:spcPts val="0"/>
              </a:spcBef>
            </a:pPr>
            <a:endParaRPr lang="en-GB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</a:pPr>
            <a:r>
              <a:rPr lang="en-GB" dirty="0">
                <a:solidFill>
                  <a:srgbClr val="000000"/>
                </a:solidFill>
                <a:ea typeface="+mn-lt"/>
                <a:cs typeface="+mn-lt"/>
              </a:rPr>
              <a:t>Ensuring children leave calm, centred and ready for the day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799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7" descr="Boy dressed up with jet pack">
            <a:extLst>
              <a:ext uri="{FF2B5EF4-FFF2-40B4-BE49-F238E27FC236}">
                <a16:creationId xmlns:a16="http://schemas.microsoft.com/office/drawing/2014/main" id="{9E65BAC5-4629-47CC-B94C-ED1316FE55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83" b="2448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52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E07D19-8666-401B-87AA-1258FEC1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GB" sz="3600">
                <a:cs typeface="Calibri Light"/>
              </a:rPr>
              <a:t>Session Overview</a:t>
            </a:r>
            <a:endParaRPr lang="en-GB" sz="360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67AE6-E798-4E9B-9055-2ED2D8A3D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610" y="3739042"/>
            <a:ext cx="4593021" cy="26198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1900" dirty="0">
                <a:ea typeface="+mn-lt"/>
                <a:cs typeface="+mn-lt"/>
              </a:rPr>
              <a:t>The senses and sensory </a:t>
            </a:r>
            <a:r>
              <a:rPr lang="en-GB" sz="1900" dirty="0" smtClean="0">
                <a:ea typeface="+mn-lt"/>
                <a:cs typeface="+mn-lt"/>
              </a:rPr>
              <a:t>processing </a:t>
            </a:r>
            <a:r>
              <a:rPr lang="en-GB" sz="1900" dirty="0">
                <a:ea typeface="+mn-lt"/>
                <a:cs typeface="+mn-lt"/>
              </a:rPr>
              <a:t>needs</a:t>
            </a:r>
            <a:br>
              <a:rPr lang="en-GB" sz="1900" dirty="0">
                <a:ea typeface="+mn-lt"/>
                <a:cs typeface="+mn-lt"/>
              </a:rPr>
            </a:br>
            <a:endParaRPr lang="en-GB" sz="1900" dirty="0">
              <a:ea typeface="+mn-lt"/>
              <a:cs typeface="+mn-lt"/>
            </a:endParaRPr>
          </a:p>
          <a:p>
            <a:r>
              <a:rPr lang="en-GB" sz="1900" dirty="0">
                <a:ea typeface="+mn-lt"/>
                <a:cs typeface="+mn-lt"/>
              </a:rPr>
              <a:t>Why sensory circuits?</a:t>
            </a:r>
            <a:br>
              <a:rPr lang="en-GB" sz="1900" dirty="0">
                <a:ea typeface="+mn-lt"/>
                <a:cs typeface="+mn-lt"/>
              </a:rPr>
            </a:br>
            <a:endParaRPr lang="en-GB" sz="1900" dirty="0">
              <a:ea typeface="+mn-lt"/>
              <a:cs typeface="+mn-lt"/>
            </a:endParaRPr>
          </a:p>
          <a:p>
            <a:r>
              <a:rPr lang="en-GB" sz="1900" dirty="0">
                <a:ea typeface="+mn-lt"/>
                <a:cs typeface="+mn-lt"/>
              </a:rPr>
              <a:t>Setting up sensory circuits</a:t>
            </a:r>
            <a:br>
              <a:rPr lang="en-GB" sz="1900" dirty="0">
                <a:ea typeface="+mn-lt"/>
                <a:cs typeface="+mn-lt"/>
              </a:rPr>
            </a:br>
            <a:endParaRPr lang="en-GB" sz="1900" dirty="0">
              <a:ea typeface="+mn-lt"/>
              <a:cs typeface="+mn-lt"/>
            </a:endParaRPr>
          </a:p>
          <a:p>
            <a:r>
              <a:rPr lang="en-GB" sz="1900" dirty="0">
                <a:ea typeface="+mn-lt"/>
                <a:cs typeface="+mn-lt"/>
              </a:rPr>
              <a:t>Evaluating the impact</a:t>
            </a:r>
            <a:br>
              <a:rPr lang="en-GB" sz="1900" dirty="0">
                <a:ea typeface="+mn-lt"/>
                <a:cs typeface="+mn-lt"/>
              </a:rPr>
            </a:br>
            <a:endParaRPr lang="en-GB" sz="1900" dirty="0">
              <a:ea typeface="+mn-lt"/>
              <a:cs typeface="+mn-lt"/>
            </a:endParaRPr>
          </a:p>
          <a:p>
            <a:r>
              <a:rPr lang="en-GB" sz="1900" dirty="0">
                <a:ea typeface="+mn-lt"/>
                <a:cs typeface="+mn-lt"/>
              </a:rPr>
              <a:t>Questions</a:t>
            </a:r>
            <a:endParaRPr lang="en-GB" sz="1900" dirty="0"/>
          </a:p>
          <a:p>
            <a:endParaRPr lang="en-GB" sz="1500" dirty="0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74559"/>
            <a:ext cx="6794733" cy="203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22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3E22DB-0D74-4C91-B1B9-B26E6107E2AB}"/>
              </a:ext>
            </a:extLst>
          </p:cNvPr>
          <p:cNvSpPr txBox="1"/>
          <p:nvPr/>
        </p:nvSpPr>
        <p:spPr>
          <a:xfrm>
            <a:off x="4724400" y="3200400"/>
            <a:ext cx="311897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/>
              <a:t>Sensory circuit example video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15ABB-08BE-4E9B-9E94-6A22F376D5FD}"/>
              </a:ext>
            </a:extLst>
          </p:cNvPr>
          <p:cNvSpPr txBox="1"/>
          <p:nvPr/>
        </p:nvSpPr>
        <p:spPr>
          <a:xfrm>
            <a:off x="4724400" y="3843337"/>
            <a:ext cx="485060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https://youtu.be/IqnnjFwxyqU</a:t>
            </a:r>
          </a:p>
        </p:txBody>
      </p:sp>
    </p:spTree>
    <p:extLst>
      <p:ext uri="{BB962C8B-B14F-4D97-AF65-F5344CB8AC3E}">
        <p14:creationId xmlns:p14="http://schemas.microsoft.com/office/powerpoint/2010/main" val="3399584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B0BBD-4E5A-4478-9989-B35BB621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561" y="-1860467"/>
            <a:ext cx="7372207" cy="5204085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Practical Considerations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2D94B0-BC24-408A-B132-21FD65EA4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48324"/>
              </p:ext>
            </p:extLst>
          </p:nvPr>
        </p:nvGraphicFramePr>
        <p:xfrm>
          <a:off x="621449" y="1390869"/>
          <a:ext cx="11244602" cy="5613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446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B0BBD-4E5A-4478-9989-B35BB621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561" y="-1860467"/>
            <a:ext cx="7372207" cy="5204085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Practical Considerations</a:t>
            </a:r>
            <a:endParaRPr lang="en-GB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C2D94B0-BC24-408A-B132-21FD65EA4C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233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802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507FA-BD26-48D8-B564-91C9DCFCA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cs typeface="Calibri Light"/>
              </a:rPr>
              <a:t>Monitoring and Reviewing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B8CEC-463C-47BB-B147-095C1143B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>
                <a:ea typeface="+mn-lt"/>
                <a:cs typeface="+mn-lt"/>
              </a:rPr>
              <a:t>Take it at each child's pace and adapt activities where necessary</a:t>
            </a:r>
            <a:r>
              <a:rPr lang="en-GB" dirty="0">
                <a:ea typeface="+mn-lt"/>
                <a:cs typeface="+mn-lt"/>
              </a:rPr>
              <a:t/>
            </a:r>
            <a:br>
              <a:rPr lang="en-GB" dirty="0">
                <a:ea typeface="+mn-lt"/>
                <a:cs typeface="+mn-lt"/>
              </a:rPr>
            </a:br>
            <a:endParaRPr lang="en-GB" dirty="0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'Official' half-termly reviews are recommended</a:t>
            </a:r>
            <a:r>
              <a:rPr lang="en-GB" dirty="0">
                <a:ea typeface="+mn-lt"/>
                <a:cs typeface="+mn-lt"/>
              </a:rPr>
              <a:t/>
            </a:r>
            <a:br>
              <a:rPr lang="en-GB" dirty="0">
                <a:ea typeface="+mn-lt"/>
                <a:cs typeface="+mn-lt"/>
              </a:rPr>
            </a:br>
            <a:endParaRPr lang="en-GB" dirty="0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Triangulating evidence (staff, parents/carers and pupils)</a:t>
            </a:r>
            <a:endParaRPr lang="en-GB"/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0990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C98284F-5777-4481-9BD3-DA1E0A8E02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85BD32E-0004-4D05-9C9A-9113B96313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370AC55E-B89F-49FE-8E37-AF17698B7C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2C172112-B01A-4BD9-B8CD-C927DF341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03647" y="1058510"/>
            <a:ext cx="4730214" cy="473021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56D96D5-2343-4A34-91CC-03351FAE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644" y="841664"/>
            <a:ext cx="5203990" cy="27827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60037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A boat floating along a river next to a body of water&#10;&#10;Description automatically generated">
            <a:extLst>
              <a:ext uri="{FF2B5EF4-FFF2-40B4-BE49-F238E27FC236}">
                <a16:creationId xmlns:a16="http://schemas.microsoft.com/office/drawing/2014/main" id="{1E498B35-50A0-42B9-B38D-36B4C55B37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36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circle&#10;&#10;Description automatically generated">
            <a:extLst>
              <a:ext uri="{FF2B5EF4-FFF2-40B4-BE49-F238E27FC236}">
                <a16:creationId xmlns:a16="http://schemas.microsoft.com/office/drawing/2014/main" id="{FF232CDC-725B-44EF-9A91-90DF4EC9B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</a:blip>
          <a:srcRect l="4203" r="8899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F17E5E-D5DF-4454-BC0D-8BB5D69117DB}"/>
              </a:ext>
            </a:extLst>
          </p:cNvPr>
          <p:cNvSpPr txBox="1"/>
          <p:nvPr/>
        </p:nvSpPr>
        <p:spPr>
          <a:xfrm>
            <a:off x="6417732" y="1555447"/>
            <a:ext cx="6045198" cy="529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000" dirty="0">
                <a:ea typeface="+mn-lt"/>
                <a:cs typeface="+mn-lt"/>
              </a:rPr>
              <a:t>Visual (sight)</a:t>
            </a:r>
            <a:endParaRPr lang="en-GB" sz="20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0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GB" sz="2000" dirty="0">
                <a:cs typeface="Calibri"/>
              </a:rPr>
              <a:t>Auditory (hearing)</a:t>
            </a:r>
          </a:p>
          <a:p>
            <a:pPr marL="457200" indent="-457200">
              <a:buFont typeface="Arial"/>
              <a:buChar char="•"/>
            </a:pPr>
            <a:endParaRPr lang="en-GB" sz="20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GB" sz="2000" dirty="0">
                <a:cs typeface="Calibri"/>
              </a:rPr>
              <a:t>Gustatory (taste)</a:t>
            </a:r>
          </a:p>
          <a:p>
            <a:pPr marL="457200" indent="-457200">
              <a:buFont typeface="Arial"/>
              <a:buChar char="•"/>
            </a:pPr>
            <a:endParaRPr lang="en-GB" sz="20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000" dirty="0">
                <a:ea typeface="+mn-lt"/>
                <a:cs typeface="+mn-lt"/>
              </a:rPr>
              <a:t>Olfactory (smell)</a:t>
            </a:r>
            <a:endParaRPr lang="en-GB" sz="20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0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000" dirty="0" err="1">
                <a:ea typeface="+mn-lt"/>
                <a:cs typeface="+mn-lt"/>
              </a:rPr>
              <a:t>Interoception</a:t>
            </a:r>
            <a:r>
              <a:rPr lang="en-GB" sz="2000" dirty="0">
                <a:ea typeface="+mn-lt"/>
                <a:cs typeface="+mn-lt"/>
              </a:rPr>
              <a:t> (internal awareness)</a:t>
            </a:r>
            <a:endParaRPr lang="en-GB" sz="2000" dirty="0"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GB" sz="2000" dirty="0" smtClean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000" b="1" dirty="0" smtClean="0">
                <a:solidFill>
                  <a:srgbClr val="C00000"/>
                </a:solidFill>
                <a:latin typeface="Bahnschrift" panose="020B0502040204020203" pitchFamily="34" charset="0"/>
                <a:ea typeface="+mn-lt"/>
                <a:cs typeface="+mn-lt"/>
              </a:rPr>
              <a:t>Tactile </a:t>
            </a:r>
            <a:r>
              <a:rPr lang="en-GB" sz="2000" b="1" dirty="0">
                <a:solidFill>
                  <a:srgbClr val="C00000"/>
                </a:solidFill>
                <a:latin typeface="Bahnschrift" panose="020B0502040204020203" pitchFamily="34" charset="0"/>
                <a:ea typeface="+mn-lt"/>
                <a:cs typeface="+mn-lt"/>
              </a:rPr>
              <a:t>(touch)</a:t>
            </a:r>
            <a:endParaRPr lang="en-GB" sz="2000" b="1" dirty="0">
              <a:solidFill>
                <a:srgbClr val="C00000"/>
              </a:solidFill>
              <a:latin typeface="Bahnschrift" panose="020B0502040204020203" pitchFamily="34" charset="0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000" b="1" dirty="0">
              <a:solidFill>
                <a:srgbClr val="C00000"/>
              </a:solidFill>
              <a:latin typeface="Bahnschrift" panose="020B0502040204020203" pitchFamily="34" charset="0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000" b="1" dirty="0">
                <a:solidFill>
                  <a:srgbClr val="C00000"/>
                </a:solidFill>
                <a:latin typeface="Bahnschrift" panose="020B0502040204020203" pitchFamily="34" charset="0"/>
                <a:ea typeface="+mn-lt"/>
                <a:cs typeface="+mn-lt"/>
              </a:rPr>
              <a:t>Vestibular (balance and orientation)</a:t>
            </a:r>
            <a:endParaRPr lang="en-GB" sz="2000" b="1" dirty="0">
              <a:solidFill>
                <a:srgbClr val="C00000"/>
              </a:solidFill>
              <a:latin typeface="Bahnschrift" panose="020B0502040204020203" pitchFamily="34" charset="0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000" b="1" dirty="0">
              <a:solidFill>
                <a:srgbClr val="C00000"/>
              </a:solidFill>
              <a:latin typeface="Bahnschrift" panose="020B0502040204020203" pitchFamily="34" charset="0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2000" b="1" dirty="0">
                <a:solidFill>
                  <a:srgbClr val="C00000"/>
                </a:solidFill>
                <a:latin typeface="Bahnschrift" panose="020B0502040204020203" pitchFamily="34" charset="0"/>
                <a:ea typeface="+mn-lt"/>
                <a:cs typeface="+mn-lt"/>
              </a:rPr>
              <a:t>Proprioception (muscle and joint movement)</a:t>
            </a:r>
            <a:endParaRPr lang="en-GB" sz="2000" b="1" dirty="0">
              <a:solidFill>
                <a:srgbClr val="C00000"/>
              </a:solidFill>
              <a:latin typeface="Bahnschrift" panose="020B0502040204020203" pitchFamily="34" charset="0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GB" sz="2000" dirty="0">
              <a:ea typeface="+mn-lt"/>
              <a:cs typeface="+mn-lt"/>
            </a:endParaRP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023DE-2A11-4E44-859C-9E5FC63BD9C5}"/>
              </a:ext>
            </a:extLst>
          </p:cNvPr>
          <p:cNvSpPr txBox="1"/>
          <p:nvPr/>
        </p:nvSpPr>
        <p:spPr>
          <a:xfrm>
            <a:off x="5883275" y="319466"/>
            <a:ext cx="3493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8 Sensory Systems</a:t>
            </a:r>
          </a:p>
        </p:txBody>
      </p:sp>
    </p:spTree>
    <p:extLst>
      <p:ext uri="{BB962C8B-B14F-4D97-AF65-F5344CB8AC3E}">
        <p14:creationId xmlns:p14="http://schemas.microsoft.com/office/powerpoint/2010/main" val="389731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83CF4E-A343-4405-B437-9E0F5CE86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b="1" dirty="0">
                <a:cs typeface="Calibri Light"/>
              </a:rPr>
              <a:t>Sensory </a:t>
            </a:r>
            <a:r>
              <a:rPr lang="en-GB" b="1" dirty="0" smtClean="0">
                <a:cs typeface="Calibri Light"/>
              </a:rPr>
              <a:t>Processing</a:t>
            </a:r>
            <a:endParaRPr lang="en-GB" b="1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64EF-ECB4-442F-BD87-FC5AB8A7F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12" y="1623219"/>
            <a:ext cx="5798173" cy="49585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600" dirty="0">
                <a:ea typeface="+mn-lt"/>
                <a:cs typeface="+mn-lt"/>
              </a:rPr>
              <a:t>Sensory processing </a:t>
            </a:r>
            <a:r>
              <a:rPr lang="en-GB" sz="1600" dirty="0" smtClean="0">
                <a:ea typeface="+mn-lt"/>
                <a:cs typeface="+mn-lt"/>
              </a:rPr>
              <a:t>is </a:t>
            </a:r>
            <a:r>
              <a:rPr lang="en-GB" sz="1600" dirty="0">
                <a:ea typeface="+mn-lt"/>
                <a:cs typeface="+mn-lt"/>
              </a:rPr>
              <a:t>necessary in order for us to effectively process a wide range of information from our senses.</a:t>
            </a:r>
            <a:endParaRPr lang="en-GB" sz="1600" dirty="0">
              <a:cs typeface="Calibri" panose="020F0502020204030204"/>
            </a:endParaRPr>
          </a:p>
          <a:p>
            <a:pPr marL="0" indent="0">
              <a:buNone/>
            </a:pPr>
            <a:endParaRPr lang="en-US" sz="1600" dirty="0">
              <a:cs typeface="Calibri"/>
            </a:endParaRPr>
          </a:p>
          <a:p>
            <a:pPr marL="0" indent="0">
              <a:buNone/>
            </a:pPr>
            <a:r>
              <a:rPr lang="en-GB" sz="1600" b="1" i="1" dirty="0" smtClean="0">
                <a:ea typeface="+mn-lt"/>
                <a:cs typeface="+mn-lt"/>
              </a:rPr>
              <a:t>"</a:t>
            </a:r>
            <a:r>
              <a:rPr lang="en-GB" sz="1600" b="1" i="1" dirty="0">
                <a:ea typeface="+mn-lt"/>
                <a:cs typeface="+mn-lt"/>
              </a:rPr>
              <a:t>The neurological process that organises sensations from the body and environment and makes it possible to use the body effectively"</a:t>
            </a:r>
            <a:r>
              <a:rPr lang="en-GB" sz="1600" b="1" dirty="0">
                <a:ea typeface="+mn-lt"/>
                <a:cs typeface="+mn-lt"/>
              </a:rPr>
              <a:t> (Anna Jean Ayres, 1972)</a:t>
            </a:r>
            <a:endParaRPr lang="en-GB" sz="1600" dirty="0">
              <a:cs typeface="Calibri"/>
            </a:endParaRPr>
          </a:p>
          <a:p>
            <a:pPr marL="0" indent="0">
              <a:buNone/>
            </a:pPr>
            <a:r>
              <a:rPr lang="en-US" sz="1300" dirty="0"/>
              <a:t/>
            </a:r>
            <a:br>
              <a:rPr lang="en-US" sz="1300" dirty="0"/>
            </a:br>
            <a:endParaRPr lang="en-US" sz="1600" dirty="0">
              <a:cs typeface="Calibri"/>
            </a:endParaRPr>
          </a:p>
          <a:p>
            <a:r>
              <a:rPr lang="en-GB" sz="1600" dirty="0" smtClean="0">
                <a:ea typeface="+mn-lt"/>
                <a:cs typeface="+mn-lt"/>
              </a:rPr>
              <a:t>Sensation </a:t>
            </a:r>
            <a:r>
              <a:rPr lang="en-GB" sz="1600" dirty="0">
                <a:ea typeface="+mn-lt"/>
                <a:cs typeface="+mn-lt"/>
              </a:rPr>
              <a:t>is like healthy food for the brain. Every sensation nourishes the brain with information and the brain requires a variety of 'sensory </a:t>
            </a:r>
            <a:r>
              <a:rPr lang="en-GB" sz="1600" dirty="0" smtClean="0">
                <a:ea typeface="+mn-lt"/>
                <a:cs typeface="+mn-lt"/>
              </a:rPr>
              <a:t>inputs' </a:t>
            </a:r>
            <a:r>
              <a:rPr lang="en-GB" sz="1600" dirty="0">
                <a:ea typeface="+mn-lt"/>
                <a:cs typeface="+mn-lt"/>
              </a:rPr>
              <a:t>to develop and function. </a:t>
            </a:r>
            <a:endParaRPr lang="en-GB" sz="1600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en-GB" sz="1600" dirty="0" smtClean="0">
              <a:ea typeface="+mn-lt"/>
              <a:cs typeface="+mn-lt"/>
            </a:endParaRPr>
          </a:p>
          <a:p>
            <a:r>
              <a:rPr lang="en-GB" sz="1600" dirty="0" smtClean="0">
                <a:ea typeface="+mn-lt"/>
                <a:cs typeface="+mn-lt"/>
              </a:rPr>
              <a:t>Our brains develop neural pathways as babies in response to sensory stimulation – repeated exposure creates strong pathways which promote healthy sensory </a:t>
            </a:r>
            <a:r>
              <a:rPr lang="en-GB" sz="1600" dirty="0" smtClean="0">
                <a:ea typeface="+mn-lt"/>
                <a:cs typeface="+mn-lt"/>
              </a:rPr>
              <a:t>processing</a:t>
            </a:r>
            <a:endParaRPr lang="en-GB" sz="1600" dirty="0">
              <a:cs typeface="Calibri"/>
            </a:endParaRPr>
          </a:p>
          <a:p>
            <a:pPr marL="0" indent="0">
              <a:buNone/>
            </a:pPr>
            <a:r>
              <a:rPr lang="en-US" sz="1300" dirty="0"/>
              <a:t/>
            </a:r>
            <a:br>
              <a:rPr lang="en-US" sz="1300" dirty="0"/>
            </a:br>
            <a:endParaRPr lang="en-US" sz="1300" dirty="0">
              <a:cs typeface="Calibri" panose="020F0502020204030204"/>
            </a:endParaRPr>
          </a:p>
          <a:p>
            <a:endParaRPr lang="en-GB" sz="1300" dirty="0">
              <a:cs typeface="Calibri"/>
            </a:endParaRPr>
          </a:p>
          <a:p>
            <a:endParaRPr lang="en-GB" sz="1300" dirty="0">
              <a:cs typeface="Calibri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rain">
            <a:extLst>
              <a:ext uri="{FF2B5EF4-FFF2-40B4-BE49-F238E27FC236}">
                <a16:creationId xmlns:a16="http://schemas.microsoft.com/office/drawing/2014/main" id="{4FF006A0-52B2-4D61-8435-C3FAA50F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990" y="3882182"/>
            <a:ext cx="3824886" cy="268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43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7EF5A-4996-4AAD-87FE-57DA88A3572A}"/>
              </a:ext>
            </a:extLst>
          </p:cNvPr>
          <p:cNvSpPr txBox="1"/>
          <p:nvPr/>
        </p:nvSpPr>
        <p:spPr>
          <a:xfrm>
            <a:off x="135467" y="4234"/>
            <a:ext cx="11921066" cy="11357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latin typeface="+mj-lt"/>
                <a:ea typeface="+mj-ea"/>
                <a:cs typeface="+mj-cs"/>
              </a:rPr>
              <a:t>5 components of sensory </a:t>
            </a:r>
            <a:r>
              <a:rPr lang="en-US" sz="3600" b="1" dirty="0" smtClean="0">
                <a:latin typeface="+mj-lt"/>
                <a:ea typeface="+mj-ea"/>
                <a:cs typeface="+mj-cs"/>
              </a:rPr>
              <a:t>processing</a:t>
            </a:r>
            <a:r>
              <a:rPr lang="en-US" sz="3600" dirty="0">
                <a:latin typeface="+mj-lt"/>
                <a:ea typeface="+mj-ea"/>
                <a:cs typeface="+mj-cs"/>
              </a:rPr>
              <a:t> </a:t>
            </a:r>
            <a:r>
              <a:rPr lang="en-US" sz="2800" dirty="0">
                <a:latin typeface="+mj-lt"/>
                <a:ea typeface="+mj-ea"/>
                <a:cs typeface="+mj-cs"/>
              </a:rPr>
              <a:t>(Williamson and Anzalone, 1996)</a:t>
            </a:r>
            <a:endParaRPr lang="en-US" sz="2800" dirty="0">
              <a:latin typeface="+mj-lt"/>
              <a:ea typeface="+mj-ea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BA287-AF31-4853-B2E8-370A835AD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56" y="825500"/>
            <a:ext cx="11372849" cy="51966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400" dirty="0">
              <a:cs typeface="Calibri"/>
            </a:endParaRPr>
          </a:p>
          <a:p>
            <a:pPr marL="0" indent="0">
              <a:buNone/>
            </a:pPr>
            <a:endParaRPr lang="en-GB" sz="2400" dirty="0">
              <a:cs typeface="Calibri"/>
            </a:endParaRPr>
          </a:p>
          <a:p>
            <a:pPr marL="457200" indent="-457200">
              <a:buAutoNum type="arabicPeriod"/>
            </a:pPr>
            <a:endParaRPr lang="en-GB" sz="2400" b="1" dirty="0"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52554CF2-0ED0-441D-9163-16E9DBFC29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8869584"/>
              </p:ext>
            </p:extLst>
          </p:nvPr>
        </p:nvGraphicFramePr>
        <p:xfrm>
          <a:off x="2277534" y="1905143"/>
          <a:ext cx="7637538" cy="4064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" name="Graphic 45" descr="Eye">
            <a:extLst>
              <a:ext uri="{FF2B5EF4-FFF2-40B4-BE49-F238E27FC236}">
                <a16:creationId xmlns:a16="http://schemas.microsoft.com/office/drawing/2014/main" id="{4BFF7966-4ABC-45C7-A95B-280BC2C5FE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38800" y="927705"/>
            <a:ext cx="914400" cy="914400"/>
          </a:xfrm>
          <a:prstGeom prst="rect">
            <a:avLst/>
          </a:prstGeom>
        </p:spPr>
      </p:pic>
      <p:pic>
        <p:nvPicPr>
          <p:cNvPr id="46" name="Graphic 46" descr="Transfer">
            <a:extLst>
              <a:ext uri="{FF2B5EF4-FFF2-40B4-BE49-F238E27FC236}">
                <a16:creationId xmlns:a16="http://schemas.microsoft.com/office/drawing/2014/main" id="{7E5319DF-1405-444E-BC33-22083928CB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92419" y="3104848"/>
            <a:ext cx="914400" cy="914400"/>
          </a:xfrm>
          <a:prstGeom prst="rect">
            <a:avLst/>
          </a:prstGeom>
        </p:spPr>
      </p:pic>
      <p:pic>
        <p:nvPicPr>
          <p:cNvPr id="47" name="Graphic 47" descr="Magnifying glass">
            <a:extLst>
              <a:ext uri="{FF2B5EF4-FFF2-40B4-BE49-F238E27FC236}">
                <a16:creationId xmlns:a16="http://schemas.microsoft.com/office/drawing/2014/main" id="{0874AFC7-E117-4A85-B57E-206BEA9C29F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42514" y="5632752"/>
            <a:ext cx="914400" cy="914400"/>
          </a:xfrm>
          <a:prstGeom prst="rect">
            <a:avLst/>
          </a:prstGeom>
        </p:spPr>
      </p:pic>
      <p:pic>
        <p:nvPicPr>
          <p:cNvPr id="48" name="Graphic 48" descr="Head with gears">
            <a:extLst>
              <a:ext uri="{FF2B5EF4-FFF2-40B4-BE49-F238E27FC236}">
                <a16:creationId xmlns:a16="http://schemas.microsoft.com/office/drawing/2014/main" id="{C65ECB09-F375-4BAA-B9F0-27C0D042544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268133" y="5705324"/>
            <a:ext cx="914400" cy="914400"/>
          </a:xfrm>
          <a:prstGeom prst="rect">
            <a:avLst/>
          </a:prstGeom>
        </p:spPr>
      </p:pic>
      <p:pic>
        <p:nvPicPr>
          <p:cNvPr id="49" name="Graphic 49" descr="Run">
            <a:extLst>
              <a:ext uri="{FF2B5EF4-FFF2-40B4-BE49-F238E27FC236}">
                <a16:creationId xmlns:a16="http://schemas.microsoft.com/office/drawing/2014/main" id="{6AB527FE-EA97-4759-A27F-0B9917893F3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45657" y="31048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607EC0B-6F18-4CC6-A161-42CC6FAB22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EA539493-508B-4B22-9635-AA15A01B1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5" r="4962" b="-1"/>
          <a:stretch/>
        </p:blipFill>
        <p:spPr>
          <a:xfrm>
            <a:off x="-1" y="10"/>
            <a:ext cx="6324601" cy="6857264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2F263D67-9B31-4F2B-B228-27FD3112D7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423049" cy="6858001"/>
            <a:chOff x="0" y="0"/>
            <a:chExt cx="6423049" cy="6858001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0DF1CD8-441E-4077-9B3C-7E96D92E05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6018714" cy="6858000"/>
            </a:xfrm>
            <a:custGeom>
              <a:avLst/>
              <a:gdLst>
                <a:gd name="connsiteX0" fmla="*/ 0 w 6018714"/>
                <a:gd name="connsiteY0" fmla="*/ 6499477 h 6858000"/>
                <a:gd name="connsiteX1" fmla="*/ 248639 w 6018714"/>
                <a:gd name="connsiteY1" fmla="*/ 6701197 h 6858000"/>
                <a:gd name="connsiteX2" fmla="*/ 392359 w 6018714"/>
                <a:gd name="connsiteY2" fmla="*/ 6814935 h 6858000"/>
                <a:gd name="connsiteX3" fmla="*/ 448656 w 6018714"/>
                <a:gd name="connsiteY3" fmla="*/ 6858000 h 6858000"/>
                <a:gd name="connsiteX4" fmla="*/ 0 w 6018714"/>
                <a:gd name="connsiteY4" fmla="*/ 6858000 h 6858000"/>
                <a:gd name="connsiteX5" fmla="*/ 998246 w 6018714"/>
                <a:gd name="connsiteY5" fmla="*/ 0 h 6858000"/>
                <a:gd name="connsiteX6" fmla="*/ 1984114 w 6018714"/>
                <a:gd name="connsiteY6" fmla="*/ 0 h 6858000"/>
                <a:gd name="connsiteX7" fmla="*/ 2011390 w 6018714"/>
                <a:gd name="connsiteY7" fmla="*/ 2333 h 6858000"/>
                <a:gd name="connsiteX8" fmla="*/ 4182319 w 6018714"/>
                <a:gd name="connsiteY8" fmla="*/ 838030 h 6858000"/>
                <a:gd name="connsiteX9" fmla="*/ 4785565 w 6018714"/>
                <a:gd name="connsiteY9" fmla="*/ 1338564 h 6858000"/>
                <a:gd name="connsiteX10" fmla="*/ 5695308 w 6018714"/>
                <a:gd name="connsiteY10" fmla="*/ 2616232 h 6858000"/>
                <a:gd name="connsiteX11" fmla="*/ 5937944 w 6018714"/>
                <a:gd name="connsiteY11" fmla="*/ 3368583 h 6858000"/>
                <a:gd name="connsiteX12" fmla="*/ 6018677 w 6018714"/>
                <a:gd name="connsiteY12" fmla="*/ 4153681 h 6858000"/>
                <a:gd name="connsiteX13" fmla="*/ 5990165 w 6018714"/>
                <a:gd name="connsiteY13" fmla="*/ 4557147 h 6858000"/>
                <a:gd name="connsiteX14" fmla="*/ 5982312 w 6018714"/>
                <a:gd name="connsiteY14" fmla="*/ 4607451 h 6858000"/>
                <a:gd name="connsiteX15" fmla="*/ 5972856 w 6018714"/>
                <a:gd name="connsiteY15" fmla="*/ 4657609 h 6858000"/>
                <a:gd name="connsiteX16" fmla="*/ 5951328 w 6018714"/>
                <a:gd name="connsiteY16" fmla="*/ 4757628 h 6858000"/>
                <a:gd name="connsiteX17" fmla="*/ 5893141 w 6018714"/>
                <a:gd name="connsiteY17" fmla="*/ 4953827 h 6858000"/>
                <a:gd name="connsiteX18" fmla="*/ 5817644 w 6018714"/>
                <a:gd name="connsiteY18" fmla="*/ 5141915 h 6858000"/>
                <a:gd name="connsiteX19" fmla="*/ 5728909 w 6018714"/>
                <a:gd name="connsiteY19" fmla="*/ 5322626 h 6858000"/>
                <a:gd name="connsiteX20" fmla="*/ 5532095 w 6018714"/>
                <a:gd name="connsiteY20" fmla="*/ 5663839 h 6858000"/>
                <a:gd name="connsiteX21" fmla="*/ 5330043 w 6018714"/>
                <a:gd name="connsiteY21" fmla="*/ 5988236 h 6858000"/>
                <a:gd name="connsiteX22" fmla="*/ 5232580 w 6018714"/>
                <a:gd name="connsiteY22" fmla="*/ 6146081 h 6858000"/>
                <a:gd name="connsiteX23" fmla="*/ 5183269 w 6018714"/>
                <a:gd name="connsiteY23" fmla="*/ 6227660 h 6858000"/>
                <a:gd name="connsiteX24" fmla="*/ 5131628 w 6018714"/>
                <a:gd name="connsiteY24" fmla="*/ 6311451 h 6858000"/>
                <a:gd name="connsiteX25" fmla="*/ 4910811 w 6018714"/>
                <a:gd name="connsiteY25" fmla="*/ 6641009 h 6858000"/>
                <a:gd name="connsiteX26" fmla="*/ 4788885 w 6018714"/>
                <a:gd name="connsiteY26" fmla="*/ 6800448 h 6858000"/>
                <a:gd name="connsiteX27" fmla="*/ 4739213 w 6018714"/>
                <a:gd name="connsiteY27" fmla="*/ 6858000 h 6858000"/>
                <a:gd name="connsiteX28" fmla="*/ 3950454 w 6018714"/>
                <a:gd name="connsiteY28" fmla="*/ 6858000 h 6858000"/>
                <a:gd name="connsiteX29" fmla="*/ 4012997 w 6018714"/>
                <a:gd name="connsiteY29" fmla="*/ 6806378 h 6858000"/>
                <a:gd name="connsiteX30" fmla="*/ 4268871 w 6018714"/>
                <a:gd name="connsiteY30" fmla="*/ 6566512 h 6858000"/>
                <a:gd name="connsiteX31" fmla="*/ 4750072 w 6018714"/>
                <a:gd name="connsiteY31" fmla="*/ 6033375 h 6858000"/>
                <a:gd name="connsiteX32" fmla="*/ 4806075 w 6018714"/>
                <a:gd name="connsiteY32" fmla="*/ 5961092 h 6858000"/>
                <a:gd name="connsiteX33" fmla="*/ 4863244 w 6018714"/>
                <a:gd name="connsiteY33" fmla="*/ 5885856 h 6858000"/>
                <a:gd name="connsiteX34" fmla="*/ 4982235 w 6018714"/>
                <a:gd name="connsiteY34" fmla="*/ 5732288 h 6858000"/>
                <a:gd name="connsiteX35" fmla="*/ 5221526 w 6018714"/>
                <a:gd name="connsiteY35" fmla="*/ 5438135 h 6858000"/>
                <a:gd name="connsiteX36" fmla="*/ 5442633 w 6018714"/>
                <a:gd name="connsiteY36" fmla="*/ 5146193 h 6858000"/>
                <a:gd name="connsiteX37" fmla="*/ 5538350 w 6018714"/>
                <a:gd name="connsiteY37" fmla="*/ 4995133 h 6858000"/>
                <a:gd name="connsiteX38" fmla="*/ 5621702 w 6018714"/>
                <a:gd name="connsiteY38" fmla="*/ 4839205 h 6858000"/>
                <a:gd name="connsiteX39" fmla="*/ 5741275 w 6018714"/>
                <a:gd name="connsiteY39" fmla="*/ 4507728 h 6858000"/>
                <a:gd name="connsiteX40" fmla="*/ 5781714 w 6018714"/>
                <a:gd name="connsiteY40" fmla="*/ 4153681 h 6858000"/>
                <a:gd name="connsiteX41" fmla="*/ 5685706 w 6018714"/>
                <a:gd name="connsiteY41" fmla="*/ 3428918 h 6858000"/>
                <a:gd name="connsiteX42" fmla="*/ 5422122 w 6018714"/>
                <a:gd name="connsiteY42" fmla="*/ 2750328 h 6858000"/>
                <a:gd name="connsiteX43" fmla="*/ 5033730 w 6018714"/>
                <a:gd name="connsiteY43" fmla="*/ 2136204 h 6858000"/>
                <a:gd name="connsiteX44" fmla="*/ 4542784 w 6018714"/>
                <a:gd name="connsiteY44" fmla="*/ 1601886 h 6858000"/>
                <a:gd name="connsiteX45" fmla="*/ 2668605 w 6018714"/>
                <a:gd name="connsiteY45" fmla="*/ 539746 h 6858000"/>
                <a:gd name="connsiteX46" fmla="*/ 1965570 w 6018714"/>
                <a:gd name="connsiteY46" fmla="*/ 389865 h 6858000"/>
                <a:gd name="connsiteX47" fmla="*/ 1249006 w 6018714"/>
                <a:gd name="connsiteY47" fmla="*/ 363461 h 6858000"/>
                <a:gd name="connsiteX48" fmla="*/ 542188 w 6018714"/>
                <a:gd name="connsiteY48" fmla="*/ 465544 h 6858000"/>
                <a:gd name="connsiteX49" fmla="*/ 37349 w 6018714"/>
                <a:gd name="connsiteY49" fmla="*/ 636266 h 6858000"/>
                <a:gd name="connsiteX50" fmla="*/ 0 w 6018714"/>
                <a:gd name="connsiteY50" fmla="*/ 653785 h 6858000"/>
                <a:gd name="connsiteX51" fmla="*/ 0 w 6018714"/>
                <a:gd name="connsiteY51" fmla="*/ 255198 h 6858000"/>
                <a:gd name="connsiteX52" fmla="*/ 167136 w 6018714"/>
                <a:gd name="connsiteY52" fmla="*/ 188295 h 6858000"/>
                <a:gd name="connsiteX53" fmla="*/ 451417 w 6018714"/>
                <a:gd name="connsiteY53" fmla="*/ 101466 h 6858000"/>
                <a:gd name="connsiteX54" fmla="*/ 836914 w 6018714"/>
                <a:gd name="connsiteY54" fmla="*/ 2139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018714" h="6858000">
                  <a:moveTo>
                    <a:pt x="0" y="6499477"/>
                  </a:moveTo>
                  <a:lnTo>
                    <a:pt x="248639" y="6701197"/>
                  </a:lnTo>
                  <a:cubicBezTo>
                    <a:pt x="296496" y="6739700"/>
                    <a:pt x="344500" y="6777613"/>
                    <a:pt x="392359" y="6814935"/>
                  </a:cubicBezTo>
                  <a:lnTo>
                    <a:pt x="448656" y="6858000"/>
                  </a:lnTo>
                  <a:lnTo>
                    <a:pt x="0" y="6858000"/>
                  </a:lnTo>
                  <a:close/>
                  <a:moveTo>
                    <a:pt x="998246" y="0"/>
                  </a:moveTo>
                  <a:lnTo>
                    <a:pt x="1984114" y="0"/>
                  </a:lnTo>
                  <a:lnTo>
                    <a:pt x="2011390" y="2333"/>
                  </a:lnTo>
                  <a:cubicBezTo>
                    <a:pt x="2791770" y="95667"/>
                    <a:pt x="3537428" y="382707"/>
                    <a:pt x="4182319" y="838030"/>
                  </a:cubicBezTo>
                  <a:cubicBezTo>
                    <a:pt x="4396386" y="988089"/>
                    <a:pt x="4598134" y="1155477"/>
                    <a:pt x="4785565" y="1338564"/>
                  </a:cubicBezTo>
                  <a:cubicBezTo>
                    <a:pt x="5159266" y="1705003"/>
                    <a:pt x="5477110" y="2135318"/>
                    <a:pt x="5695308" y="2616232"/>
                  </a:cubicBezTo>
                  <a:cubicBezTo>
                    <a:pt x="5803975" y="2856910"/>
                    <a:pt x="5885376" y="3109302"/>
                    <a:pt x="5937944" y="3368583"/>
                  </a:cubicBezTo>
                  <a:cubicBezTo>
                    <a:pt x="5990936" y="3626845"/>
                    <a:pt x="6017985" y="3889887"/>
                    <a:pt x="6018677" y="4153681"/>
                  </a:cubicBezTo>
                  <a:cubicBezTo>
                    <a:pt x="6019393" y="4288706"/>
                    <a:pt x="6009862" y="4423598"/>
                    <a:pt x="5990165" y="4557147"/>
                  </a:cubicBezTo>
                  <a:lnTo>
                    <a:pt x="5982312" y="4607451"/>
                  </a:lnTo>
                  <a:lnTo>
                    <a:pt x="5972856" y="4657609"/>
                  </a:lnTo>
                  <a:cubicBezTo>
                    <a:pt x="5966601" y="4691096"/>
                    <a:pt x="5959037" y="4724287"/>
                    <a:pt x="5951328" y="4757628"/>
                  </a:cubicBezTo>
                  <a:cubicBezTo>
                    <a:pt x="5934889" y="4823863"/>
                    <a:pt x="5915834" y="4890100"/>
                    <a:pt x="5893141" y="4953827"/>
                  </a:cubicBezTo>
                  <a:cubicBezTo>
                    <a:pt x="5870448" y="5017556"/>
                    <a:pt x="5845282" y="5080252"/>
                    <a:pt x="5817644" y="5141915"/>
                  </a:cubicBezTo>
                  <a:cubicBezTo>
                    <a:pt x="5790005" y="5203578"/>
                    <a:pt x="5760040" y="5263619"/>
                    <a:pt x="5728909" y="5322626"/>
                  </a:cubicBezTo>
                  <a:cubicBezTo>
                    <a:pt x="5666505" y="5440642"/>
                    <a:pt x="5599591" y="5553937"/>
                    <a:pt x="5532095" y="5663839"/>
                  </a:cubicBezTo>
                  <a:lnTo>
                    <a:pt x="5330043" y="5988236"/>
                  </a:lnTo>
                  <a:cubicBezTo>
                    <a:pt x="5297022" y="6041195"/>
                    <a:pt x="5264148" y="6093565"/>
                    <a:pt x="5232580" y="6146081"/>
                  </a:cubicBezTo>
                  <a:lnTo>
                    <a:pt x="5183269" y="6227660"/>
                  </a:lnTo>
                  <a:cubicBezTo>
                    <a:pt x="5166103" y="6255541"/>
                    <a:pt x="5149375" y="6283717"/>
                    <a:pt x="5131628" y="6311451"/>
                  </a:cubicBezTo>
                  <a:cubicBezTo>
                    <a:pt x="5062676" y="6423417"/>
                    <a:pt x="4988635" y="6533174"/>
                    <a:pt x="4910811" y="6641009"/>
                  </a:cubicBezTo>
                  <a:cubicBezTo>
                    <a:pt x="4871725" y="6695377"/>
                    <a:pt x="4831064" y="6748547"/>
                    <a:pt x="4788885" y="6800448"/>
                  </a:cubicBezTo>
                  <a:lnTo>
                    <a:pt x="4739213" y="6858000"/>
                  </a:lnTo>
                  <a:lnTo>
                    <a:pt x="3950454" y="6858000"/>
                  </a:lnTo>
                  <a:lnTo>
                    <a:pt x="4012997" y="6806378"/>
                  </a:lnTo>
                  <a:cubicBezTo>
                    <a:pt x="4100089" y="6729374"/>
                    <a:pt x="4185375" y="6649419"/>
                    <a:pt x="4268871" y="6566512"/>
                  </a:cubicBezTo>
                  <a:cubicBezTo>
                    <a:pt x="4439315" y="6398398"/>
                    <a:pt x="4599980" y="6220387"/>
                    <a:pt x="4750072" y="6033375"/>
                  </a:cubicBezTo>
                  <a:cubicBezTo>
                    <a:pt x="4769418" y="6009920"/>
                    <a:pt x="4787311" y="5985138"/>
                    <a:pt x="4806075" y="5961092"/>
                  </a:cubicBezTo>
                  <a:lnTo>
                    <a:pt x="4863244" y="5885856"/>
                  </a:lnTo>
                  <a:cubicBezTo>
                    <a:pt x="4902520" y="5833635"/>
                    <a:pt x="4942184" y="5782445"/>
                    <a:pt x="4982235" y="5732288"/>
                  </a:cubicBezTo>
                  <a:cubicBezTo>
                    <a:pt x="5061513" y="5631533"/>
                    <a:pt x="5143556" y="5534760"/>
                    <a:pt x="5221526" y="5438135"/>
                  </a:cubicBezTo>
                  <a:cubicBezTo>
                    <a:pt x="5299495" y="5341509"/>
                    <a:pt x="5374846" y="5245326"/>
                    <a:pt x="5442633" y="5146193"/>
                  </a:cubicBezTo>
                  <a:cubicBezTo>
                    <a:pt x="5476091" y="5096480"/>
                    <a:pt x="5508530" y="5046176"/>
                    <a:pt x="5538350" y="4995133"/>
                  </a:cubicBezTo>
                  <a:cubicBezTo>
                    <a:pt x="5568171" y="4944091"/>
                    <a:pt x="5596245" y="4892164"/>
                    <a:pt x="5621702" y="4839205"/>
                  </a:cubicBezTo>
                  <a:cubicBezTo>
                    <a:pt x="5673203" y="4733405"/>
                    <a:pt x="5713291" y="4622262"/>
                    <a:pt x="5741275" y="4507728"/>
                  </a:cubicBezTo>
                  <a:cubicBezTo>
                    <a:pt x="5767878" y="4391630"/>
                    <a:pt x="5781445" y="4272861"/>
                    <a:pt x="5781714" y="4153681"/>
                  </a:cubicBezTo>
                  <a:cubicBezTo>
                    <a:pt x="5781640" y="3908842"/>
                    <a:pt x="5749352" y="3665096"/>
                    <a:pt x="5685706" y="3428918"/>
                  </a:cubicBezTo>
                  <a:cubicBezTo>
                    <a:pt x="5621295" y="3194067"/>
                    <a:pt x="5532959" y="2966636"/>
                    <a:pt x="5422122" y="2750328"/>
                  </a:cubicBezTo>
                  <a:cubicBezTo>
                    <a:pt x="5312356" y="2533473"/>
                    <a:pt x="5182293" y="2327817"/>
                    <a:pt x="5033730" y="2136204"/>
                  </a:cubicBezTo>
                  <a:cubicBezTo>
                    <a:pt x="4885345" y="1944281"/>
                    <a:pt x="4721094" y="1765530"/>
                    <a:pt x="4542784" y="1601886"/>
                  </a:cubicBezTo>
                  <a:cubicBezTo>
                    <a:pt x="4001273" y="1114380"/>
                    <a:pt x="3361806" y="751985"/>
                    <a:pt x="2668605" y="539746"/>
                  </a:cubicBezTo>
                  <a:cubicBezTo>
                    <a:pt x="2438667" y="470493"/>
                    <a:pt x="2203536" y="420366"/>
                    <a:pt x="1965570" y="389865"/>
                  </a:cubicBezTo>
                  <a:cubicBezTo>
                    <a:pt x="1727936" y="359890"/>
                    <a:pt x="1488166" y="351053"/>
                    <a:pt x="1249006" y="363461"/>
                  </a:cubicBezTo>
                  <a:cubicBezTo>
                    <a:pt x="1010718" y="374400"/>
                    <a:pt x="774017" y="408587"/>
                    <a:pt x="542188" y="465544"/>
                  </a:cubicBezTo>
                  <a:cubicBezTo>
                    <a:pt x="369418" y="508120"/>
                    <a:pt x="200552" y="565242"/>
                    <a:pt x="37349" y="636266"/>
                  </a:cubicBezTo>
                  <a:lnTo>
                    <a:pt x="0" y="653785"/>
                  </a:lnTo>
                  <a:lnTo>
                    <a:pt x="0" y="255198"/>
                  </a:lnTo>
                  <a:lnTo>
                    <a:pt x="167136" y="188295"/>
                  </a:lnTo>
                  <a:cubicBezTo>
                    <a:pt x="260597" y="155379"/>
                    <a:pt x="355437" y="126405"/>
                    <a:pt x="451417" y="101466"/>
                  </a:cubicBezTo>
                  <a:cubicBezTo>
                    <a:pt x="578649" y="68513"/>
                    <a:pt x="707299" y="41799"/>
                    <a:pt x="836914" y="2139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E9C0434-209D-4C7E-BE2D-26B74B698D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8834"/>
              <a:ext cx="6015920" cy="6819166"/>
            </a:xfrm>
            <a:custGeom>
              <a:avLst/>
              <a:gdLst>
                <a:gd name="connsiteX0" fmla="*/ 0 w 6015920"/>
                <a:gd name="connsiteY0" fmla="*/ 6143989 h 6819166"/>
                <a:gd name="connsiteX1" fmla="*/ 134018 w 6015920"/>
                <a:gd name="connsiteY1" fmla="*/ 6248665 h 6819166"/>
                <a:gd name="connsiteX2" fmla="*/ 880799 w 6015920"/>
                <a:gd name="connsiteY2" fmla="*/ 6790482 h 6819166"/>
                <a:gd name="connsiteX3" fmla="*/ 929680 w 6015920"/>
                <a:gd name="connsiteY3" fmla="*/ 6819166 h 6819166"/>
                <a:gd name="connsiteX4" fmla="*/ 0 w 6015920"/>
                <a:gd name="connsiteY4" fmla="*/ 6819166 h 6819166"/>
                <a:gd name="connsiteX5" fmla="*/ 1408589 w 6015920"/>
                <a:gd name="connsiteY5" fmla="*/ 0 h 6819166"/>
                <a:gd name="connsiteX6" fmla="*/ 1409171 w 6015920"/>
                <a:gd name="connsiteY6" fmla="*/ 294 h 6819166"/>
                <a:gd name="connsiteX7" fmla="*/ 6015920 w 6015920"/>
                <a:gd name="connsiteY7" fmla="*/ 4129828 h 6819166"/>
                <a:gd name="connsiteX8" fmla="*/ 5101088 w 6015920"/>
                <a:gd name="connsiteY8" fmla="*/ 6096419 h 6819166"/>
                <a:gd name="connsiteX9" fmla="*/ 4546786 w 6015920"/>
                <a:gd name="connsiteY9" fmla="*/ 6797679 h 6819166"/>
                <a:gd name="connsiteX10" fmla="*/ 4525032 w 6015920"/>
                <a:gd name="connsiteY10" fmla="*/ 6819166 h 6819166"/>
                <a:gd name="connsiteX11" fmla="*/ 3362009 w 6015920"/>
                <a:gd name="connsiteY11" fmla="*/ 6819166 h 6819166"/>
                <a:gd name="connsiteX12" fmla="*/ 3559506 w 6015920"/>
                <a:gd name="connsiteY12" fmla="*/ 6694254 h 6819166"/>
                <a:gd name="connsiteX13" fmla="*/ 4499295 w 6015920"/>
                <a:gd name="connsiteY13" fmla="*/ 5685109 h 6819166"/>
                <a:gd name="connsiteX14" fmla="*/ 4763752 w 6015920"/>
                <a:gd name="connsiteY14" fmla="*/ 5310428 h 6819166"/>
                <a:gd name="connsiteX15" fmla="*/ 5288592 w 6015920"/>
                <a:gd name="connsiteY15" fmla="*/ 4129828 h 6819166"/>
                <a:gd name="connsiteX16" fmla="*/ 4971477 w 6015920"/>
                <a:gd name="connsiteY16" fmla="*/ 2858526 h 6819166"/>
                <a:gd name="connsiteX17" fmla="*/ 4096938 w 6015920"/>
                <a:gd name="connsiteY17" fmla="*/ 1766138 h 6819166"/>
                <a:gd name="connsiteX18" fmla="*/ 2832696 w 6015920"/>
                <a:gd name="connsiteY18" fmla="*/ 1008719 h 6819166"/>
                <a:gd name="connsiteX19" fmla="*/ 1409171 w 6015920"/>
                <a:gd name="connsiteY19" fmla="*/ 732948 h 6819166"/>
                <a:gd name="connsiteX20" fmla="*/ 189877 w 6015920"/>
                <a:gd name="connsiteY20" fmla="*/ 989377 h 6819166"/>
                <a:gd name="connsiteX21" fmla="*/ 0 w 6015920"/>
                <a:gd name="connsiteY21" fmla="*/ 1091881 h 6819166"/>
                <a:gd name="connsiteX22" fmla="*/ 0 w 6015920"/>
                <a:gd name="connsiteY22" fmla="*/ 273645 h 6819166"/>
                <a:gd name="connsiteX23" fmla="*/ 53152 w 6015920"/>
                <a:gd name="connsiteY23" fmla="*/ 250589 h 6819166"/>
                <a:gd name="connsiteX24" fmla="*/ 1408589 w 6015920"/>
                <a:gd name="connsiteY24" fmla="*/ 0 h 6819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015920" h="6819166">
                  <a:moveTo>
                    <a:pt x="0" y="6143989"/>
                  </a:moveTo>
                  <a:lnTo>
                    <a:pt x="134018" y="6248665"/>
                  </a:lnTo>
                  <a:cubicBezTo>
                    <a:pt x="404095" y="6461250"/>
                    <a:pt x="645672" y="6645215"/>
                    <a:pt x="880799" y="6790482"/>
                  </a:cubicBezTo>
                  <a:lnTo>
                    <a:pt x="929680" y="6819166"/>
                  </a:lnTo>
                  <a:lnTo>
                    <a:pt x="0" y="6819166"/>
                  </a:lnTo>
                  <a:close/>
                  <a:moveTo>
                    <a:pt x="1408589" y="0"/>
                  </a:moveTo>
                  <a:lnTo>
                    <a:pt x="1409171" y="294"/>
                  </a:lnTo>
                  <a:cubicBezTo>
                    <a:pt x="3696325" y="294"/>
                    <a:pt x="6015920" y="1849221"/>
                    <a:pt x="6015920" y="4129828"/>
                  </a:cubicBezTo>
                  <a:cubicBezTo>
                    <a:pt x="6015920" y="4985129"/>
                    <a:pt x="5545048" y="5437324"/>
                    <a:pt x="5101088" y="6096419"/>
                  </a:cubicBezTo>
                  <a:cubicBezTo>
                    <a:pt x="4927721" y="6353993"/>
                    <a:pt x="4744312" y="6588925"/>
                    <a:pt x="4546786" y="6797679"/>
                  </a:cubicBezTo>
                  <a:lnTo>
                    <a:pt x="4525032" y="6819166"/>
                  </a:lnTo>
                  <a:lnTo>
                    <a:pt x="3362009" y="6819166"/>
                  </a:lnTo>
                  <a:lnTo>
                    <a:pt x="3559506" y="6694254"/>
                  </a:lnTo>
                  <a:cubicBezTo>
                    <a:pt x="3895644" y="6458563"/>
                    <a:pt x="4202210" y="6126161"/>
                    <a:pt x="4499295" y="5685109"/>
                  </a:cubicBezTo>
                  <a:cubicBezTo>
                    <a:pt x="4589775" y="5550592"/>
                    <a:pt x="4678218" y="5428532"/>
                    <a:pt x="4763752" y="5310428"/>
                  </a:cubicBezTo>
                  <a:cubicBezTo>
                    <a:pt x="5118251" y="4820868"/>
                    <a:pt x="5288592" y="4566198"/>
                    <a:pt x="5288592" y="4129828"/>
                  </a:cubicBezTo>
                  <a:cubicBezTo>
                    <a:pt x="5288592" y="3696828"/>
                    <a:pt x="5181966" y="3269106"/>
                    <a:pt x="4971477" y="2858526"/>
                  </a:cubicBezTo>
                  <a:cubicBezTo>
                    <a:pt x="4765643" y="2456885"/>
                    <a:pt x="4471366" y="2089240"/>
                    <a:pt x="4096938" y="1766138"/>
                  </a:cubicBezTo>
                  <a:cubicBezTo>
                    <a:pt x="3720910" y="1443697"/>
                    <a:pt x="3293474" y="1187604"/>
                    <a:pt x="2832696" y="1008719"/>
                  </a:cubicBezTo>
                  <a:cubicBezTo>
                    <a:pt x="2360806" y="825703"/>
                    <a:pt x="1881933" y="732948"/>
                    <a:pt x="1409171" y="732948"/>
                  </a:cubicBezTo>
                  <a:cubicBezTo>
                    <a:pt x="963609" y="732948"/>
                    <a:pt x="553251" y="819255"/>
                    <a:pt x="189877" y="989377"/>
                  </a:cubicBezTo>
                  <a:lnTo>
                    <a:pt x="0" y="1091881"/>
                  </a:lnTo>
                  <a:lnTo>
                    <a:pt x="0" y="273645"/>
                  </a:lnTo>
                  <a:lnTo>
                    <a:pt x="53152" y="250589"/>
                  </a:lnTo>
                  <a:cubicBezTo>
                    <a:pt x="457881" y="88474"/>
                    <a:pt x="911201" y="0"/>
                    <a:pt x="1408589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A29CD07-3C0C-426E-8C5F-2382575ACB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9880"/>
              <a:ext cx="5997097" cy="6768121"/>
            </a:xfrm>
            <a:custGeom>
              <a:avLst/>
              <a:gdLst>
                <a:gd name="connsiteX0" fmla="*/ 0 w 5997097"/>
                <a:gd name="connsiteY0" fmla="*/ 5929955 h 6768121"/>
                <a:gd name="connsiteX1" fmla="*/ 204947 w 5997097"/>
                <a:gd name="connsiteY1" fmla="*/ 6088753 h 6768121"/>
                <a:gd name="connsiteX2" fmla="*/ 1135927 w 5997097"/>
                <a:gd name="connsiteY2" fmla="*/ 6730112 h 6768121"/>
                <a:gd name="connsiteX3" fmla="*/ 1219620 w 5997097"/>
                <a:gd name="connsiteY3" fmla="*/ 6768121 h 6768121"/>
                <a:gd name="connsiteX4" fmla="*/ 0 w 5997097"/>
                <a:gd name="connsiteY4" fmla="*/ 6768121 h 6768121"/>
                <a:gd name="connsiteX5" fmla="*/ 1389767 w 5997097"/>
                <a:gd name="connsiteY5" fmla="*/ 0 h 6768121"/>
                <a:gd name="connsiteX6" fmla="*/ 1390348 w 5997097"/>
                <a:gd name="connsiteY6" fmla="*/ 292 h 6768121"/>
                <a:gd name="connsiteX7" fmla="*/ 5997097 w 5997097"/>
                <a:gd name="connsiteY7" fmla="*/ 4099802 h 6768121"/>
                <a:gd name="connsiteX8" fmla="*/ 5082265 w 5997097"/>
                <a:gd name="connsiteY8" fmla="*/ 6052096 h 6768121"/>
                <a:gd name="connsiteX9" fmla="*/ 4527964 w 5997097"/>
                <a:gd name="connsiteY9" fmla="*/ 6748257 h 6768121"/>
                <a:gd name="connsiteX10" fmla="*/ 4507706 w 5997097"/>
                <a:gd name="connsiteY10" fmla="*/ 6768121 h 6768121"/>
                <a:gd name="connsiteX11" fmla="*/ 3011909 w 5997097"/>
                <a:gd name="connsiteY11" fmla="*/ 6768121 h 6768121"/>
                <a:gd name="connsiteX12" fmla="*/ 3041514 w 5997097"/>
                <a:gd name="connsiteY12" fmla="*/ 6756841 h 6768121"/>
                <a:gd name="connsiteX13" fmla="*/ 3339587 w 5997097"/>
                <a:gd name="connsiteY13" fmla="*/ 6603120 h 6768121"/>
                <a:gd name="connsiteX14" fmla="*/ 4359591 w 5997097"/>
                <a:gd name="connsiteY14" fmla="*/ 5561878 h 6768121"/>
                <a:gd name="connsiteX15" fmla="*/ 4626956 w 5997097"/>
                <a:gd name="connsiteY15" fmla="*/ 5185850 h 6768121"/>
                <a:gd name="connsiteX16" fmla="*/ 5124303 w 5997097"/>
                <a:gd name="connsiteY16" fmla="*/ 4099802 h 6768121"/>
                <a:gd name="connsiteX17" fmla="*/ 4823481 w 5997097"/>
                <a:gd name="connsiteY17" fmla="*/ 2904512 h 6768121"/>
                <a:gd name="connsiteX18" fmla="*/ 3983561 w 5997097"/>
                <a:gd name="connsiteY18" fmla="*/ 1863706 h 6768121"/>
                <a:gd name="connsiteX19" fmla="*/ 2761651 w 5997097"/>
                <a:gd name="connsiteY19" fmla="*/ 1136378 h 6768121"/>
                <a:gd name="connsiteX20" fmla="*/ 1390348 w 5997097"/>
                <a:gd name="connsiteY20" fmla="*/ 873085 h 6768121"/>
                <a:gd name="connsiteX21" fmla="*/ 232295 w 5997097"/>
                <a:gd name="connsiteY21" fmla="*/ 1114121 h 6768121"/>
                <a:gd name="connsiteX22" fmla="*/ 0 w 5997097"/>
                <a:gd name="connsiteY22" fmla="*/ 1238681 h 6768121"/>
                <a:gd name="connsiteX23" fmla="*/ 0 w 5997097"/>
                <a:gd name="connsiteY23" fmla="*/ 263550 h 6768121"/>
                <a:gd name="connsiteX24" fmla="*/ 34329 w 5997097"/>
                <a:gd name="connsiteY24" fmla="*/ 248767 h 6768121"/>
                <a:gd name="connsiteX25" fmla="*/ 1389767 w 5997097"/>
                <a:gd name="connsiteY25" fmla="*/ 0 h 676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997097" h="6768121">
                  <a:moveTo>
                    <a:pt x="0" y="5929955"/>
                  </a:moveTo>
                  <a:lnTo>
                    <a:pt x="204947" y="6088753"/>
                  </a:lnTo>
                  <a:cubicBezTo>
                    <a:pt x="536028" y="6347537"/>
                    <a:pt x="834815" y="6574463"/>
                    <a:pt x="1135927" y="6730112"/>
                  </a:cubicBezTo>
                  <a:lnTo>
                    <a:pt x="1219620" y="6768121"/>
                  </a:lnTo>
                  <a:lnTo>
                    <a:pt x="0" y="6768121"/>
                  </a:lnTo>
                  <a:close/>
                  <a:moveTo>
                    <a:pt x="1389767" y="0"/>
                  </a:moveTo>
                  <a:lnTo>
                    <a:pt x="1390348" y="292"/>
                  </a:lnTo>
                  <a:cubicBezTo>
                    <a:pt x="3677502" y="292"/>
                    <a:pt x="5997097" y="1835776"/>
                    <a:pt x="5997097" y="4099802"/>
                  </a:cubicBezTo>
                  <a:cubicBezTo>
                    <a:pt x="5997097" y="4948885"/>
                    <a:pt x="5526225" y="5397792"/>
                    <a:pt x="5082265" y="6052096"/>
                  </a:cubicBezTo>
                  <a:cubicBezTo>
                    <a:pt x="4908898" y="6307797"/>
                    <a:pt x="4725489" y="6541021"/>
                    <a:pt x="4527964" y="6748257"/>
                  </a:cubicBezTo>
                  <a:lnTo>
                    <a:pt x="4507706" y="6768121"/>
                  </a:lnTo>
                  <a:lnTo>
                    <a:pt x="3011909" y="6768121"/>
                  </a:lnTo>
                  <a:lnTo>
                    <a:pt x="3041514" y="6756841"/>
                  </a:lnTo>
                  <a:cubicBezTo>
                    <a:pt x="3144608" y="6713092"/>
                    <a:pt x="3243834" y="6661888"/>
                    <a:pt x="3339587" y="6603120"/>
                  </a:cubicBezTo>
                  <a:cubicBezTo>
                    <a:pt x="3700923" y="6381722"/>
                    <a:pt x="4034475" y="6041040"/>
                    <a:pt x="4359591" y="5561878"/>
                  </a:cubicBezTo>
                  <a:cubicBezTo>
                    <a:pt x="4451526" y="5426449"/>
                    <a:pt x="4540696" y="5304113"/>
                    <a:pt x="4626956" y="5185850"/>
                  </a:cubicBezTo>
                  <a:cubicBezTo>
                    <a:pt x="4972001" y="4713668"/>
                    <a:pt x="5124303" y="4488342"/>
                    <a:pt x="5124303" y="4099802"/>
                  </a:cubicBezTo>
                  <a:cubicBezTo>
                    <a:pt x="5124303" y="3693373"/>
                    <a:pt x="5022478" y="3291306"/>
                    <a:pt x="4823481" y="2904512"/>
                  </a:cubicBezTo>
                  <a:cubicBezTo>
                    <a:pt x="4628994" y="2527756"/>
                    <a:pt x="4338498" y="2167874"/>
                    <a:pt x="3983561" y="1863706"/>
                  </a:cubicBezTo>
                  <a:cubicBezTo>
                    <a:pt x="3620116" y="1554184"/>
                    <a:pt x="3207009" y="1308274"/>
                    <a:pt x="2761651" y="1136378"/>
                  </a:cubicBezTo>
                  <a:cubicBezTo>
                    <a:pt x="2312890" y="964438"/>
                    <a:pt x="1838235" y="873085"/>
                    <a:pt x="1390348" y="873085"/>
                  </a:cubicBezTo>
                  <a:cubicBezTo>
                    <a:pt x="966023" y="873085"/>
                    <a:pt x="576467" y="954255"/>
                    <a:pt x="232295" y="1114121"/>
                  </a:cubicBezTo>
                  <a:lnTo>
                    <a:pt x="0" y="1238681"/>
                  </a:lnTo>
                  <a:lnTo>
                    <a:pt x="0" y="263550"/>
                  </a:lnTo>
                  <a:lnTo>
                    <a:pt x="34329" y="248767"/>
                  </a:lnTo>
                  <a:cubicBezTo>
                    <a:pt x="439058" y="87831"/>
                    <a:pt x="892378" y="0"/>
                    <a:pt x="1389767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BB937BE4-F949-4583-8DF7-F3EE5BA025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726"/>
              <a:ext cx="6423049" cy="6857275"/>
            </a:xfrm>
            <a:custGeom>
              <a:avLst/>
              <a:gdLst>
                <a:gd name="connsiteX0" fmla="*/ 3207935 w 6423049"/>
                <a:gd name="connsiteY0" fmla="*/ 0 h 6857275"/>
                <a:gd name="connsiteX1" fmla="*/ 6423049 w 6423049"/>
                <a:gd name="connsiteY1" fmla="*/ 0 h 6857275"/>
                <a:gd name="connsiteX2" fmla="*/ 6423049 w 6423049"/>
                <a:gd name="connsiteY2" fmla="*/ 6857275 h 6857275"/>
                <a:gd name="connsiteX3" fmla="*/ 5115455 w 6423049"/>
                <a:gd name="connsiteY3" fmla="*/ 6857275 h 6857275"/>
                <a:gd name="connsiteX4" fmla="*/ 5327016 w 6423049"/>
                <a:gd name="connsiteY4" fmla="*/ 6576778 h 6857275"/>
                <a:gd name="connsiteX5" fmla="*/ 6096492 w 6423049"/>
                <a:gd name="connsiteY5" fmla="*/ 4101445 h 6857275"/>
                <a:gd name="connsiteX6" fmla="*/ 3253269 w 6423049"/>
                <a:gd name="connsiteY6" fmla="*/ 15400 h 6857275"/>
                <a:gd name="connsiteX7" fmla="*/ 0 w 6423049"/>
                <a:gd name="connsiteY7" fmla="*/ 0 h 6857275"/>
                <a:gd name="connsiteX8" fmla="*/ 318887 w 6423049"/>
                <a:gd name="connsiteY8" fmla="*/ 0 h 6857275"/>
                <a:gd name="connsiteX9" fmla="*/ 273553 w 6423049"/>
                <a:gd name="connsiteY9" fmla="*/ 15400 h 6857275"/>
                <a:gd name="connsiteX10" fmla="*/ 76780 w 6423049"/>
                <a:gd name="connsiteY10" fmla="*/ 93287 h 6857275"/>
                <a:gd name="connsiteX11" fmla="*/ 0 w 6423049"/>
                <a:gd name="connsiteY11" fmla="*/ 128134 h 68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23049" h="6857275">
                  <a:moveTo>
                    <a:pt x="3207935" y="0"/>
                  </a:moveTo>
                  <a:lnTo>
                    <a:pt x="6423049" y="0"/>
                  </a:lnTo>
                  <a:lnTo>
                    <a:pt x="6423049" y="6857275"/>
                  </a:lnTo>
                  <a:lnTo>
                    <a:pt x="5115455" y="6857275"/>
                  </a:lnTo>
                  <a:lnTo>
                    <a:pt x="5327016" y="6576778"/>
                  </a:lnTo>
                  <a:cubicBezTo>
                    <a:pt x="5812196" y="5874153"/>
                    <a:pt x="6096492" y="5021129"/>
                    <a:pt x="6096492" y="4101445"/>
                  </a:cubicBezTo>
                  <a:cubicBezTo>
                    <a:pt x="6096492" y="2224539"/>
                    <a:pt x="4912418" y="625268"/>
                    <a:pt x="3253269" y="15400"/>
                  </a:cubicBezTo>
                  <a:close/>
                  <a:moveTo>
                    <a:pt x="0" y="0"/>
                  </a:moveTo>
                  <a:lnTo>
                    <a:pt x="318887" y="0"/>
                  </a:lnTo>
                  <a:lnTo>
                    <a:pt x="273553" y="15400"/>
                  </a:lnTo>
                  <a:cubicBezTo>
                    <a:pt x="207186" y="39794"/>
                    <a:pt x="141580" y="65772"/>
                    <a:pt x="76780" y="93287"/>
                  </a:cubicBezTo>
                  <a:lnTo>
                    <a:pt x="0" y="12813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B6EBAF51-610B-41B6-9517-1518958C75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726"/>
              <a:ext cx="6158587" cy="6857275"/>
            </a:xfrm>
            <a:custGeom>
              <a:avLst/>
              <a:gdLst>
                <a:gd name="connsiteX0" fmla="*/ 233278 w 6158587"/>
                <a:gd name="connsiteY0" fmla="*/ 0 h 6857275"/>
                <a:gd name="connsiteX1" fmla="*/ 3441063 w 6158587"/>
                <a:gd name="connsiteY1" fmla="*/ 0 h 6857275"/>
                <a:gd name="connsiteX2" fmla="*/ 3535825 w 6158587"/>
                <a:gd name="connsiteY2" fmla="*/ 38136 h 6857275"/>
                <a:gd name="connsiteX3" fmla="*/ 6158587 w 6158587"/>
                <a:gd name="connsiteY3" fmla="*/ 4076179 h 6857275"/>
                <a:gd name="connsiteX4" fmla="*/ 5573039 w 6158587"/>
                <a:gd name="connsiteY4" fmla="*/ 6283960 h 6857275"/>
                <a:gd name="connsiteX5" fmla="*/ 5222761 w 6158587"/>
                <a:gd name="connsiteY5" fmla="*/ 6804016 h 6857275"/>
                <a:gd name="connsiteX6" fmla="*/ 5179011 w 6158587"/>
                <a:gd name="connsiteY6" fmla="*/ 6857275 h 6857275"/>
                <a:gd name="connsiteX7" fmla="*/ 4477061 w 6158587"/>
                <a:gd name="connsiteY7" fmla="*/ 6857275 h 6857275"/>
                <a:gd name="connsiteX8" fmla="*/ 4532922 w 6158587"/>
                <a:gd name="connsiteY8" fmla="*/ 6798071 h 6857275"/>
                <a:gd name="connsiteX9" fmla="*/ 4660563 w 6158587"/>
                <a:gd name="connsiteY9" fmla="*/ 6651672 h 6857275"/>
                <a:gd name="connsiteX10" fmla="*/ 4772511 w 6158587"/>
                <a:gd name="connsiteY10" fmla="*/ 6513379 h 6857275"/>
                <a:gd name="connsiteX11" fmla="*/ 4781959 w 6158587"/>
                <a:gd name="connsiteY11" fmla="*/ 6501404 h 6857275"/>
                <a:gd name="connsiteX12" fmla="*/ 4800713 w 6158587"/>
                <a:gd name="connsiteY12" fmla="*/ 6476578 h 6857275"/>
                <a:gd name="connsiteX13" fmla="*/ 4897916 w 6158587"/>
                <a:gd name="connsiteY13" fmla="*/ 6345878 h 6857275"/>
                <a:gd name="connsiteX14" fmla="*/ 4953461 w 6158587"/>
                <a:gd name="connsiteY14" fmla="*/ 6268773 h 6857275"/>
                <a:gd name="connsiteX15" fmla="*/ 5015304 w 6158587"/>
                <a:gd name="connsiteY15" fmla="*/ 6182904 h 6857275"/>
                <a:gd name="connsiteX16" fmla="*/ 5136557 w 6158587"/>
                <a:gd name="connsiteY16" fmla="*/ 6021245 h 6857275"/>
                <a:gd name="connsiteX17" fmla="*/ 5232471 w 6158587"/>
                <a:gd name="connsiteY17" fmla="*/ 5895802 h 6857275"/>
                <a:gd name="connsiteX18" fmla="*/ 5377488 w 6158587"/>
                <a:gd name="connsiteY18" fmla="*/ 5704644 h 6857275"/>
                <a:gd name="connsiteX19" fmla="*/ 5492012 w 6158587"/>
                <a:gd name="connsiteY19" fmla="*/ 5545320 h 6857275"/>
                <a:gd name="connsiteX20" fmla="*/ 5598378 w 6158587"/>
                <a:gd name="connsiteY20" fmla="*/ 5383077 h 6857275"/>
                <a:gd name="connsiteX21" fmla="*/ 5694293 w 6158587"/>
                <a:gd name="connsiteY21" fmla="*/ 5215869 h 6857275"/>
                <a:gd name="connsiteX22" fmla="*/ 5726646 w 6158587"/>
                <a:gd name="connsiteY22" fmla="*/ 5151759 h 6857275"/>
                <a:gd name="connsiteX23" fmla="*/ 5736953 w 6158587"/>
                <a:gd name="connsiteY23" fmla="*/ 5130730 h 6857275"/>
                <a:gd name="connsiteX24" fmla="*/ 5748406 w 6158587"/>
                <a:gd name="connsiteY24" fmla="*/ 5105613 h 6857275"/>
                <a:gd name="connsiteX25" fmla="*/ 5775318 w 6158587"/>
                <a:gd name="connsiteY25" fmla="*/ 5043695 h 6857275"/>
                <a:gd name="connsiteX26" fmla="*/ 5887267 w 6158587"/>
                <a:gd name="connsiteY26" fmla="*/ 4677444 h 6857275"/>
                <a:gd name="connsiteX27" fmla="*/ 5925776 w 6158587"/>
                <a:gd name="connsiteY27" fmla="*/ 4291476 h 6857275"/>
                <a:gd name="connsiteX28" fmla="*/ 5837592 w 6158587"/>
                <a:gd name="connsiteY28" fmla="*/ 3514285 h 6857275"/>
                <a:gd name="connsiteX29" fmla="*/ 5728651 w 6158587"/>
                <a:gd name="connsiteY29" fmla="*/ 3139270 h 6857275"/>
                <a:gd name="connsiteX30" fmla="*/ 5728651 w 6158587"/>
                <a:gd name="connsiteY30" fmla="*/ 3138540 h 6857275"/>
                <a:gd name="connsiteX31" fmla="*/ 5707749 w 6158587"/>
                <a:gd name="connsiteY31" fmla="*/ 3080127 h 6857275"/>
                <a:gd name="connsiteX32" fmla="*/ 5695151 w 6158587"/>
                <a:gd name="connsiteY32" fmla="*/ 3046393 h 6857275"/>
                <a:gd name="connsiteX33" fmla="*/ 5662512 w 6158587"/>
                <a:gd name="connsiteY33" fmla="*/ 2963300 h 6857275"/>
                <a:gd name="connsiteX34" fmla="*/ 5659648 w 6158587"/>
                <a:gd name="connsiteY34" fmla="*/ 2956436 h 6857275"/>
                <a:gd name="connsiteX35" fmla="*/ 5641039 w 6158587"/>
                <a:gd name="connsiteY35" fmla="*/ 2911751 h 6857275"/>
                <a:gd name="connsiteX36" fmla="*/ 5621283 w 6158587"/>
                <a:gd name="connsiteY36" fmla="*/ 2867941 h 6857275"/>
                <a:gd name="connsiteX37" fmla="*/ 5581056 w 6158587"/>
                <a:gd name="connsiteY37" fmla="*/ 2780320 h 6857275"/>
                <a:gd name="connsiteX38" fmla="*/ 5397674 w 6158587"/>
                <a:gd name="connsiteY38" fmla="*/ 2438163 h 6857275"/>
                <a:gd name="connsiteX39" fmla="*/ 5182080 w 6158587"/>
                <a:gd name="connsiteY39" fmla="*/ 2116889 h 6857275"/>
                <a:gd name="connsiteX40" fmla="*/ 4676024 w 6158587"/>
                <a:gd name="connsiteY40" fmla="*/ 1540786 h 6857275"/>
                <a:gd name="connsiteX41" fmla="*/ 4391860 w 6158587"/>
                <a:gd name="connsiteY41" fmla="*/ 1286395 h 6857275"/>
                <a:gd name="connsiteX42" fmla="*/ 4318851 w 6158587"/>
                <a:gd name="connsiteY42" fmla="*/ 1226959 h 6857275"/>
                <a:gd name="connsiteX43" fmla="*/ 4306254 w 6158587"/>
                <a:gd name="connsiteY43" fmla="*/ 1216883 h 6857275"/>
                <a:gd name="connsiteX44" fmla="*/ 4244123 w 6158587"/>
                <a:gd name="connsiteY44" fmla="*/ 1168254 h 6857275"/>
                <a:gd name="connsiteX45" fmla="*/ 4092378 w 6158587"/>
                <a:gd name="connsiteY45" fmla="*/ 1055078 h 6857275"/>
                <a:gd name="connsiteX46" fmla="*/ 3449179 w 6158587"/>
                <a:gd name="connsiteY46" fmla="*/ 660348 h 6857275"/>
                <a:gd name="connsiteX47" fmla="*/ 3110758 w 6158587"/>
                <a:gd name="connsiteY47" fmla="*/ 500442 h 6857275"/>
                <a:gd name="connsiteX48" fmla="*/ 2762316 w 6158587"/>
                <a:gd name="connsiteY48" fmla="*/ 368135 h 6857275"/>
                <a:gd name="connsiteX49" fmla="*/ 2404426 w 6158587"/>
                <a:gd name="connsiteY49" fmla="*/ 264452 h 6857275"/>
                <a:gd name="connsiteX50" fmla="*/ 2040668 w 6158587"/>
                <a:gd name="connsiteY50" fmla="*/ 191435 h 6857275"/>
                <a:gd name="connsiteX51" fmla="*/ 1461459 w 6158587"/>
                <a:gd name="connsiteY51" fmla="*/ 147625 h 6857275"/>
                <a:gd name="connsiteX52" fmla="*/ 1300837 w 6158587"/>
                <a:gd name="connsiteY52" fmla="*/ 150983 h 6857275"/>
                <a:gd name="connsiteX53" fmla="*/ 932928 w 6158587"/>
                <a:gd name="connsiteY53" fmla="*/ 183842 h 6857275"/>
                <a:gd name="connsiteX54" fmla="*/ 568022 w 6158587"/>
                <a:gd name="connsiteY54" fmla="*/ 256858 h 6857275"/>
                <a:gd name="connsiteX55" fmla="*/ 39597 w 6158587"/>
                <a:gd name="connsiteY55" fmla="*/ 447169 h 6857275"/>
                <a:gd name="connsiteX56" fmla="*/ 0 w 6158587"/>
                <a:gd name="connsiteY56" fmla="*/ 467328 h 6857275"/>
                <a:gd name="connsiteX57" fmla="*/ 0 w 6158587"/>
                <a:gd name="connsiteY57" fmla="*/ 112255 h 6857275"/>
                <a:gd name="connsiteX58" fmla="*/ 79310 w 6158587"/>
                <a:gd name="connsiteY58" fmla="*/ 70390 h 68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158587" h="6857275">
                  <a:moveTo>
                    <a:pt x="233278" y="0"/>
                  </a:moveTo>
                  <a:lnTo>
                    <a:pt x="3441063" y="0"/>
                  </a:lnTo>
                  <a:lnTo>
                    <a:pt x="3535825" y="38136"/>
                  </a:lnTo>
                  <a:cubicBezTo>
                    <a:pt x="5077434" y="703644"/>
                    <a:pt x="6158926" y="2261149"/>
                    <a:pt x="6158587" y="4076179"/>
                  </a:cubicBezTo>
                  <a:cubicBezTo>
                    <a:pt x="6158441" y="4852011"/>
                    <a:pt x="5956378" y="5613884"/>
                    <a:pt x="5573039" y="6283960"/>
                  </a:cubicBezTo>
                  <a:cubicBezTo>
                    <a:pt x="5468266" y="6466229"/>
                    <a:pt x="5351134" y="6639962"/>
                    <a:pt x="5222761" y="6804016"/>
                  </a:cubicBezTo>
                  <a:lnTo>
                    <a:pt x="5179011" y="6857275"/>
                  </a:lnTo>
                  <a:lnTo>
                    <a:pt x="4477061" y="6857275"/>
                  </a:lnTo>
                  <a:lnTo>
                    <a:pt x="4532922" y="6798071"/>
                  </a:lnTo>
                  <a:cubicBezTo>
                    <a:pt x="4575851" y="6750793"/>
                    <a:pt x="4618547" y="6701908"/>
                    <a:pt x="4660563" y="6651672"/>
                  </a:cubicBezTo>
                  <a:cubicBezTo>
                    <a:pt x="4698786" y="6606693"/>
                    <a:pt x="4736294" y="6559232"/>
                    <a:pt x="4772511" y="6513379"/>
                  </a:cubicBezTo>
                  <a:lnTo>
                    <a:pt x="4781959" y="6501404"/>
                  </a:lnTo>
                  <a:lnTo>
                    <a:pt x="4800713" y="6476578"/>
                  </a:lnTo>
                  <a:cubicBezTo>
                    <a:pt x="4833067" y="6434082"/>
                    <a:pt x="4866565" y="6389979"/>
                    <a:pt x="4897916" y="6345878"/>
                  </a:cubicBezTo>
                  <a:cubicBezTo>
                    <a:pt x="4916097" y="6321199"/>
                    <a:pt x="4934277" y="6295788"/>
                    <a:pt x="4953461" y="6268773"/>
                  </a:cubicBezTo>
                  <a:cubicBezTo>
                    <a:pt x="4972643" y="6241756"/>
                    <a:pt x="4994547" y="6211234"/>
                    <a:pt x="5015304" y="6182904"/>
                  </a:cubicBezTo>
                  <a:cubicBezTo>
                    <a:pt x="5059253" y="6123177"/>
                    <a:pt x="5103202" y="6065201"/>
                    <a:pt x="5136557" y="6021245"/>
                  </a:cubicBezTo>
                  <a:cubicBezTo>
                    <a:pt x="5169913" y="5977289"/>
                    <a:pt x="5200977" y="5936836"/>
                    <a:pt x="5232471" y="5895802"/>
                  </a:cubicBezTo>
                  <a:cubicBezTo>
                    <a:pt x="5280429" y="5833299"/>
                    <a:pt x="5330104" y="5768607"/>
                    <a:pt x="5377488" y="5704644"/>
                  </a:cubicBezTo>
                  <a:cubicBezTo>
                    <a:pt x="5414708" y="5654117"/>
                    <a:pt x="5454220" y="5600229"/>
                    <a:pt x="5492012" y="5545320"/>
                  </a:cubicBezTo>
                  <a:cubicBezTo>
                    <a:pt x="5532669" y="5485739"/>
                    <a:pt x="5566453" y="5435067"/>
                    <a:pt x="5598378" y="5383077"/>
                  </a:cubicBezTo>
                  <a:cubicBezTo>
                    <a:pt x="5639177" y="5317217"/>
                    <a:pt x="5668668" y="5266250"/>
                    <a:pt x="5694293" y="5215869"/>
                  </a:cubicBezTo>
                  <a:cubicBezTo>
                    <a:pt x="5705458" y="5195133"/>
                    <a:pt x="5715765" y="5174104"/>
                    <a:pt x="5726646" y="5151759"/>
                  </a:cubicBezTo>
                  <a:lnTo>
                    <a:pt x="5736953" y="5130730"/>
                  </a:lnTo>
                  <a:cubicBezTo>
                    <a:pt x="5740675" y="5122261"/>
                    <a:pt x="5744540" y="5113938"/>
                    <a:pt x="5748406" y="5105613"/>
                  </a:cubicBezTo>
                  <a:cubicBezTo>
                    <a:pt x="5757997" y="5084293"/>
                    <a:pt x="5767159" y="5064140"/>
                    <a:pt x="5775318" y="5043695"/>
                  </a:cubicBezTo>
                  <a:cubicBezTo>
                    <a:pt x="5824718" y="4925802"/>
                    <a:pt x="5862228" y="4803091"/>
                    <a:pt x="5887267" y="4677444"/>
                  </a:cubicBezTo>
                  <a:cubicBezTo>
                    <a:pt x="5911983" y="4550307"/>
                    <a:pt x="5924876" y="4421080"/>
                    <a:pt x="5925776" y="4291476"/>
                  </a:cubicBezTo>
                  <a:cubicBezTo>
                    <a:pt x="5925724" y="4029813"/>
                    <a:pt x="5896133" y="3769041"/>
                    <a:pt x="5837592" y="3514285"/>
                  </a:cubicBezTo>
                  <a:cubicBezTo>
                    <a:pt x="5808496" y="3387220"/>
                    <a:pt x="5772120" y="3261997"/>
                    <a:pt x="5728651" y="3139270"/>
                  </a:cubicBezTo>
                  <a:lnTo>
                    <a:pt x="5728651" y="3138540"/>
                  </a:lnTo>
                  <a:cubicBezTo>
                    <a:pt x="5722351" y="3119409"/>
                    <a:pt x="5715193" y="3100717"/>
                    <a:pt x="5707749" y="3080127"/>
                  </a:cubicBezTo>
                  <a:cubicBezTo>
                    <a:pt x="5703455" y="3068883"/>
                    <a:pt x="5699302" y="3057637"/>
                    <a:pt x="5695151" y="3046393"/>
                  </a:cubicBezTo>
                  <a:cubicBezTo>
                    <a:pt x="5685131" y="3018793"/>
                    <a:pt x="5674107" y="2991778"/>
                    <a:pt x="5662512" y="2963300"/>
                  </a:cubicBezTo>
                  <a:lnTo>
                    <a:pt x="5659648" y="2956436"/>
                  </a:lnTo>
                  <a:lnTo>
                    <a:pt x="5641039" y="2911751"/>
                  </a:lnTo>
                  <a:lnTo>
                    <a:pt x="5621283" y="2867941"/>
                  </a:lnTo>
                  <a:cubicBezTo>
                    <a:pt x="5609687" y="2841362"/>
                    <a:pt x="5595944" y="2810548"/>
                    <a:pt x="5581056" y="2780320"/>
                  </a:cubicBezTo>
                  <a:cubicBezTo>
                    <a:pt x="5530665" y="2672839"/>
                    <a:pt x="5470683" y="2561270"/>
                    <a:pt x="5397674" y="2438163"/>
                  </a:cubicBezTo>
                  <a:cubicBezTo>
                    <a:pt x="5332395" y="2330974"/>
                    <a:pt x="5259814" y="2222909"/>
                    <a:pt x="5182080" y="2116889"/>
                  </a:cubicBezTo>
                  <a:cubicBezTo>
                    <a:pt x="5029667" y="1910602"/>
                    <a:pt x="4860375" y="1717880"/>
                    <a:pt x="4676024" y="1540786"/>
                  </a:cubicBezTo>
                  <a:cubicBezTo>
                    <a:pt x="4590130" y="1458131"/>
                    <a:pt x="4497795" y="1374893"/>
                    <a:pt x="4391860" y="1286395"/>
                  </a:cubicBezTo>
                  <a:cubicBezTo>
                    <a:pt x="4370530" y="1268433"/>
                    <a:pt x="4345334" y="1247404"/>
                    <a:pt x="4318851" y="1226959"/>
                  </a:cubicBezTo>
                  <a:lnTo>
                    <a:pt x="4306254" y="1216883"/>
                  </a:lnTo>
                  <a:cubicBezTo>
                    <a:pt x="4285925" y="1200673"/>
                    <a:pt x="4264880" y="1183880"/>
                    <a:pt x="4244123" y="1168254"/>
                  </a:cubicBezTo>
                  <a:cubicBezTo>
                    <a:pt x="4189438" y="1125467"/>
                    <a:pt x="4134322" y="1085307"/>
                    <a:pt x="4092378" y="1055078"/>
                  </a:cubicBezTo>
                  <a:cubicBezTo>
                    <a:pt x="3887264" y="908357"/>
                    <a:pt x="3672344" y="776461"/>
                    <a:pt x="3449179" y="660348"/>
                  </a:cubicBezTo>
                  <a:cubicBezTo>
                    <a:pt x="3338519" y="602958"/>
                    <a:pt x="3224710" y="549071"/>
                    <a:pt x="3110758" y="500442"/>
                  </a:cubicBezTo>
                  <a:cubicBezTo>
                    <a:pt x="2996806" y="451812"/>
                    <a:pt x="2879991" y="407565"/>
                    <a:pt x="2762316" y="368135"/>
                  </a:cubicBezTo>
                  <a:cubicBezTo>
                    <a:pt x="2649508" y="330312"/>
                    <a:pt x="2529403" y="295119"/>
                    <a:pt x="2404426" y="264452"/>
                  </a:cubicBezTo>
                  <a:cubicBezTo>
                    <a:pt x="2288900" y="236121"/>
                    <a:pt x="2166502" y="211733"/>
                    <a:pt x="2040668" y="191435"/>
                  </a:cubicBezTo>
                  <a:cubicBezTo>
                    <a:pt x="1848910" y="162425"/>
                    <a:pt x="1655321" y="147782"/>
                    <a:pt x="1461459" y="147625"/>
                  </a:cubicBezTo>
                  <a:cubicBezTo>
                    <a:pt x="1408061" y="147625"/>
                    <a:pt x="1354092" y="148794"/>
                    <a:pt x="1300837" y="150983"/>
                  </a:cubicBezTo>
                  <a:cubicBezTo>
                    <a:pt x="1177739" y="155618"/>
                    <a:pt x="1054939" y="166584"/>
                    <a:pt x="932928" y="183842"/>
                  </a:cubicBezTo>
                  <a:cubicBezTo>
                    <a:pt x="810083" y="201379"/>
                    <a:pt x="688259" y="225753"/>
                    <a:pt x="568022" y="256858"/>
                  </a:cubicBezTo>
                  <a:cubicBezTo>
                    <a:pt x="386369" y="303536"/>
                    <a:pt x="209474" y="367270"/>
                    <a:pt x="39597" y="447169"/>
                  </a:cubicBezTo>
                  <a:lnTo>
                    <a:pt x="0" y="467328"/>
                  </a:lnTo>
                  <a:lnTo>
                    <a:pt x="0" y="112255"/>
                  </a:lnTo>
                  <a:lnTo>
                    <a:pt x="79310" y="703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06127A-BD29-4477-8EDE-EE6E6D69F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176418"/>
              </p:ext>
            </p:extLst>
          </p:nvPr>
        </p:nvGraphicFramePr>
        <p:xfrm>
          <a:off x="5965131" y="341975"/>
          <a:ext cx="6090796" cy="624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855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A close up of a person&#10;&#10;Description automatically generated">
            <a:extLst>
              <a:ext uri="{FF2B5EF4-FFF2-40B4-BE49-F238E27FC236}">
                <a16:creationId xmlns:a16="http://schemas.microsoft.com/office/drawing/2014/main" id="{F71593DC-B5B9-4317-B803-6A95EB3DB7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65" r="20134" b="-1"/>
          <a:stretch/>
        </p:blipFill>
        <p:spPr>
          <a:xfrm>
            <a:off x="671355" y="1642744"/>
            <a:ext cx="4586603" cy="4586606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pic>
        <p:nvPicPr>
          <p:cNvPr id="13" name="Picture 13" descr="A person standing in front of a window&#10;&#10;Description automatically generated">
            <a:extLst>
              <a:ext uri="{FF2B5EF4-FFF2-40B4-BE49-F238E27FC236}">
                <a16:creationId xmlns:a16="http://schemas.microsoft.com/office/drawing/2014/main" id="{EA60C5E6-2796-4AD1-8449-F2C7F3A7E07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r="1" b="1"/>
          <a:stretch/>
        </p:blipFill>
        <p:spPr>
          <a:xfrm>
            <a:off x="6422442" y="721312"/>
            <a:ext cx="4250321" cy="4250324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0C17F6E-0362-40AC-AF28-A9AA260FD4DB}"/>
              </a:ext>
            </a:extLst>
          </p:cNvPr>
          <p:cNvSpPr txBox="1"/>
          <p:nvPr/>
        </p:nvSpPr>
        <p:spPr>
          <a:xfrm>
            <a:off x="507206" y="433115"/>
            <a:ext cx="491490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 smtClean="0">
                <a:cs typeface="Calibri"/>
              </a:rPr>
              <a:t>Over (hyper) Responsive – </a:t>
            </a:r>
          </a:p>
          <a:p>
            <a:pPr algn="ctr"/>
            <a:r>
              <a:rPr lang="en-GB" sz="2400" b="1" dirty="0">
                <a:cs typeface="Calibri"/>
              </a:rPr>
              <a:t>S</a:t>
            </a:r>
            <a:r>
              <a:rPr lang="en-GB" sz="2400" b="1" dirty="0" smtClean="0">
                <a:cs typeface="Calibri"/>
              </a:rPr>
              <a:t>ensory avoiding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en-GB" sz="36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Calibri"/>
              </a:rPr>
              <a:t>‘It’s Too Much’</a:t>
            </a:r>
            <a:endParaRPr lang="en-GB" sz="3600" b="1" dirty="0">
              <a:solidFill>
                <a:srgbClr val="C00000"/>
              </a:solidFill>
              <a:latin typeface="Berlin Sans FB Demi" panose="020E0802020502020306" pitchFamily="34" charset="0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9C1C36-0B28-4CCD-9754-48C8FF44C017}"/>
              </a:ext>
            </a:extLst>
          </p:cNvPr>
          <p:cNvSpPr txBox="1"/>
          <p:nvPr/>
        </p:nvSpPr>
        <p:spPr>
          <a:xfrm>
            <a:off x="6422442" y="5110076"/>
            <a:ext cx="464343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 smtClean="0">
                <a:cs typeface="Calibri"/>
              </a:rPr>
              <a:t>Under (hypo) Responsive – </a:t>
            </a:r>
          </a:p>
          <a:p>
            <a:pPr algn="ctr"/>
            <a:r>
              <a:rPr lang="en-GB" sz="2400" b="1" dirty="0" smtClean="0">
                <a:cs typeface="Calibri"/>
              </a:rPr>
              <a:t>Sensory seeking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Calibri"/>
              </a:rPr>
              <a:t>‘I Need More’</a:t>
            </a:r>
            <a:endParaRPr lang="en-GB" sz="3600" b="1" dirty="0">
              <a:solidFill>
                <a:srgbClr val="C00000"/>
              </a:solidFill>
              <a:latin typeface="Berlin Sans FB Demi" panose="020E0802020502020306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039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Sensory Processing Needs</a:t>
            </a:r>
            <a:br>
              <a:rPr lang="en-GB" dirty="0" smtClean="0"/>
            </a:br>
            <a:r>
              <a:rPr lang="en-GB" dirty="0" smtClean="0"/>
              <a:t>What might be going on? Discuss!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11137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She can’t concentrate on anything</a:t>
            </a:r>
          </a:p>
          <a:p>
            <a:r>
              <a:rPr lang="en-GB" dirty="0" smtClean="0"/>
              <a:t>He’ll only eat breadsticks or crisps</a:t>
            </a:r>
          </a:p>
          <a:p>
            <a:r>
              <a:rPr lang="en-GB" dirty="0" smtClean="0"/>
              <a:t>He can’t sit still – it’s like his body isn’t under his control</a:t>
            </a:r>
          </a:p>
          <a:p>
            <a:r>
              <a:rPr lang="en-GB" dirty="0" smtClean="0"/>
              <a:t>She will only wear one type of </a:t>
            </a:r>
            <a:r>
              <a:rPr lang="en-GB" dirty="0" err="1" smtClean="0"/>
              <a:t>tshirt</a:t>
            </a:r>
            <a:r>
              <a:rPr lang="en-GB" dirty="0" smtClean="0"/>
              <a:t> and all the labels need to come off</a:t>
            </a:r>
          </a:p>
          <a:p>
            <a:r>
              <a:rPr lang="en-GB" dirty="0"/>
              <a:t>S</a:t>
            </a:r>
            <a:r>
              <a:rPr lang="en-GB" dirty="0" smtClean="0"/>
              <a:t>he </a:t>
            </a:r>
            <a:r>
              <a:rPr lang="en-GB" dirty="0"/>
              <a:t>hates the school bell- covering her ears </a:t>
            </a:r>
            <a:r>
              <a:rPr lang="en-GB" dirty="0" smtClean="0"/>
              <a:t>helps</a:t>
            </a:r>
          </a:p>
          <a:p>
            <a:r>
              <a:rPr lang="en-GB" dirty="0" smtClean="0"/>
              <a:t>He </a:t>
            </a:r>
            <a:r>
              <a:rPr lang="en-GB" dirty="0" smtClean="0"/>
              <a:t>hides under the table or in the corner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68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1379</Words>
  <Application>Microsoft Office PowerPoint</Application>
  <PresentationFormat>Widescreen</PresentationFormat>
  <Paragraphs>208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Bahnschrift</vt:lpstr>
      <vt:lpstr>Berlin Sans FB Demi</vt:lpstr>
      <vt:lpstr>Calibri</vt:lpstr>
      <vt:lpstr>Calibri Light</vt:lpstr>
      <vt:lpstr>Times New Roman</vt:lpstr>
      <vt:lpstr>office theme</vt:lpstr>
      <vt:lpstr>Sensory Circuits Training</vt:lpstr>
      <vt:lpstr>Session Overview</vt:lpstr>
      <vt:lpstr>PowerPoint Presentation</vt:lpstr>
      <vt:lpstr>PowerPoint Presentation</vt:lpstr>
      <vt:lpstr>Sensory Processing</vt:lpstr>
      <vt:lpstr>PowerPoint Presentation</vt:lpstr>
      <vt:lpstr>PowerPoint Presentation</vt:lpstr>
      <vt:lpstr>PowerPoint Presentation</vt:lpstr>
      <vt:lpstr>Sensory Processing Needs What might be going on? Discuss!</vt:lpstr>
      <vt:lpstr>Sensory Processing Needs What might be going on? Discuss!</vt:lpstr>
      <vt:lpstr>Sensory Processing</vt:lpstr>
      <vt:lpstr>Sensory Processing Checklist</vt:lpstr>
      <vt:lpstr>PowerPoint Presentation</vt:lpstr>
      <vt:lpstr>Why Sensory Circuits?</vt:lpstr>
      <vt:lpstr>Potential benefits of sensory circuits</vt:lpstr>
      <vt:lpstr>Sensory Circuits</vt:lpstr>
      <vt:lpstr>1) Alerting Section</vt:lpstr>
      <vt:lpstr>2) Organising Section</vt:lpstr>
      <vt:lpstr>3) Calming Section</vt:lpstr>
      <vt:lpstr>PowerPoint Presentation</vt:lpstr>
      <vt:lpstr>Practical Considerations</vt:lpstr>
      <vt:lpstr>Practical Considerations</vt:lpstr>
      <vt:lpstr>Monitoring and Reviewing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Fraser, Katherine2</dc:creator>
  <cp:lastModifiedBy>McGoldrick, Ainsley2</cp:lastModifiedBy>
  <cp:revision>891</cp:revision>
  <dcterms:created xsi:type="dcterms:W3CDTF">2020-11-13T10:17:50Z</dcterms:created>
  <dcterms:modified xsi:type="dcterms:W3CDTF">2021-10-29T11:04:20Z</dcterms:modified>
</cp:coreProperties>
</file>