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69" d="100"/>
          <a:sy n="69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46A8F-F046-4743-9B37-0CB1705F65AA}" type="datetimeFigureOut">
              <a:rPr lang="en-IE"/>
              <a:pPr>
                <a:defRPr/>
              </a:pPr>
              <a:t>20/04/2020</a:t>
            </a:fld>
            <a:endParaRPr lang="en-I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F680-B8D0-48C7-A196-2271ADC7FCE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19C60-4FC6-4ECB-9651-5443E34ED75F}" type="datetimeFigureOut">
              <a:rPr lang="en-IE"/>
              <a:pPr>
                <a:defRPr/>
              </a:pPr>
              <a:t>20/04/2020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FA143-FD64-44BE-90F5-DD5F09EF33C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80C36-CCD6-40FC-A54F-69B33CDCDB9B}" type="datetimeFigureOut">
              <a:rPr lang="en-IE"/>
              <a:pPr>
                <a:defRPr/>
              </a:pPr>
              <a:t>20/04/2020</a:t>
            </a:fld>
            <a:endParaRPr lang="en-I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8C6D2-3EBC-474D-BEAB-EE938FA8A15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CA863-BE9E-400F-BBDC-C78DA6326B30}" type="datetimeFigureOut">
              <a:rPr lang="en-IE"/>
              <a:pPr>
                <a:defRPr/>
              </a:pPr>
              <a:t>20/04/2020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34F17-2598-419D-85EC-F58426401E7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58F2-7426-4825-BAF3-D4FDC5379684}" type="datetimeFigureOut">
              <a:rPr lang="en-IE"/>
              <a:pPr>
                <a:defRPr/>
              </a:pPr>
              <a:t>20/04/2020</a:t>
            </a:fld>
            <a:endParaRPr lang="en-I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359A-FEF9-4D6F-85A8-B2A4D15A907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F033E-9B81-4FC1-9FF6-45C87CB3F3DF}" type="datetimeFigureOut">
              <a:rPr lang="en-IE"/>
              <a:pPr>
                <a:defRPr/>
              </a:pPr>
              <a:t>20/04/2020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A9CA1-4108-4A45-876C-C83CCCF538A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D790B-7AA6-4E49-922E-07C1807741EF}" type="datetimeFigureOut">
              <a:rPr lang="en-IE"/>
              <a:pPr>
                <a:defRPr/>
              </a:pPr>
              <a:t>20/04/2020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36B41-B6F1-40E3-B0D8-889A3193CD0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0E5A0-2D15-4102-8999-F24C50B847B4}" type="datetimeFigureOut">
              <a:rPr lang="en-IE"/>
              <a:pPr>
                <a:defRPr/>
              </a:pPr>
              <a:t>20/04/2020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784DC-992C-4CAE-8C3E-599D484F395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7F527-AD75-498B-8B9D-3CEF64AADD5F}" type="datetimeFigureOut">
              <a:rPr lang="en-IE"/>
              <a:pPr>
                <a:defRPr/>
              </a:pPr>
              <a:t>20/04/2020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A054E-DC76-4E0D-A46A-2C3D9C670E8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8D13B-CD2A-4914-AF2B-8ADA4935EB2F}" type="datetimeFigureOut">
              <a:rPr lang="en-IE"/>
              <a:pPr>
                <a:defRPr/>
              </a:pPr>
              <a:t>20/04/2020</a:t>
            </a:fld>
            <a:endParaRPr lang="en-IE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45022-EDF2-4570-9370-C787B372668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17A22-F2FF-4772-9C56-58A13A16F980}" type="datetimeFigureOut">
              <a:rPr lang="en-IE"/>
              <a:pPr>
                <a:defRPr/>
              </a:pPr>
              <a:t>20/04/2020</a:t>
            </a:fld>
            <a:endParaRPr lang="en-IE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5796F-84C8-4CCA-8220-8B6AE6BDF84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7A58E8D-E317-4507-9D8B-6A34FEC6D397}" type="datetimeFigureOut">
              <a:rPr lang="en-IE"/>
              <a:pPr>
                <a:defRPr/>
              </a:pPr>
              <a:t>20/04/2020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23D21F0-BA5A-4054-91B4-C77A824CF47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1CA2C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1CA2C3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1CA2C3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1CA2C3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1CA2C3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1CA2C3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1CA2C3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1CA2C3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1CA2C3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C32D2E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964305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Mon Quartier et Ma </a:t>
            </a: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Maison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= My Area and My House</a:t>
            </a:r>
            <a:b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IE" dirty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IE" dirty="0">
                <a:solidFill>
                  <a:schemeClr val="accent1">
                    <a:satMod val="150000"/>
                  </a:schemeClr>
                </a:solidFill>
              </a:rPr>
            </a:b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r>
              <a:rPr lang="fr-FR" smtClean="0"/>
              <a:t>Où est-ce que vous habitez?</a:t>
            </a:r>
            <a:endParaRPr lang="en-IE" smtClean="0"/>
          </a:p>
          <a:p>
            <a:endParaRPr lang="en-I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404664"/>
            <a:ext cx="8229600" cy="125272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satMod val="150000"/>
                  </a:schemeClr>
                </a:solidFill>
              </a:rPr>
              <a:t>une maison </a:t>
            </a:r>
            <a:r>
              <a:rPr lang="fr-FR" dirty="0" smtClean="0">
                <a:solidFill>
                  <a:schemeClr val="accent1">
                    <a:satMod val="150000"/>
                  </a:schemeClr>
                </a:solidFill>
              </a:rPr>
              <a:t>jumelée</a:t>
            </a:r>
            <a:br>
              <a:rPr lang="fr-FR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satMod val="150000"/>
                  </a:schemeClr>
                </a:solidFill>
              </a:rPr>
              <a:t>in a semi-</a:t>
            </a:r>
            <a:r>
              <a:rPr lang="fr-FR" dirty="0" err="1" smtClean="0">
                <a:solidFill>
                  <a:schemeClr val="accent1">
                    <a:satMod val="150000"/>
                  </a:schemeClr>
                </a:solidFill>
              </a:rPr>
              <a:t>detached</a:t>
            </a:r>
            <a:r>
              <a:rPr lang="fr-FR" dirty="0" smtClean="0">
                <a:solidFill>
                  <a:schemeClr val="accent1">
                    <a:satMod val="150000"/>
                  </a:schemeClr>
                </a:solidFill>
              </a:rPr>
              <a:t> house</a:t>
            </a:r>
            <a:r>
              <a:rPr lang="en-IE" dirty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IE" dirty="0">
                <a:solidFill>
                  <a:schemeClr val="accent1">
                    <a:satMod val="150000"/>
                  </a:schemeClr>
                </a:solidFill>
              </a:rPr>
            </a:b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73238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J’habite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une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villa</a:t>
            </a:r>
            <a:b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In a detached house.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00213"/>
            <a:ext cx="5745163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une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maison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mitoyenne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in a terraced house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73238"/>
            <a:ext cx="6096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Un 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bungalow</a:t>
            </a:r>
            <a:b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in a bungalow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00213"/>
            <a:ext cx="6129338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Un 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studio</a:t>
            </a:r>
            <a:b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in a studio flat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628775"/>
            <a:ext cx="6402388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Un </a:t>
            </a: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appartement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in a flat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700807"/>
            <a:ext cx="6553200" cy="46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Un </a:t>
            </a: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immeuble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a building block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628775"/>
            <a:ext cx="6545262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Un HLM </a:t>
            </a:r>
            <a:r>
              <a:rPr lang="fr-FR" dirty="0" smtClean="0">
                <a:solidFill>
                  <a:schemeClr val="accent1">
                    <a:satMod val="150000"/>
                  </a:schemeClr>
                </a:solidFill>
              </a:rPr>
              <a:t>(</a:t>
            </a:r>
            <a:r>
              <a:rPr lang="fr-FR" i="1" dirty="0" smtClean="0">
                <a:solidFill>
                  <a:schemeClr val="accent1">
                    <a:satMod val="150000"/>
                  </a:schemeClr>
                </a:solidFill>
              </a:rPr>
              <a:t>habitation à loyer modéré</a:t>
            </a:r>
            <a:r>
              <a:rPr lang="fr-FR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4325" y="1774825"/>
            <a:ext cx="5975350" cy="4625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Les </a:t>
            </a: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adjectifs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Grand(e)</a:t>
            </a:r>
          </a:p>
          <a:p>
            <a:r>
              <a:rPr lang="en-IE" dirty="0" smtClean="0"/>
              <a:t>Petit(e)</a:t>
            </a:r>
          </a:p>
          <a:p>
            <a:r>
              <a:rPr lang="en-IE" dirty="0" err="1" smtClean="0"/>
              <a:t>Moderne</a:t>
            </a:r>
            <a:endParaRPr lang="en-IE" dirty="0" smtClean="0"/>
          </a:p>
          <a:p>
            <a:r>
              <a:rPr lang="en-IE" dirty="0" smtClean="0"/>
              <a:t>Vieux/</a:t>
            </a:r>
            <a:r>
              <a:rPr lang="en-IE" dirty="0" err="1" smtClean="0"/>
              <a:t>vieille</a:t>
            </a:r>
            <a:endParaRPr lang="en-IE" dirty="0" smtClean="0"/>
          </a:p>
          <a:p>
            <a:r>
              <a:rPr lang="en-IE" dirty="0" err="1" smtClean="0"/>
              <a:t>Spacieux</a:t>
            </a:r>
            <a:r>
              <a:rPr lang="en-IE" dirty="0" smtClean="0"/>
              <a:t>/</a:t>
            </a:r>
            <a:r>
              <a:rPr lang="en-IE" dirty="0" err="1" smtClean="0"/>
              <a:t>spacieuse</a:t>
            </a:r>
            <a:endParaRPr lang="en-IE" dirty="0" smtClean="0"/>
          </a:p>
          <a:p>
            <a:r>
              <a:rPr lang="en-IE" smtClean="0"/>
              <a:t>Clair(e)</a:t>
            </a:r>
            <a:endParaRPr lang="en-IE" dirty="0" smtClean="0"/>
          </a:p>
          <a:p>
            <a:r>
              <a:rPr lang="en-IE" dirty="0" err="1" smtClean="0"/>
              <a:t>Lumineux</a:t>
            </a:r>
            <a:r>
              <a:rPr lang="en-IE" dirty="0" smtClean="0"/>
              <a:t>/</a:t>
            </a:r>
            <a:r>
              <a:rPr lang="en-IE" dirty="0" err="1" smtClean="0"/>
              <a:t>lumineuse</a:t>
            </a:r>
            <a:endParaRPr lang="en-IE" dirty="0" smtClean="0"/>
          </a:p>
          <a:p>
            <a:r>
              <a:rPr lang="fr-FR" dirty="0" smtClean="0"/>
              <a:t>Démodé(e)</a:t>
            </a:r>
            <a:endParaRPr lang="en-I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err="1" smtClean="0">
                <a:solidFill>
                  <a:srgbClr val="FF0000"/>
                </a:solidFill>
              </a:rPr>
              <a:t>Combien</a:t>
            </a:r>
            <a:r>
              <a:rPr lang="en-IE" dirty="0" smtClean="0">
                <a:solidFill>
                  <a:srgbClr val="FF0000"/>
                </a:solidFill>
              </a:rPr>
              <a:t> de pi</a:t>
            </a:r>
            <a:r>
              <a:rPr lang="fr-FR" dirty="0" err="1" smtClean="0">
                <a:solidFill>
                  <a:srgbClr val="FF0000"/>
                </a:solidFill>
              </a:rPr>
              <a:t>èces</a:t>
            </a:r>
            <a:r>
              <a:rPr lang="fr-FR" dirty="0" smtClean="0">
                <a:solidFill>
                  <a:srgbClr val="FF0000"/>
                </a:solidFill>
              </a:rPr>
              <a:t> y a-t-il chez vous?</a:t>
            </a:r>
            <a:r>
              <a:rPr lang="en-IE" dirty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IE" dirty="0">
                <a:solidFill>
                  <a:schemeClr val="accent1">
                    <a:satMod val="150000"/>
                  </a:schemeClr>
                </a:solidFill>
              </a:rPr>
            </a:b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Au rez de chaussée, il y a la cuisine, le salon, la salle de bains, la salle </a:t>
            </a:r>
            <a:r>
              <a:rPr lang="fr-FR" smtClean="0"/>
              <a:t>à</a:t>
            </a:r>
            <a:r>
              <a:rPr lang="en-IE" smtClean="0"/>
              <a:t> manger, le bureau</a:t>
            </a:r>
          </a:p>
          <a:p>
            <a:endParaRPr lang="en-IE" smtClean="0"/>
          </a:p>
          <a:p>
            <a:r>
              <a:rPr lang="en-IE" smtClean="0"/>
              <a:t>En haut, il y a _____ chambres, la salle de bains, la salle d’ordinateur.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u="sng" dirty="0" err="1" smtClean="0">
                <a:solidFill>
                  <a:srgbClr val="FF0000"/>
                </a:solidFill>
              </a:rPr>
              <a:t>Habiter</a:t>
            </a:r>
            <a:endParaRPr lang="en-IE" u="sng" dirty="0">
              <a:solidFill>
                <a:srgbClr val="FF0000"/>
              </a:solidFill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Regular –er verb. Take off the –er and add your endings:</a:t>
            </a:r>
          </a:p>
          <a:p>
            <a:pPr algn="ctr">
              <a:buFont typeface="Wingdings 2" pitchFamily="18" charset="2"/>
              <a:buNone/>
            </a:pPr>
            <a:r>
              <a:rPr lang="en-IE" u="sng" smtClean="0"/>
              <a:t>Habiter</a:t>
            </a:r>
          </a:p>
          <a:p>
            <a:pPr algn="ctr">
              <a:buFont typeface="Wingdings 2" pitchFamily="18" charset="2"/>
              <a:buNone/>
            </a:pPr>
            <a:r>
              <a:rPr lang="en-IE" smtClean="0"/>
              <a:t>J’habit</a:t>
            </a:r>
            <a:r>
              <a:rPr lang="en-IE" smtClean="0">
                <a:solidFill>
                  <a:srgbClr val="FF0000"/>
                </a:solidFill>
              </a:rPr>
              <a:t>e</a:t>
            </a:r>
          </a:p>
          <a:p>
            <a:pPr algn="ctr">
              <a:buFont typeface="Wingdings 2" pitchFamily="18" charset="2"/>
              <a:buNone/>
            </a:pPr>
            <a:r>
              <a:rPr lang="en-IE" smtClean="0"/>
              <a:t>Tu habit</a:t>
            </a:r>
            <a:r>
              <a:rPr lang="en-IE" smtClean="0">
                <a:solidFill>
                  <a:srgbClr val="FF0000"/>
                </a:solidFill>
              </a:rPr>
              <a:t>es</a:t>
            </a:r>
          </a:p>
          <a:p>
            <a:pPr algn="ctr">
              <a:buFont typeface="Wingdings 2" pitchFamily="18" charset="2"/>
              <a:buNone/>
            </a:pPr>
            <a:r>
              <a:rPr lang="en-IE" smtClean="0"/>
              <a:t>Il/elle habit</a:t>
            </a:r>
            <a:r>
              <a:rPr lang="en-IE" smtClean="0">
                <a:solidFill>
                  <a:srgbClr val="FF0000"/>
                </a:solidFill>
              </a:rPr>
              <a:t>e</a:t>
            </a:r>
          </a:p>
          <a:p>
            <a:pPr algn="ctr">
              <a:buFont typeface="Wingdings 2" pitchFamily="18" charset="2"/>
              <a:buNone/>
            </a:pPr>
            <a:r>
              <a:rPr lang="en-IE" smtClean="0"/>
              <a:t>Nous habit</a:t>
            </a:r>
            <a:r>
              <a:rPr lang="en-IE" smtClean="0">
                <a:solidFill>
                  <a:srgbClr val="FF0000"/>
                </a:solidFill>
              </a:rPr>
              <a:t>ons</a:t>
            </a:r>
          </a:p>
          <a:p>
            <a:pPr algn="ctr">
              <a:buFont typeface="Wingdings 2" pitchFamily="18" charset="2"/>
              <a:buNone/>
            </a:pPr>
            <a:r>
              <a:rPr lang="en-IE" smtClean="0"/>
              <a:t>Vous habit</a:t>
            </a:r>
            <a:r>
              <a:rPr lang="en-IE" smtClean="0">
                <a:solidFill>
                  <a:srgbClr val="FF0000"/>
                </a:solidFill>
              </a:rPr>
              <a:t>ez</a:t>
            </a:r>
          </a:p>
          <a:p>
            <a:pPr algn="ctr">
              <a:buFont typeface="Wingdings 2" pitchFamily="18" charset="2"/>
              <a:buNone/>
            </a:pPr>
            <a:r>
              <a:rPr lang="en-IE" smtClean="0"/>
              <a:t>Ils/Elles habit</a:t>
            </a:r>
            <a:r>
              <a:rPr lang="en-IE" smtClean="0">
                <a:solidFill>
                  <a:srgbClr val="FF0000"/>
                </a:solidFill>
              </a:rPr>
              <a:t>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 err="1" smtClean="0">
                <a:solidFill>
                  <a:srgbClr val="FF0000"/>
                </a:solidFill>
              </a:rPr>
              <a:t>Décrivez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 smtClean="0">
                <a:solidFill>
                  <a:srgbClr val="FF0000"/>
                </a:solidFill>
              </a:rPr>
              <a:t>votre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 smtClean="0">
                <a:solidFill>
                  <a:srgbClr val="FF0000"/>
                </a:solidFill>
              </a:rPr>
              <a:t>chambre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 fontScale="850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IE" dirty="0" err="1" smtClean="0"/>
              <a:t>Partager</a:t>
            </a:r>
            <a:r>
              <a:rPr lang="en-IE" dirty="0" smtClean="0"/>
              <a:t> = to share (regular –</a:t>
            </a:r>
            <a:r>
              <a:rPr lang="en-IE" dirty="0" err="1" smtClean="0"/>
              <a:t>er</a:t>
            </a:r>
            <a:r>
              <a:rPr lang="en-IE" dirty="0" smtClean="0"/>
              <a:t> verb)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IE" dirty="0" smtClean="0"/>
              <a:t>Je </a:t>
            </a:r>
            <a:r>
              <a:rPr lang="en-IE" dirty="0" err="1" smtClean="0"/>
              <a:t>partage</a:t>
            </a:r>
            <a:r>
              <a:rPr lang="en-IE" dirty="0" smtClean="0"/>
              <a:t> ma </a:t>
            </a:r>
            <a:r>
              <a:rPr lang="en-IE" dirty="0" err="1" smtClean="0"/>
              <a:t>chambre</a:t>
            </a:r>
            <a:r>
              <a:rPr lang="en-IE" dirty="0" smtClean="0"/>
              <a:t> avec….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IE" dirty="0" err="1" smtClean="0"/>
              <a:t>J’ai</a:t>
            </a:r>
            <a:r>
              <a:rPr lang="en-IE" dirty="0" smtClean="0"/>
              <a:t> ma </a:t>
            </a:r>
            <a:r>
              <a:rPr lang="en-IE" dirty="0" err="1" smtClean="0"/>
              <a:t>propre</a:t>
            </a:r>
            <a:r>
              <a:rPr lang="en-IE" dirty="0" smtClean="0"/>
              <a:t> </a:t>
            </a:r>
            <a:r>
              <a:rPr lang="en-IE" dirty="0" err="1" smtClean="0"/>
              <a:t>chambre</a:t>
            </a:r>
            <a:endParaRPr lang="en-IE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IE" dirty="0" smtClean="0"/>
              <a:t>Elle </a:t>
            </a:r>
            <a:r>
              <a:rPr lang="en-IE" dirty="0" err="1" smtClean="0"/>
              <a:t>est</a:t>
            </a:r>
            <a:r>
              <a:rPr lang="en-IE" dirty="0" smtClean="0"/>
              <a:t> </a:t>
            </a:r>
            <a:r>
              <a:rPr lang="en-IE" dirty="0" err="1" smtClean="0"/>
              <a:t>spacieuse</a:t>
            </a:r>
            <a:r>
              <a:rPr lang="en-IE" dirty="0" smtClean="0"/>
              <a:t>/</a:t>
            </a:r>
            <a:r>
              <a:rPr lang="en-IE" dirty="0" err="1" smtClean="0"/>
              <a:t>lumineuse</a:t>
            </a:r>
            <a:r>
              <a:rPr lang="en-IE" dirty="0" smtClean="0"/>
              <a:t>, etc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IE" dirty="0" smtClean="0"/>
              <a:t>Les </a:t>
            </a:r>
            <a:r>
              <a:rPr lang="en-IE" dirty="0" err="1" smtClean="0"/>
              <a:t>murs</a:t>
            </a:r>
            <a:r>
              <a:rPr lang="en-IE" dirty="0" smtClean="0"/>
              <a:t> </a:t>
            </a:r>
            <a:r>
              <a:rPr lang="en-IE" dirty="0" err="1" smtClean="0"/>
              <a:t>sont</a:t>
            </a:r>
            <a:r>
              <a:rPr lang="en-IE" dirty="0" smtClean="0"/>
              <a:t> roses/bleus/</a:t>
            </a:r>
            <a:r>
              <a:rPr lang="en-IE" dirty="0" err="1" smtClean="0"/>
              <a:t>cr</a:t>
            </a:r>
            <a:r>
              <a:rPr lang="fr-FR" dirty="0" err="1" smtClean="0"/>
              <a:t>èmes</a:t>
            </a:r>
            <a:r>
              <a:rPr lang="fr-FR" dirty="0" smtClean="0"/>
              <a:t>/ray</a:t>
            </a:r>
            <a:r>
              <a:rPr lang="en-IE" dirty="0" err="1" smtClean="0"/>
              <a:t>és</a:t>
            </a:r>
            <a:endParaRPr lang="en-IE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IE" dirty="0" err="1" smtClean="0"/>
              <a:t>J’ai</a:t>
            </a:r>
            <a:r>
              <a:rPr lang="en-IE" dirty="0" smtClean="0"/>
              <a:t> </a:t>
            </a:r>
            <a:r>
              <a:rPr lang="en-IE" dirty="0" err="1" smtClean="0"/>
              <a:t>mon</a:t>
            </a:r>
            <a:r>
              <a:rPr lang="en-IE" dirty="0" smtClean="0"/>
              <a:t> lit, ma </a:t>
            </a:r>
            <a:r>
              <a:rPr lang="en-IE" dirty="0" err="1" smtClean="0"/>
              <a:t>télé</a:t>
            </a:r>
            <a:r>
              <a:rPr lang="en-IE" dirty="0" smtClean="0"/>
              <a:t>, </a:t>
            </a:r>
            <a:r>
              <a:rPr lang="en-IE" dirty="0" err="1" smtClean="0"/>
              <a:t>mes</a:t>
            </a:r>
            <a:r>
              <a:rPr lang="en-IE" dirty="0" smtClean="0"/>
              <a:t> </a:t>
            </a:r>
            <a:r>
              <a:rPr lang="en-IE" dirty="0" err="1" smtClean="0"/>
              <a:t>affiches</a:t>
            </a:r>
            <a:r>
              <a:rPr lang="en-IE" dirty="0" smtClean="0"/>
              <a:t>, </a:t>
            </a:r>
            <a:r>
              <a:rPr lang="en-IE" dirty="0" err="1" smtClean="0"/>
              <a:t>mes</a:t>
            </a:r>
            <a:r>
              <a:rPr lang="en-IE" dirty="0" smtClean="0"/>
              <a:t> photos, </a:t>
            </a:r>
            <a:r>
              <a:rPr lang="en-IE" dirty="0" err="1" smtClean="0"/>
              <a:t>mon</a:t>
            </a:r>
            <a:r>
              <a:rPr lang="en-IE" dirty="0" smtClean="0"/>
              <a:t> armoire, </a:t>
            </a:r>
            <a:r>
              <a:rPr lang="en-IE" dirty="0" err="1" smtClean="0"/>
              <a:t>mon</a:t>
            </a:r>
            <a:r>
              <a:rPr lang="en-IE" dirty="0" smtClean="0"/>
              <a:t> </a:t>
            </a:r>
            <a:r>
              <a:rPr lang="en-IE" dirty="0" err="1" smtClean="0"/>
              <a:t>ordinateur</a:t>
            </a:r>
            <a:r>
              <a:rPr lang="en-IE" dirty="0" smtClean="0"/>
              <a:t>, etc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fr-FR" dirty="0" smtClean="0"/>
              <a:t>J'y vais pour……	écouter de la musique</a:t>
            </a:r>
            <a:endParaRPr lang="en-IE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E" dirty="0" smtClean="0"/>
              <a:t>				se d</a:t>
            </a:r>
            <a:r>
              <a:rPr lang="fr-FR" dirty="0" smtClean="0"/>
              <a:t>étendre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fr-FR" dirty="0"/>
              <a:t>	</a:t>
            </a:r>
            <a:r>
              <a:rPr lang="fr-FR" dirty="0" smtClean="0"/>
              <a:t>			lire un roman/les magazines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fr-FR" dirty="0"/>
              <a:t>	</a:t>
            </a:r>
            <a:r>
              <a:rPr lang="fr-FR" dirty="0" smtClean="0"/>
              <a:t>			échapper à ma famille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fr-FR" dirty="0"/>
              <a:t>	</a:t>
            </a:r>
            <a:r>
              <a:rPr lang="fr-FR" dirty="0" smtClean="0"/>
              <a:t>			faire mes devoirs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fr-FR" dirty="0"/>
              <a:t>	</a:t>
            </a:r>
            <a:r>
              <a:rPr lang="fr-FR" dirty="0" smtClean="0"/>
              <a:t>			surfer l’internet	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u="sng" dirty="0" smtClean="0">
                <a:solidFill>
                  <a:schemeClr val="accent1">
                    <a:satMod val="150000"/>
                  </a:schemeClr>
                </a:solidFill>
              </a:rPr>
              <a:t>Les Questions</a:t>
            </a:r>
            <a:endParaRPr lang="en-IE" u="sng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IE" smtClean="0">
                <a:solidFill>
                  <a:srgbClr val="FF0000"/>
                </a:solidFill>
              </a:rPr>
              <a:t>Q. Parlez-moi de votre maison.</a:t>
            </a:r>
          </a:p>
          <a:p>
            <a:pPr>
              <a:buFont typeface="Wingdings 2" pitchFamily="18" charset="2"/>
              <a:buNone/>
            </a:pPr>
            <a:endParaRPr lang="en-IE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en-IE" smtClean="0">
                <a:solidFill>
                  <a:srgbClr val="FF0000"/>
                </a:solidFill>
              </a:rPr>
              <a:t>Q. Combien de pi</a:t>
            </a:r>
            <a:r>
              <a:rPr lang="fr-FR" smtClean="0">
                <a:solidFill>
                  <a:srgbClr val="FF0000"/>
                </a:solidFill>
              </a:rPr>
              <a:t>èces y a-t-il chez vous?</a:t>
            </a:r>
          </a:p>
          <a:p>
            <a:pPr>
              <a:buFont typeface="Wingdings 2" pitchFamily="18" charset="2"/>
              <a:buNone/>
            </a:pPr>
            <a:endParaRPr lang="fr-FR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FF0000"/>
                </a:solidFill>
              </a:rPr>
              <a:t>Q. </a:t>
            </a:r>
            <a:r>
              <a:rPr lang="en-IE" smtClean="0">
                <a:solidFill>
                  <a:srgbClr val="FF0000"/>
                </a:solidFill>
              </a:rPr>
              <a:t>Décrivez votre chambre.</a:t>
            </a:r>
          </a:p>
          <a:p>
            <a:pPr>
              <a:buFont typeface="Wingdings 2" pitchFamily="18" charset="2"/>
              <a:buNone/>
            </a:pPr>
            <a:r>
              <a:rPr lang="en-IE" smtClean="0"/>
              <a:t/>
            </a:r>
            <a:br>
              <a:rPr lang="en-IE" smtClean="0"/>
            </a:br>
            <a:endParaRPr lang="en-I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u="sng" dirty="0" smtClean="0">
                <a:solidFill>
                  <a:srgbClr val="FF0000"/>
                </a:solidFill>
              </a:rPr>
              <a:t/>
            </a:r>
            <a:br>
              <a:rPr lang="en-IE" u="sng" dirty="0" smtClean="0">
                <a:solidFill>
                  <a:srgbClr val="FF0000"/>
                </a:solidFill>
              </a:rPr>
            </a:br>
            <a:r>
              <a:rPr lang="en-IE" u="sng" dirty="0" smtClean="0">
                <a:solidFill>
                  <a:srgbClr val="FF0000"/>
                </a:solidFill>
              </a:rPr>
              <a:t>La vie à la </a:t>
            </a:r>
            <a:r>
              <a:rPr lang="en-IE" u="sng" dirty="0" err="1" smtClean="0">
                <a:solidFill>
                  <a:srgbClr val="FF0000"/>
                </a:solidFill>
              </a:rPr>
              <a:t>campagne</a:t>
            </a:r>
            <a:r>
              <a:rPr lang="en-IE" u="sng" dirty="0" smtClean="0">
                <a:solidFill>
                  <a:srgbClr val="FF0000"/>
                </a:solidFill>
              </a:rPr>
              <a:t/>
            </a:r>
            <a:br>
              <a:rPr lang="en-IE" u="sng" dirty="0" smtClean="0">
                <a:solidFill>
                  <a:srgbClr val="FF0000"/>
                </a:solidFill>
              </a:rPr>
            </a:br>
            <a:endParaRPr lang="en-IE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IE" sz="3000" dirty="0" err="1" smtClean="0"/>
              <a:t>C’est</a:t>
            </a:r>
            <a:r>
              <a:rPr lang="en-IE" sz="3000" dirty="0" smtClean="0"/>
              <a:t>….. </a:t>
            </a:r>
            <a:r>
              <a:rPr lang="en-IE" sz="3000" dirty="0" err="1" smtClean="0"/>
              <a:t>pittoresque</a:t>
            </a:r>
            <a:r>
              <a:rPr lang="en-IE" sz="3000" dirty="0" smtClean="0"/>
              <a:t>, </a:t>
            </a:r>
            <a:r>
              <a:rPr lang="en-IE" sz="3000" dirty="0" err="1" smtClean="0"/>
              <a:t>touristique</a:t>
            </a:r>
            <a:r>
              <a:rPr lang="en-IE" sz="3000" dirty="0" smtClean="0"/>
              <a:t>, </a:t>
            </a:r>
            <a:r>
              <a:rPr lang="en-IE" sz="3000" dirty="0" err="1" smtClean="0"/>
              <a:t>calme</a:t>
            </a:r>
            <a:r>
              <a:rPr lang="en-IE" sz="3000" dirty="0" smtClean="0"/>
              <a:t>, belle, </a:t>
            </a:r>
            <a:r>
              <a:rPr lang="en-IE" sz="3000" dirty="0" err="1" smtClean="0"/>
              <a:t>jolie</a:t>
            </a:r>
            <a:endParaRPr lang="en-IE" sz="30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IE" sz="3000" dirty="0" err="1" smtClean="0"/>
              <a:t>C’est</a:t>
            </a:r>
            <a:r>
              <a:rPr lang="en-IE" sz="3000" dirty="0" smtClean="0"/>
              <a:t>….. </a:t>
            </a:r>
            <a:r>
              <a:rPr lang="en-IE" sz="3000" dirty="0" err="1" smtClean="0"/>
              <a:t>ennuyeuse</a:t>
            </a:r>
            <a:endParaRPr lang="en-IE" sz="30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IE" sz="3000" dirty="0" smtClean="0"/>
              <a:t>Il y a beaucoup de </a:t>
            </a:r>
            <a:r>
              <a:rPr lang="en-IE" sz="3000" dirty="0" err="1" smtClean="0"/>
              <a:t>choses</a:t>
            </a:r>
            <a:r>
              <a:rPr lang="en-IE" sz="3000" dirty="0" smtClean="0"/>
              <a:t> à faire.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IE" sz="3000" dirty="0" smtClean="0"/>
              <a:t>Il </a:t>
            </a:r>
            <a:r>
              <a:rPr lang="en-IE" sz="3000" dirty="0" err="1" smtClean="0"/>
              <a:t>n’y</a:t>
            </a:r>
            <a:r>
              <a:rPr lang="en-IE" sz="3000" dirty="0" smtClean="0"/>
              <a:t> a pas </a:t>
            </a:r>
            <a:r>
              <a:rPr lang="en-IE" sz="3000" dirty="0" err="1" smtClean="0"/>
              <a:t>beacoup</a:t>
            </a:r>
            <a:r>
              <a:rPr lang="en-IE" sz="3000" dirty="0" smtClean="0"/>
              <a:t> de </a:t>
            </a:r>
            <a:r>
              <a:rPr lang="en-IE" sz="3000" dirty="0" err="1" smtClean="0"/>
              <a:t>choses</a:t>
            </a:r>
            <a:r>
              <a:rPr lang="en-IE" sz="3000" dirty="0" smtClean="0"/>
              <a:t> à faire.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IE" sz="3000" dirty="0" err="1" smtClean="0"/>
              <a:t>J’aime</a:t>
            </a:r>
            <a:r>
              <a:rPr lang="en-IE" sz="3000" dirty="0" smtClean="0"/>
              <a:t> </a:t>
            </a:r>
            <a:r>
              <a:rPr lang="en-IE" sz="3000" dirty="0" err="1" smtClean="0"/>
              <a:t>bien</a:t>
            </a:r>
            <a:r>
              <a:rPr lang="en-IE" sz="3000" dirty="0" smtClean="0"/>
              <a:t> </a:t>
            </a:r>
            <a:r>
              <a:rPr lang="en-IE" sz="3000" dirty="0" err="1" smtClean="0"/>
              <a:t>l’ambiance</a:t>
            </a:r>
            <a:r>
              <a:rPr lang="en-IE" sz="3000" dirty="0" smtClean="0"/>
              <a:t>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IE" sz="3000" dirty="0" smtClean="0"/>
              <a:t>Le </a:t>
            </a:r>
            <a:r>
              <a:rPr lang="en-IE" sz="3000" dirty="0" err="1" smtClean="0"/>
              <a:t>paysage</a:t>
            </a:r>
            <a:r>
              <a:rPr lang="en-IE" sz="3000" dirty="0" smtClean="0"/>
              <a:t> </a:t>
            </a:r>
            <a:r>
              <a:rPr lang="en-IE" sz="3000" dirty="0" err="1" smtClean="0"/>
              <a:t>est</a:t>
            </a:r>
            <a:r>
              <a:rPr lang="en-IE" sz="3000" dirty="0" smtClean="0"/>
              <a:t> </a:t>
            </a:r>
            <a:r>
              <a:rPr lang="en-IE" sz="3000" dirty="0" err="1" smtClean="0"/>
              <a:t>très</a:t>
            </a:r>
            <a:r>
              <a:rPr lang="en-IE" sz="3000" dirty="0" smtClean="0"/>
              <a:t> beau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fr-FR" sz="3000" dirty="0" smtClean="0"/>
              <a:t>On peut être proche de la nature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fr-FR" sz="3000" dirty="0" smtClean="0"/>
              <a:t>J'aime la vie en plein air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fr-FR" sz="3000" dirty="0" smtClean="0"/>
              <a:t>Les habitants sont amicaux et serviables.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fr-FR" sz="3000" dirty="0" smtClean="0"/>
              <a:t>Il y a un sens de la communauté</a:t>
            </a:r>
            <a:r>
              <a:rPr lang="en-IE" sz="2800" dirty="0" smtClean="0"/>
              <a:t>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IE" dirty="0" smtClean="0"/>
          </a:p>
          <a:p>
            <a:pPr marL="1426464" lvl="4" indent="-182880" fontAlgn="auto">
              <a:spcAft>
                <a:spcPts val="0"/>
              </a:spcAft>
              <a:buClr>
                <a:schemeClr val="accent5"/>
              </a:buClr>
              <a:buFont typeface="Wingdings 3"/>
              <a:buNone/>
              <a:defRPr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u="sng" dirty="0" smtClean="0">
                <a:solidFill>
                  <a:srgbClr val="FF0000"/>
                </a:solidFill>
              </a:rPr>
              <a:t>La </a:t>
            </a:r>
            <a:r>
              <a:rPr lang="en-IE" u="sng" dirty="0" err="1" smtClean="0">
                <a:solidFill>
                  <a:srgbClr val="FF0000"/>
                </a:solidFill>
              </a:rPr>
              <a:t>campagne</a:t>
            </a:r>
            <a:r>
              <a:rPr lang="en-IE" u="sng" dirty="0" smtClean="0">
                <a:solidFill>
                  <a:srgbClr val="FF0000"/>
                </a:solidFill>
              </a:rPr>
              <a:t>: Les installations</a:t>
            </a:r>
            <a:endParaRPr lang="en-IE" u="sng" dirty="0">
              <a:solidFill>
                <a:srgbClr val="FF0000"/>
              </a:solidFill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Il y a </a:t>
            </a:r>
            <a:r>
              <a:rPr lang="fr-FR" smtClean="0"/>
              <a:t>des champs, une plage, un église, un école, un magasin, un pub, un restaurant, une salle de sport, une bibliothèque……</a:t>
            </a:r>
          </a:p>
          <a:p>
            <a:endParaRPr lang="fr-FR" smtClean="0"/>
          </a:p>
          <a:p>
            <a:r>
              <a:rPr lang="fr-FR" smtClean="0"/>
              <a:t>Il manque d’installations.</a:t>
            </a:r>
            <a:endParaRPr lang="en-IE" smtClean="0"/>
          </a:p>
          <a:p>
            <a:pPr>
              <a:buFont typeface="Wingdings 2" pitchFamily="18" charset="2"/>
              <a:buNone/>
            </a:pPr>
            <a:endParaRPr lang="en-I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u="sng" dirty="0" smtClean="0">
                <a:solidFill>
                  <a:srgbClr val="FF0000"/>
                </a:solidFill>
              </a:rPr>
              <a:t>La vie en </a:t>
            </a:r>
            <a:r>
              <a:rPr lang="en-IE" u="sng" dirty="0" err="1" smtClean="0">
                <a:solidFill>
                  <a:srgbClr val="FF0000"/>
                </a:solidFill>
              </a:rPr>
              <a:t>ville</a:t>
            </a:r>
            <a:endParaRPr lang="en-IE" u="sng" dirty="0">
              <a:solidFill>
                <a:srgbClr val="FF0000"/>
              </a:solidFill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C’est….. </a:t>
            </a:r>
            <a:r>
              <a:rPr lang="fr-FR" smtClean="0"/>
              <a:t>animé, moderne, cosmopolite……</a:t>
            </a:r>
          </a:p>
          <a:p>
            <a:r>
              <a:rPr lang="fr-FR" smtClean="0"/>
              <a:t>C’est….. bruyante, trop occupé…..</a:t>
            </a:r>
          </a:p>
          <a:p>
            <a:r>
              <a:rPr lang="fr-FR" smtClean="0"/>
              <a:t>Il y a beaucoup de </a:t>
            </a:r>
            <a:r>
              <a:rPr lang="en-IE" smtClean="0"/>
              <a:t>choses à faire.</a:t>
            </a:r>
          </a:p>
          <a:p>
            <a:r>
              <a:rPr lang="en-IE" smtClean="0"/>
              <a:t>Il y a beaucoup de pollution.</a:t>
            </a:r>
            <a:r>
              <a:rPr lang="fr-FR" smtClean="0"/>
              <a:t> </a:t>
            </a:r>
            <a:endParaRPr lang="en-IE" smtClean="0"/>
          </a:p>
          <a:p>
            <a:r>
              <a:rPr lang="fr-FR" smtClean="0"/>
              <a:t>Il y a beaucoup de jeunes.</a:t>
            </a:r>
          </a:p>
          <a:p>
            <a:r>
              <a:rPr lang="fr-FR" smtClean="0"/>
              <a:t>L'ennui n'est jamais un problème.</a:t>
            </a:r>
          </a:p>
          <a:p>
            <a:r>
              <a:rPr lang="fr-FR" smtClean="0"/>
              <a:t>La solitude peut être un problème.</a:t>
            </a:r>
            <a:endParaRPr lang="en-IE" b="1" smtClean="0"/>
          </a:p>
          <a:p>
            <a:endParaRPr lang="en-I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u="sng" dirty="0" smtClean="0">
                <a:solidFill>
                  <a:srgbClr val="FF0000"/>
                </a:solidFill>
              </a:rPr>
              <a:t>La </a:t>
            </a:r>
            <a:r>
              <a:rPr lang="en-IE" u="sng" dirty="0" err="1" smtClean="0">
                <a:solidFill>
                  <a:srgbClr val="FF0000"/>
                </a:solidFill>
              </a:rPr>
              <a:t>ville</a:t>
            </a:r>
            <a:r>
              <a:rPr lang="en-IE" u="sng" dirty="0" smtClean="0">
                <a:solidFill>
                  <a:srgbClr val="FF0000"/>
                </a:solidFill>
              </a:rPr>
              <a:t>: Les installations</a:t>
            </a:r>
            <a:endParaRPr lang="en-IE" u="sng" dirty="0">
              <a:solidFill>
                <a:srgbClr val="FF0000"/>
              </a:solidFill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Il y a une piscine, un stade, </a:t>
            </a:r>
            <a:r>
              <a:rPr lang="fr-FR" smtClean="0"/>
              <a:t>théâtre, un musée, un cinéma, un jardin public, des bars, des restaurants, des magasins.</a:t>
            </a:r>
          </a:p>
          <a:p>
            <a:endParaRPr lang="fr-FR" smtClean="0"/>
          </a:p>
          <a:p>
            <a:r>
              <a:rPr lang="fr-FR" smtClean="0"/>
              <a:t>Il y a une manque des espaces verts. </a:t>
            </a:r>
            <a:endParaRPr lang="en-I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J’habite</a:t>
            </a:r>
            <a:r>
              <a:rPr lang="en-GB" dirty="0" smtClean="0"/>
              <a:t> = I live ….</a:t>
            </a:r>
          </a:p>
          <a:p>
            <a:endParaRPr lang="en-GB" dirty="0" smtClean="0"/>
          </a:p>
          <a:p>
            <a:r>
              <a:rPr lang="en-GB" dirty="0" err="1" smtClean="0"/>
              <a:t>J’habite</a:t>
            </a:r>
            <a:r>
              <a:rPr lang="en-GB" dirty="0" smtClean="0"/>
              <a:t> à  </a:t>
            </a:r>
            <a:r>
              <a:rPr lang="en-GB" dirty="0" err="1" smtClean="0"/>
              <a:t>Giffnock</a:t>
            </a:r>
            <a:r>
              <a:rPr lang="en-GB" dirty="0" smtClean="0"/>
              <a:t> </a:t>
            </a:r>
            <a:r>
              <a:rPr lang="en-GB" dirty="0" err="1" smtClean="0"/>
              <a:t>près</a:t>
            </a:r>
            <a:r>
              <a:rPr lang="en-GB" dirty="0" smtClean="0"/>
              <a:t> de Glasgow en </a:t>
            </a:r>
            <a:r>
              <a:rPr lang="en-GB" dirty="0" err="1" smtClean="0"/>
              <a:t>Ecosse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>
                <a:solidFill>
                  <a:schemeClr val="accent1">
                    <a:satMod val="150000"/>
                  </a:schemeClr>
                </a:solidFill>
              </a:rPr>
              <a:t>a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u centre </a:t>
            </a: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ville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772816"/>
            <a:ext cx="645318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en </a:t>
            </a: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banlieue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= in the outskirts/suburbs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628775"/>
            <a:ext cx="6484938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332656"/>
            <a:ext cx="8229600" cy="13967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>
                <a:solidFill>
                  <a:schemeClr val="accent1">
                    <a:satMod val="150000"/>
                  </a:schemeClr>
                </a:solidFill>
              </a:rPr>
              <a:t>à la </a:t>
            </a: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campagne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In the countryside</a:t>
            </a:r>
            <a:r>
              <a:rPr lang="en-IE" dirty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IE" dirty="0">
                <a:solidFill>
                  <a:schemeClr val="accent1">
                    <a:satMod val="150000"/>
                  </a:schemeClr>
                </a:solidFill>
              </a:rPr>
            </a:b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844675"/>
            <a:ext cx="59372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dans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 un 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village</a:t>
            </a:r>
            <a:b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in a village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484313"/>
            <a:ext cx="6410325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satMod val="150000"/>
                  </a:schemeClr>
                </a:solidFill>
              </a:rPr>
              <a:t>à </a:t>
            </a:r>
            <a:r>
              <a:rPr lang="fr-FR" dirty="0" smtClean="0">
                <a:solidFill>
                  <a:schemeClr val="accent1">
                    <a:satMod val="150000"/>
                  </a:schemeClr>
                </a:solidFill>
              </a:rPr>
              <a:t>la </a:t>
            </a:r>
            <a:r>
              <a:rPr lang="fr-FR" dirty="0" smtClean="0">
                <a:solidFill>
                  <a:schemeClr val="accent1">
                    <a:satMod val="150000"/>
                  </a:schemeClr>
                </a:solidFill>
              </a:rPr>
              <a:t>montagne</a:t>
            </a:r>
            <a:br>
              <a:rPr lang="fr-FR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satMod val="150000"/>
                  </a:schemeClr>
                </a:solidFill>
              </a:rPr>
              <a:t>in the </a:t>
            </a:r>
            <a:r>
              <a:rPr lang="fr-FR" dirty="0" err="1" smtClean="0">
                <a:solidFill>
                  <a:schemeClr val="accent1">
                    <a:satMod val="150000"/>
                  </a:schemeClr>
                </a:solidFill>
              </a:rPr>
              <a:t>mountains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00213"/>
            <a:ext cx="60325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au </a:t>
            </a: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bord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 de la </a:t>
            </a: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mer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at the seaside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916832"/>
            <a:ext cx="5905500" cy="467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238</TotalTime>
  <Words>442</Words>
  <Application>Microsoft Office PowerPoint</Application>
  <PresentationFormat>On-screen Show (4:3)</PresentationFormat>
  <Paragraphs>88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Corbel</vt:lpstr>
      <vt:lpstr>Wingdings</vt:lpstr>
      <vt:lpstr>Wingdings 2</vt:lpstr>
      <vt:lpstr>Wingdings 3</vt:lpstr>
      <vt:lpstr>Module</vt:lpstr>
      <vt:lpstr>Mon Quartier et Ma Maison = My Area and My House  </vt:lpstr>
      <vt:lpstr>Habiter</vt:lpstr>
      <vt:lpstr>PowerPoint Presentation</vt:lpstr>
      <vt:lpstr>au centre ville</vt:lpstr>
      <vt:lpstr>en banlieue= in the outskirts/suburbs</vt:lpstr>
      <vt:lpstr>à la campagne In the countryside </vt:lpstr>
      <vt:lpstr>dans un village in a village</vt:lpstr>
      <vt:lpstr>à la montagne in the mountains</vt:lpstr>
      <vt:lpstr>au bord de la mer at the seaside</vt:lpstr>
      <vt:lpstr>une maison jumelée in a semi-detached house </vt:lpstr>
      <vt:lpstr>J’habite une villa In a detached house.</vt:lpstr>
      <vt:lpstr>une maison mitoyenne in a terraced house</vt:lpstr>
      <vt:lpstr>Un bungalow in a bungalow</vt:lpstr>
      <vt:lpstr>Un studio in a studio flat</vt:lpstr>
      <vt:lpstr>Un appartement in a flat</vt:lpstr>
      <vt:lpstr>Un immeuble a building block</vt:lpstr>
      <vt:lpstr>Un HLM (habitation à loyer modéré)</vt:lpstr>
      <vt:lpstr>Les adjectifs</vt:lpstr>
      <vt:lpstr>Combien de pièces y a-t-il chez vous? </vt:lpstr>
      <vt:lpstr>Décrivez votre chambre</vt:lpstr>
      <vt:lpstr>Les Questions</vt:lpstr>
      <vt:lpstr> La vie à la campagne </vt:lpstr>
      <vt:lpstr>La campagne: Les installations</vt:lpstr>
      <vt:lpstr>La vie en ville</vt:lpstr>
      <vt:lpstr>La ville: Les installations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Quartier et Ma Maison</dc:title>
  <dc:creator>Claire Miles</dc:creator>
  <cp:lastModifiedBy>Jacqueline Marshall</cp:lastModifiedBy>
  <cp:revision>22</cp:revision>
  <dcterms:created xsi:type="dcterms:W3CDTF">2011-09-21T14:43:22Z</dcterms:created>
  <dcterms:modified xsi:type="dcterms:W3CDTF">2020-04-20T13:30:34Z</dcterms:modified>
</cp:coreProperties>
</file>