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86" d="100"/>
          <a:sy n="86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6A8F-F046-4743-9B37-0CB1705F65AA}" type="datetimeFigureOut">
              <a:rPr lang="en-IE"/>
              <a:pPr>
                <a:defRPr/>
              </a:pPr>
              <a:t>19/04/2020</a:t>
            </a:fld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F680-B8D0-48C7-A196-2271ADC7FCE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9C60-4FC6-4ECB-9651-5443E34ED75F}" type="datetimeFigureOut">
              <a:rPr lang="en-IE"/>
              <a:pPr>
                <a:defRPr/>
              </a:pPr>
              <a:t>19/04/2020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A143-FD64-44BE-90F5-DD5F09EF33C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80C36-CCD6-40FC-A54F-69B33CDCDB9B}" type="datetimeFigureOut">
              <a:rPr lang="en-IE"/>
              <a:pPr>
                <a:defRPr/>
              </a:pPr>
              <a:t>19/04/2020</a:t>
            </a:fld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C6D2-3EBC-474D-BEAB-EE938FA8A15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A863-BE9E-400F-BBDC-C78DA6326B30}" type="datetimeFigureOut">
              <a:rPr lang="en-IE"/>
              <a:pPr>
                <a:defRPr/>
              </a:pPr>
              <a:t>19/04/2020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4F17-2598-419D-85EC-F58426401E7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58F2-7426-4825-BAF3-D4FDC5379684}" type="datetimeFigureOut">
              <a:rPr lang="en-IE"/>
              <a:pPr>
                <a:defRPr/>
              </a:pPr>
              <a:t>19/04/2020</a:t>
            </a:fld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359A-FEF9-4D6F-85A8-B2A4D15A907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033E-9B81-4FC1-9FF6-45C87CB3F3DF}" type="datetimeFigureOut">
              <a:rPr lang="en-IE"/>
              <a:pPr>
                <a:defRPr/>
              </a:pPr>
              <a:t>19/04/2020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A9CA1-4108-4A45-876C-C83CCCF538A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790B-7AA6-4E49-922E-07C1807741EF}" type="datetimeFigureOut">
              <a:rPr lang="en-IE"/>
              <a:pPr>
                <a:defRPr/>
              </a:pPr>
              <a:t>19/04/2020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6B41-B6F1-40E3-B0D8-889A3193CD0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E5A0-2D15-4102-8999-F24C50B847B4}" type="datetimeFigureOut">
              <a:rPr lang="en-IE"/>
              <a:pPr>
                <a:defRPr/>
              </a:pPr>
              <a:t>19/04/2020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84DC-992C-4CAE-8C3E-599D484F395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F527-AD75-498B-8B9D-3CEF64AADD5F}" type="datetimeFigureOut">
              <a:rPr lang="en-IE"/>
              <a:pPr>
                <a:defRPr/>
              </a:pPr>
              <a:t>19/04/2020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054E-DC76-4E0D-A46A-2C3D9C670E8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D13B-CD2A-4914-AF2B-8ADA4935EB2F}" type="datetimeFigureOut">
              <a:rPr lang="en-IE"/>
              <a:pPr>
                <a:defRPr/>
              </a:pPr>
              <a:t>19/04/2020</a:t>
            </a:fld>
            <a:endParaRPr lang="en-I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5022-EDF2-4570-9370-C787B372668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17A22-F2FF-4772-9C56-58A13A16F980}" type="datetimeFigureOut">
              <a:rPr lang="en-IE"/>
              <a:pPr>
                <a:defRPr/>
              </a:pPr>
              <a:t>19/04/2020</a:t>
            </a:fld>
            <a:endParaRPr lang="en-I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796F-84C8-4CCA-8220-8B6AE6BDF84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A58E8D-E317-4507-9D8B-6A34FEC6D397}" type="datetimeFigureOut">
              <a:rPr lang="en-IE"/>
              <a:pPr>
                <a:defRPr/>
              </a:pPr>
              <a:t>19/04/2020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23D21F0-BA5A-4054-91B4-C77A824CF47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1CA2C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1CA2C3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C32D2E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964305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Mon Quartier et Ma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Maison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= My Area and My House</a:t>
            </a:r>
            <a:b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IE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>
                <a:solidFill>
                  <a:schemeClr val="accent1">
                    <a:satMod val="150000"/>
                  </a:schemeClr>
                </a:solidFill>
              </a:rPr>
            </a:b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fr-FR" smtClean="0"/>
              <a:t>Où est-ce que vous habitez?</a:t>
            </a:r>
            <a:endParaRPr lang="en-IE" smtClean="0"/>
          </a:p>
          <a:p>
            <a:endParaRPr lang="en-I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satMod val="150000"/>
                  </a:schemeClr>
                </a:solidFill>
              </a:rPr>
              <a:t>une maison jumelée</a:t>
            </a:r>
            <a:r>
              <a:rPr lang="en-IE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>
                <a:solidFill>
                  <a:schemeClr val="accent1">
                    <a:satMod val="150000"/>
                  </a:schemeClr>
                </a:solidFill>
              </a:rPr>
            </a:b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77323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J’habite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une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 villa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700213"/>
            <a:ext cx="5745163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une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maison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mitoyenne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773238"/>
            <a:ext cx="6096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Un bungalow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6129338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Un studio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28775"/>
            <a:ext cx="6402388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Un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appartement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484313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Un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immeuble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628775"/>
            <a:ext cx="6545262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Un HLM </a:t>
            </a:r>
            <a: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  <a:t>(</a:t>
            </a:r>
            <a:r>
              <a:rPr lang="fr-FR" i="1" dirty="0" smtClean="0">
                <a:solidFill>
                  <a:schemeClr val="accent1">
                    <a:satMod val="150000"/>
                  </a:schemeClr>
                </a:solidFill>
              </a:rPr>
              <a:t>habitation à loyer modéré</a:t>
            </a:r>
            <a: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  <a:t>)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84325" y="1774825"/>
            <a:ext cx="5975350" cy="4625975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u="sng" dirty="0" err="1" smtClean="0">
                <a:solidFill>
                  <a:srgbClr val="FF0000"/>
                </a:solidFill>
              </a:rPr>
              <a:t>Habiter</a:t>
            </a:r>
            <a:r>
              <a:rPr lang="en-IE" u="sng" dirty="0" smtClean="0">
                <a:solidFill>
                  <a:srgbClr val="FF0000"/>
                </a:solidFill>
              </a:rPr>
              <a:t>= to live</a:t>
            </a:r>
            <a:endParaRPr lang="en-IE" u="sng" dirty="0">
              <a:solidFill>
                <a:srgbClr val="FF0000"/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Regular –</a:t>
            </a:r>
            <a:r>
              <a:rPr lang="en-IE" dirty="0" err="1" smtClean="0"/>
              <a:t>er</a:t>
            </a:r>
            <a:r>
              <a:rPr lang="en-IE" dirty="0" smtClean="0"/>
              <a:t> verb. Take off the –</a:t>
            </a:r>
            <a:r>
              <a:rPr lang="en-IE" dirty="0" err="1" smtClean="0"/>
              <a:t>er</a:t>
            </a:r>
            <a:r>
              <a:rPr lang="en-IE" dirty="0" smtClean="0"/>
              <a:t> and add the endings:</a:t>
            </a:r>
          </a:p>
          <a:p>
            <a:pPr algn="ctr">
              <a:buFont typeface="Wingdings 2" pitchFamily="18" charset="2"/>
              <a:buNone/>
            </a:pPr>
            <a:r>
              <a:rPr lang="en-IE" u="sng" dirty="0" err="1" smtClean="0"/>
              <a:t>Habiter</a:t>
            </a:r>
            <a:endParaRPr lang="en-IE" u="sng" dirty="0" smtClean="0"/>
          </a:p>
          <a:p>
            <a:pPr algn="ctr">
              <a:buFont typeface="Wingdings 2" pitchFamily="18" charset="2"/>
              <a:buNone/>
            </a:pPr>
            <a:r>
              <a:rPr lang="en-IE" dirty="0" err="1" smtClean="0"/>
              <a:t>J’habit</a:t>
            </a:r>
            <a:r>
              <a:rPr lang="en-IE" dirty="0" err="1" smtClean="0">
                <a:solidFill>
                  <a:srgbClr val="FF0000"/>
                </a:solidFill>
              </a:rPr>
              <a:t>e</a:t>
            </a:r>
            <a:r>
              <a:rPr lang="en-IE" dirty="0" smtClean="0">
                <a:solidFill>
                  <a:srgbClr val="FF0000"/>
                </a:solidFill>
              </a:rPr>
              <a:t>= </a:t>
            </a:r>
            <a:r>
              <a:rPr lang="en-IE" dirty="0" smtClean="0"/>
              <a:t>I live</a:t>
            </a:r>
          </a:p>
          <a:p>
            <a:pPr algn="ctr">
              <a:buFont typeface="Wingdings 2" pitchFamily="18" charset="2"/>
              <a:buNone/>
            </a:pPr>
            <a:r>
              <a:rPr lang="en-IE" dirty="0" err="1" smtClean="0"/>
              <a:t>Tu</a:t>
            </a:r>
            <a:r>
              <a:rPr lang="en-IE" dirty="0" smtClean="0"/>
              <a:t> </a:t>
            </a:r>
            <a:r>
              <a:rPr lang="en-IE" dirty="0" err="1" smtClean="0"/>
              <a:t>habit</a:t>
            </a:r>
            <a:r>
              <a:rPr lang="en-IE" dirty="0" err="1" smtClean="0">
                <a:solidFill>
                  <a:srgbClr val="FF0000"/>
                </a:solidFill>
              </a:rPr>
              <a:t>es</a:t>
            </a:r>
            <a:r>
              <a:rPr lang="en-IE" dirty="0" smtClean="0">
                <a:solidFill>
                  <a:srgbClr val="FF0000"/>
                </a:solidFill>
              </a:rPr>
              <a:t>= </a:t>
            </a:r>
            <a:r>
              <a:rPr lang="en-IE" dirty="0" smtClean="0"/>
              <a:t>You live (s)</a:t>
            </a:r>
          </a:p>
          <a:p>
            <a:pPr algn="ctr">
              <a:buFont typeface="Wingdings 2" pitchFamily="18" charset="2"/>
              <a:buNone/>
            </a:pPr>
            <a:r>
              <a:rPr lang="en-IE" dirty="0" smtClean="0"/>
              <a:t>Il/</a:t>
            </a:r>
            <a:r>
              <a:rPr lang="en-IE" dirty="0" err="1" smtClean="0"/>
              <a:t>elle</a:t>
            </a:r>
            <a:r>
              <a:rPr lang="en-IE" dirty="0" smtClean="0"/>
              <a:t> </a:t>
            </a:r>
            <a:r>
              <a:rPr lang="en-IE" dirty="0" err="1" smtClean="0"/>
              <a:t>habit</a:t>
            </a:r>
            <a:r>
              <a:rPr lang="en-IE" dirty="0" err="1" smtClean="0">
                <a:solidFill>
                  <a:srgbClr val="FF0000"/>
                </a:solidFill>
              </a:rPr>
              <a:t>e</a:t>
            </a:r>
            <a:r>
              <a:rPr lang="en-IE" dirty="0" smtClean="0">
                <a:solidFill>
                  <a:srgbClr val="FF0000"/>
                </a:solidFill>
              </a:rPr>
              <a:t>= </a:t>
            </a:r>
            <a:r>
              <a:rPr lang="en-IE" dirty="0" smtClean="0"/>
              <a:t>He/ She lives </a:t>
            </a:r>
          </a:p>
          <a:p>
            <a:pPr algn="ctr">
              <a:buFont typeface="Wingdings 2" pitchFamily="18" charset="2"/>
              <a:buNone/>
            </a:pPr>
            <a:r>
              <a:rPr lang="en-IE" dirty="0" smtClean="0"/>
              <a:t>Nous </a:t>
            </a:r>
            <a:r>
              <a:rPr lang="en-IE" dirty="0" err="1" smtClean="0"/>
              <a:t>habit</a:t>
            </a:r>
            <a:r>
              <a:rPr lang="en-IE" dirty="0" err="1" smtClean="0">
                <a:solidFill>
                  <a:srgbClr val="FF0000"/>
                </a:solidFill>
              </a:rPr>
              <a:t>ons</a:t>
            </a:r>
            <a:r>
              <a:rPr lang="en-IE" dirty="0" smtClean="0">
                <a:solidFill>
                  <a:srgbClr val="FF0000"/>
                </a:solidFill>
              </a:rPr>
              <a:t>= </a:t>
            </a:r>
            <a:r>
              <a:rPr lang="en-IE" dirty="0" smtClean="0"/>
              <a:t>We live</a:t>
            </a:r>
          </a:p>
          <a:p>
            <a:pPr algn="ctr">
              <a:buFont typeface="Wingdings 2" pitchFamily="18" charset="2"/>
              <a:buNone/>
            </a:pPr>
            <a:r>
              <a:rPr lang="en-IE" dirty="0" err="1" smtClean="0"/>
              <a:t>Vous</a:t>
            </a:r>
            <a:r>
              <a:rPr lang="en-IE" dirty="0" smtClean="0"/>
              <a:t> </a:t>
            </a:r>
            <a:r>
              <a:rPr lang="en-IE" dirty="0" err="1" smtClean="0"/>
              <a:t>habit</a:t>
            </a:r>
            <a:r>
              <a:rPr lang="en-IE" dirty="0" err="1" smtClean="0">
                <a:solidFill>
                  <a:srgbClr val="FF0000"/>
                </a:solidFill>
              </a:rPr>
              <a:t>ez</a:t>
            </a:r>
            <a:r>
              <a:rPr lang="en-IE" dirty="0" smtClean="0">
                <a:solidFill>
                  <a:srgbClr val="FF0000"/>
                </a:solidFill>
              </a:rPr>
              <a:t>= </a:t>
            </a:r>
            <a:r>
              <a:rPr lang="en-IE" dirty="0" smtClean="0"/>
              <a:t>You live (</a:t>
            </a:r>
            <a:r>
              <a:rPr lang="en-IE" dirty="0" err="1" smtClean="0"/>
              <a:t>pl</a:t>
            </a:r>
            <a:r>
              <a:rPr lang="en-IE" dirty="0" smtClean="0"/>
              <a:t>)</a:t>
            </a:r>
          </a:p>
          <a:p>
            <a:pPr algn="ctr">
              <a:buFont typeface="Wingdings 2" pitchFamily="18" charset="2"/>
              <a:buNone/>
            </a:pPr>
            <a:r>
              <a:rPr lang="en-IE" dirty="0" err="1" smtClean="0"/>
              <a:t>Ils</a:t>
            </a:r>
            <a:r>
              <a:rPr lang="en-IE" dirty="0" smtClean="0"/>
              <a:t>/</a:t>
            </a:r>
            <a:r>
              <a:rPr lang="en-IE" dirty="0" err="1" smtClean="0"/>
              <a:t>Elles</a:t>
            </a:r>
            <a:r>
              <a:rPr lang="en-IE" dirty="0" smtClean="0"/>
              <a:t> </a:t>
            </a:r>
            <a:r>
              <a:rPr lang="en-IE" dirty="0" err="1" smtClean="0"/>
              <a:t>habit</a:t>
            </a:r>
            <a:r>
              <a:rPr lang="en-IE" dirty="0" err="1">
                <a:solidFill>
                  <a:srgbClr val="FF0000"/>
                </a:solidFill>
              </a:rPr>
              <a:t>e</a:t>
            </a:r>
            <a:r>
              <a:rPr lang="en-IE" dirty="0" err="1" smtClean="0">
                <a:solidFill>
                  <a:srgbClr val="FF0000"/>
                </a:solidFill>
              </a:rPr>
              <a:t>nt</a:t>
            </a:r>
            <a:r>
              <a:rPr lang="en-IE" dirty="0" smtClean="0">
                <a:solidFill>
                  <a:srgbClr val="FF0000"/>
                </a:solidFill>
              </a:rPr>
              <a:t>= </a:t>
            </a:r>
            <a:r>
              <a:rPr lang="en-IE" dirty="0" smtClean="0"/>
              <a:t>They live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J’habite</a:t>
            </a:r>
            <a:r>
              <a:rPr lang="en-GB" dirty="0" smtClean="0"/>
              <a:t> = I live ….</a:t>
            </a:r>
          </a:p>
          <a:p>
            <a:endParaRPr lang="en-GB" dirty="0" smtClean="0"/>
          </a:p>
          <a:p>
            <a:r>
              <a:rPr lang="en-GB" dirty="0" err="1" smtClean="0"/>
              <a:t>J’habite</a:t>
            </a:r>
            <a:r>
              <a:rPr lang="en-GB" dirty="0" smtClean="0"/>
              <a:t> à  </a:t>
            </a:r>
            <a:r>
              <a:rPr lang="en-GB" dirty="0" err="1" smtClean="0"/>
              <a:t>Giffnock</a:t>
            </a:r>
            <a:r>
              <a:rPr lang="en-GB" dirty="0" smtClean="0"/>
              <a:t> </a:t>
            </a:r>
            <a:r>
              <a:rPr lang="en-GB" dirty="0" err="1" smtClean="0"/>
              <a:t>près</a:t>
            </a:r>
            <a:r>
              <a:rPr lang="en-GB" dirty="0" smtClean="0"/>
              <a:t> de Glasgow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Ecosse</a:t>
            </a:r>
            <a:r>
              <a:rPr lang="en-GB" dirty="0" smtClean="0"/>
              <a:t>=</a:t>
            </a:r>
          </a:p>
          <a:p>
            <a:endParaRPr lang="en-GB" dirty="0"/>
          </a:p>
          <a:p>
            <a:r>
              <a:rPr lang="en-GB" dirty="0" smtClean="0"/>
              <a:t> I live in </a:t>
            </a:r>
            <a:r>
              <a:rPr lang="en-GB" dirty="0" err="1" smtClean="0"/>
              <a:t>Giffnock</a:t>
            </a:r>
            <a:r>
              <a:rPr lang="en-GB" dirty="0" smtClean="0"/>
              <a:t> near Glasgow in Scotland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accent1">
                    <a:satMod val="150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u centre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ville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341438"/>
            <a:ext cx="64531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en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banlieue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= in the outskirts/suburbs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628775"/>
            <a:ext cx="6484938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accent1">
                    <a:satMod val="150000"/>
                  </a:schemeClr>
                </a:solidFill>
              </a:rPr>
              <a:t>à la </a:t>
            </a:r>
            <a:r>
              <a:rPr lang="en-IE" dirty="0" err="1">
                <a:solidFill>
                  <a:schemeClr val="accent1">
                    <a:satMod val="150000"/>
                  </a:schemeClr>
                </a:solidFill>
              </a:rPr>
              <a:t>campagne</a:t>
            </a:r>
            <a:r>
              <a:rPr lang="en-IE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IE" dirty="0">
                <a:solidFill>
                  <a:schemeClr val="accent1">
                    <a:satMod val="150000"/>
                  </a:schemeClr>
                </a:solidFill>
              </a:rPr>
            </a:b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844675"/>
            <a:ext cx="59372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dans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 un village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484313"/>
            <a:ext cx="6410325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satMod val="150000"/>
                  </a:schemeClr>
                </a:solidFill>
              </a:rPr>
              <a:t>à </a:t>
            </a:r>
            <a:r>
              <a:rPr lang="fr-FR" dirty="0" smtClean="0">
                <a:solidFill>
                  <a:schemeClr val="accent1">
                    <a:satMod val="150000"/>
                  </a:schemeClr>
                </a:solidFill>
              </a:rPr>
              <a:t>la montagne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700213"/>
            <a:ext cx="60325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au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bord</a:t>
            </a:r>
            <a:r>
              <a:rPr lang="en-IE" dirty="0" smtClean="0">
                <a:solidFill>
                  <a:schemeClr val="accent1">
                    <a:satMod val="150000"/>
                  </a:schemeClr>
                </a:solidFill>
              </a:rPr>
              <a:t> de la </a:t>
            </a:r>
            <a:r>
              <a:rPr lang="en-IE" dirty="0" err="1" smtClean="0">
                <a:solidFill>
                  <a:schemeClr val="accent1">
                    <a:satMod val="150000"/>
                  </a:schemeClr>
                </a:solidFill>
              </a:rPr>
              <a:t>mer</a:t>
            </a:r>
            <a:endParaRPr lang="en-I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341438"/>
            <a:ext cx="59055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198</TotalTime>
  <Words>139</Words>
  <Application>Microsoft Office PowerPoint</Application>
  <PresentationFormat>On-screen Show (4:3)</PresentationFormat>
  <Paragraphs>30</Paragraphs>
  <Slides>17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Corbel</vt:lpstr>
      <vt:lpstr>Wingdings</vt:lpstr>
      <vt:lpstr>Wingdings 2</vt:lpstr>
      <vt:lpstr>Wingdings 3</vt:lpstr>
      <vt:lpstr>Module</vt:lpstr>
      <vt:lpstr>Mon Quartier et Ma Maison = My Area and My House  </vt:lpstr>
      <vt:lpstr>Habiter= to live</vt:lpstr>
      <vt:lpstr>PowerPoint Presentation</vt:lpstr>
      <vt:lpstr>au centre ville</vt:lpstr>
      <vt:lpstr>en banlieue= in the outskirts/suburbs</vt:lpstr>
      <vt:lpstr>à la campagne </vt:lpstr>
      <vt:lpstr>dans un village</vt:lpstr>
      <vt:lpstr>à la montagne</vt:lpstr>
      <vt:lpstr>au bord de la mer</vt:lpstr>
      <vt:lpstr>une maison jumelée </vt:lpstr>
      <vt:lpstr>J’habite une villa</vt:lpstr>
      <vt:lpstr>une maison mitoyenne</vt:lpstr>
      <vt:lpstr>Un bungalow</vt:lpstr>
      <vt:lpstr>Un studio</vt:lpstr>
      <vt:lpstr>Un appartement</vt:lpstr>
      <vt:lpstr>Un immeuble</vt:lpstr>
      <vt:lpstr>Un HLM (habitation à loyer modéré)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Quartier et Ma Maison</dc:title>
  <dc:creator>Claire Miles</dc:creator>
  <cp:lastModifiedBy>Catherine McCrea</cp:lastModifiedBy>
  <cp:revision>23</cp:revision>
  <dcterms:created xsi:type="dcterms:W3CDTF">2011-09-21T14:43:22Z</dcterms:created>
  <dcterms:modified xsi:type="dcterms:W3CDTF">2020-04-19T11:56:03Z</dcterms:modified>
</cp:coreProperties>
</file>