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2"/>
  </p:handoutMasterIdLst>
  <p:sldIdLst>
    <p:sldId id="256" r:id="rId5"/>
    <p:sldId id="292" r:id="rId6"/>
    <p:sldId id="296" r:id="rId7"/>
    <p:sldId id="297" r:id="rId8"/>
    <p:sldId id="299" r:id="rId9"/>
    <p:sldId id="294" r:id="rId10"/>
    <p:sldId id="298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04B9AD-16F3-48AD-83A9-257667A2A27C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99B98C-DF57-40D6-885F-A0D11E1C7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D8FC377-CDF4-4FEB-82D8-88B11A77B144}" type="datetime1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127A98-D895-436A-A36E-9CD9C7AA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f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8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260350"/>
            <a:ext cx="7051675" cy="865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rgbClr val="0070C0"/>
                </a:solidFill>
                <a:ea typeface="+mj-ea"/>
                <a:cs typeface="Arial" pitchFamily="34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dirty="0">
              <a:solidFill>
                <a:srgbClr val="0070C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Money advice and welfare rights.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 smtClean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>
              <a:solidFill>
                <a:srgbClr val="002060"/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Supporting parents’ financial wellbeing through the pandemic. </a:t>
            </a:r>
            <a:endParaRPr lang="en-GB" sz="3200" dirty="0">
              <a:solidFill>
                <a:srgbClr val="002060"/>
              </a:solidFill>
              <a:ea typeface="+mj-ea"/>
              <a:cs typeface="Arial" pitchFamily="34" charset="0"/>
            </a:endParaRPr>
          </a:p>
        </p:txBody>
      </p:sp>
      <p:pic>
        <p:nvPicPr>
          <p:cNvPr id="3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</a:t>
            </a:r>
            <a:endParaRPr lang="en-GB" alt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43524" y="692696"/>
            <a:ext cx="8229600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Few parents in East Renfrewshire will be unaffected by the current pandemic.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MART can help reassure parents about a wide range of issues.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Sometimes just talking through money worries can be enough to reduce stress and stigma</a:t>
            </a:r>
          </a:p>
          <a:p>
            <a:pPr algn="just" eaLnBrk="1" hangingPunct="1"/>
            <a:r>
              <a:rPr lang="en-GB" altLang="en-US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initial appointment won’t take long and can be done over the phone.</a:t>
            </a:r>
          </a:p>
          <a:p>
            <a:pPr algn="just" eaLnBrk="1" hangingPunct="1"/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3726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solutions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857500" cy="16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047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" y="356577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2730252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57" y="1916832"/>
            <a:ext cx="1647825" cy="2771775"/>
          </a:xfrm>
          <a:prstGeom prst="rect">
            <a:avLst/>
          </a:prstGeom>
        </p:spPr>
      </p:pic>
      <p:pic>
        <p:nvPicPr>
          <p:cNvPr id="9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90709" y="137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000"/>
    </mc:Choice>
    <mc:Fallback xmlns="">
      <p:transition spd="slow" advClick="0" advTm="9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Employability Support.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Specialist support focused on working parents and the unique difficulties they face. 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Partnership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 </a:t>
            </a:r>
            <a:r>
              <a:rPr lang="en-GB" sz="28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WorkER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MART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Fully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flexible and tailored to work around a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parent’s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schedule.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Combined employability and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wellbeing,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duplication</a:t>
            </a:r>
          </a:p>
          <a:p>
            <a:endParaRPr lang="en-GB" dirty="0"/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PES project – support offered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Training opportunities arranged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Help with the CV or interview skills.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Budgeting and ‘better off’ calculations are completed, ensuring work pays – no nasty surprises with benefits.  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Debt support and assistance with job searching</a:t>
            </a:r>
          </a:p>
        </p:txBody>
      </p:sp>
      <p:pic>
        <p:nvPicPr>
          <p:cNvPr id="4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b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Key Family Groupings</a:t>
            </a:r>
            <a:endParaRPr lang="en-GB" altLang="en-US" sz="2800" b="1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692150"/>
            <a:ext cx="8229600" cy="5434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Kinship carers also recognised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9738" y="1844675"/>
          <a:ext cx="7296150" cy="237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648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Lone Parents**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children in relative poverty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Disabled**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 of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Children</a:t>
                      </a:r>
                    </a:p>
                    <a:p>
                      <a:endParaRPr lang="en-GB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 Minority 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Youngest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Child Aged &lt; 1</a:t>
                      </a:r>
                    </a:p>
                    <a:p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of children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&lt;25</a:t>
                      </a:r>
                    </a:p>
                    <a:p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 of children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relative poverty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96361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for a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money advice team can be reached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phone: 0141 577 8420 or 0800 052 1023          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by e-mail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mart@eastrenfrewshire.gov.uk</a:t>
            </a:r>
          </a:p>
          <a:p>
            <a:endParaRPr lang="en-GB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refer to the Parental Employability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project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phone: 0141 577 8438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or by email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worker@eastrenfrewshire.gov.uk</a:t>
            </a:r>
          </a:p>
        </p:txBody>
      </p:sp>
      <p:pic>
        <p:nvPicPr>
          <p:cNvPr id="5" name="Recorded Sound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79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F315461B5EF49B342C458CFF0308D" ma:contentTypeVersion="5" ma:contentTypeDescription="Create a new document." ma:contentTypeScope="" ma:versionID="7177ffdc9df98b36876c05b3decdc841">
  <xsd:schema xmlns:xsd="http://www.w3.org/2001/XMLSchema" xmlns:xs="http://www.w3.org/2001/XMLSchema" xmlns:p="http://schemas.microsoft.com/office/2006/metadata/properties" xmlns:ns3="0a3b221b-d370-420b-a5b3-96c572735ac3" xmlns:ns4="7a7437ff-3bb6-449e-8446-f6eab7437906" targetNamespace="http://schemas.microsoft.com/office/2006/metadata/properties" ma:root="true" ma:fieldsID="acd57a4d2fdb6587acabb38461e87243" ns3:_="" ns4:_="">
    <xsd:import namespace="0a3b221b-d370-420b-a5b3-96c572735ac3"/>
    <xsd:import namespace="7a7437ff-3bb6-449e-8446-f6eab74379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b221b-d370-420b-a5b3-96c572735a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437ff-3bb6-449e-8446-f6eab743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8DB378-A0F4-42DD-96F6-E86B902A5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A277C9-F5BE-4172-B05D-278442230DF9}">
  <ds:schemaRefs>
    <ds:schemaRef ds:uri="http://purl.org/dc/elements/1.1/"/>
    <ds:schemaRef ds:uri="http://schemas.microsoft.com/office/2006/documentManagement/types"/>
    <ds:schemaRef ds:uri="0a3b221b-d370-420b-a5b3-96c572735ac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a7437ff-3bb6-449e-8446-f6eab743790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E54B69-6FA3-44FC-A459-FF8340B21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b221b-d370-420b-a5b3-96c572735ac3"/>
    <ds:schemaRef ds:uri="7a7437ff-3bb6-449e-8446-f6eab743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256</Words>
  <Application>Microsoft Office PowerPoint</Application>
  <PresentationFormat>On-screen Show (4:3)</PresentationFormat>
  <Paragraphs>52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PowerPoint Presentation</vt:lpstr>
      <vt:lpstr>Overview</vt:lpstr>
      <vt:lpstr>Difficulties and solutions</vt:lpstr>
      <vt:lpstr>Parental Employability Support.</vt:lpstr>
      <vt:lpstr>PES project – support offered</vt:lpstr>
      <vt:lpstr>Key Family Groupings</vt:lpstr>
      <vt:lpstr>Call for a chat.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Joanne Quinn</dc:creator>
  <cp:lastModifiedBy>Staff</cp:lastModifiedBy>
  <cp:revision>69</cp:revision>
  <cp:lastPrinted>2019-09-26T09:50:50Z</cp:lastPrinted>
  <dcterms:created xsi:type="dcterms:W3CDTF">2014-03-11T10:11:50Z</dcterms:created>
  <dcterms:modified xsi:type="dcterms:W3CDTF">2021-02-21T11:00:06Z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0x010100E34F315461B5EF49B342C458CFF0308D</vt:lpwstr>
  </property>
</Properties>
</file>