
<file path=[Content_Types].xml><?xml version="1.0" encoding="utf-8"?>
<Types xmlns="http://schemas.openxmlformats.org/package/2006/content-types">
  <Default Extension="png" ContentType="image/png"/>
  <Default Extension="svg" ContentType="image/unknown"/>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9" r:id="rId2"/>
    <p:sldMasterId id="2147483701" r:id="rId3"/>
  </p:sldMasterIdLst>
  <p:notesMasterIdLst>
    <p:notesMasterId r:id="rId64"/>
  </p:notesMasterIdLst>
  <p:sldIdLst>
    <p:sldId id="472" r:id="rId4"/>
    <p:sldId id="321" r:id="rId5"/>
    <p:sldId id="322" r:id="rId6"/>
    <p:sldId id="323" r:id="rId7"/>
    <p:sldId id="440" r:id="rId8"/>
    <p:sldId id="441" r:id="rId9"/>
    <p:sldId id="353" r:id="rId10"/>
    <p:sldId id="371" r:id="rId11"/>
    <p:sldId id="439" r:id="rId12"/>
    <p:sldId id="373" r:id="rId13"/>
    <p:sldId id="426" r:id="rId14"/>
    <p:sldId id="429" r:id="rId15"/>
    <p:sldId id="430" r:id="rId16"/>
    <p:sldId id="433" r:id="rId17"/>
    <p:sldId id="432" r:id="rId18"/>
    <p:sldId id="437" r:id="rId19"/>
    <p:sldId id="415" r:id="rId20"/>
    <p:sldId id="416" r:id="rId21"/>
    <p:sldId id="438" r:id="rId22"/>
    <p:sldId id="417" r:id="rId23"/>
    <p:sldId id="428" r:id="rId24"/>
    <p:sldId id="418" r:id="rId25"/>
    <p:sldId id="421" r:id="rId26"/>
    <p:sldId id="422" r:id="rId27"/>
    <p:sldId id="423" r:id="rId28"/>
    <p:sldId id="424" r:id="rId29"/>
    <p:sldId id="425" r:id="rId30"/>
    <p:sldId id="331" r:id="rId31"/>
    <p:sldId id="443" r:id="rId32"/>
    <p:sldId id="444" r:id="rId33"/>
    <p:sldId id="445" r:id="rId34"/>
    <p:sldId id="446" r:id="rId35"/>
    <p:sldId id="447" r:id="rId36"/>
    <p:sldId id="448" r:id="rId37"/>
    <p:sldId id="449" r:id="rId38"/>
    <p:sldId id="450" r:id="rId39"/>
    <p:sldId id="451" r:id="rId40"/>
    <p:sldId id="452" r:id="rId41"/>
    <p:sldId id="453" r:id="rId42"/>
    <p:sldId id="454" r:id="rId43"/>
    <p:sldId id="455" r:id="rId44"/>
    <p:sldId id="456" r:id="rId45"/>
    <p:sldId id="457" r:id="rId46"/>
    <p:sldId id="458" r:id="rId47"/>
    <p:sldId id="459" r:id="rId48"/>
    <p:sldId id="460" r:id="rId49"/>
    <p:sldId id="461" r:id="rId50"/>
    <p:sldId id="462" r:id="rId51"/>
    <p:sldId id="463" r:id="rId52"/>
    <p:sldId id="464" r:id="rId53"/>
    <p:sldId id="465" r:id="rId54"/>
    <p:sldId id="466" r:id="rId55"/>
    <p:sldId id="467" r:id="rId56"/>
    <p:sldId id="468" r:id="rId57"/>
    <p:sldId id="469" r:id="rId58"/>
    <p:sldId id="340" r:id="rId59"/>
    <p:sldId id="366" r:id="rId60"/>
    <p:sldId id="471" r:id="rId61"/>
    <p:sldId id="470" r:id="rId62"/>
    <p:sldId id="442" r:id="rId63"/>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2" autoAdjust="0"/>
    <p:restoredTop sz="94660"/>
  </p:normalViewPr>
  <p:slideViewPr>
    <p:cSldViewPr snapToGrid="0">
      <p:cViewPr varScale="1">
        <p:scale>
          <a:sx n="159" d="100"/>
          <a:sy n="159" d="100"/>
        </p:scale>
        <p:origin x="150" y="7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FC97B1-A2CB-4E7B-8B77-CD846C75017C}" type="doc">
      <dgm:prSet loTypeId="urn:microsoft.com/office/officeart/2005/8/layout/vList3" loCatId="list" qsTypeId="urn:microsoft.com/office/officeart/2005/8/quickstyle/simple1" qsCatId="simple" csTypeId="urn:microsoft.com/office/officeart/2005/8/colors/accent6_4" csCatId="accent6" phldr="1"/>
      <dgm:spPr/>
    </dgm:pt>
    <dgm:pt modelId="{6AAEB4E4-2329-4255-8C4F-783ABB697866}">
      <dgm:prSet phldrT="[Text]" custT="1"/>
      <dgm:spPr>
        <a:solidFill>
          <a:srgbClr val="08ED52"/>
        </a:solidFill>
      </dgm:spPr>
      <dgm:t>
        <a:bodyPr/>
        <a:lstStyle/>
        <a:p>
          <a:r>
            <a:rPr lang="en-US" sz="3200" dirty="0" smtClean="0"/>
            <a:t>Innovation</a:t>
          </a:r>
          <a:endParaRPr lang="en-US" sz="3200" dirty="0"/>
        </a:p>
      </dgm:t>
    </dgm:pt>
    <dgm:pt modelId="{9CF53950-DED0-42FE-9F8A-B04AD6554DA5}" type="parTrans" cxnId="{1321129D-4FFF-4DA2-948C-708FDE9BA06E}">
      <dgm:prSet/>
      <dgm:spPr/>
      <dgm:t>
        <a:bodyPr/>
        <a:lstStyle/>
        <a:p>
          <a:endParaRPr lang="en-US" sz="2400"/>
        </a:p>
      </dgm:t>
    </dgm:pt>
    <dgm:pt modelId="{3B4833B1-3ECB-4499-B443-25449CBBA993}" type="sibTrans" cxnId="{1321129D-4FFF-4DA2-948C-708FDE9BA06E}">
      <dgm:prSet/>
      <dgm:spPr/>
      <dgm:t>
        <a:bodyPr/>
        <a:lstStyle/>
        <a:p>
          <a:endParaRPr lang="en-US" sz="2400"/>
        </a:p>
      </dgm:t>
    </dgm:pt>
    <dgm:pt modelId="{EDFA72C1-1CA9-444C-8108-E0561A67442D}">
      <dgm:prSet phldrT="[Text]" custT="1"/>
      <dgm:spPr>
        <a:solidFill>
          <a:srgbClr val="05F588"/>
        </a:solidFill>
      </dgm:spPr>
      <dgm:t>
        <a:bodyPr/>
        <a:lstStyle/>
        <a:p>
          <a:r>
            <a:rPr lang="en-US" sz="3200" dirty="0" smtClean="0"/>
            <a:t>Digital Technology</a:t>
          </a:r>
          <a:endParaRPr lang="en-US" sz="3200" dirty="0"/>
        </a:p>
      </dgm:t>
    </dgm:pt>
    <dgm:pt modelId="{7A7AA721-870E-4257-BAC0-116B632FA529}" type="parTrans" cxnId="{667F00FC-2CFA-4D71-9E67-FD6128A264E7}">
      <dgm:prSet/>
      <dgm:spPr/>
      <dgm:t>
        <a:bodyPr/>
        <a:lstStyle/>
        <a:p>
          <a:endParaRPr lang="en-US" sz="2400"/>
        </a:p>
      </dgm:t>
    </dgm:pt>
    <dgm:pt modelId="{BAAD2989-3E2C-4210-922B-9BC2B6A6915B}" type="sibTrans" cxnId="{667F00FC-2CFA-4D71-9E67-FD6128A264E7}">
      <dgm:prSet/>
      <dgm:spPr/>
      <dgm:t>
        <a:bodyPr/>
        <a:lstStyle/>
        <a:p>
          <a:endParaRPr lang="en-US" sz="2400"/>
        </a:p>
      </dgm:t>
    </dgm:pt>
    <dgm:pt modelId="{9014F10F-2ADC-44DC-8CB4-2410FC9B8EEF}">
      <dgm:prSet phldrT="[Text]" custT="1"/>
      <dgm:spPr>
        <a:solidFill>
          <a:srgbClr val="04EEC7"/>
        </a:solidFill>
      </dgm:spPr>
      <dgm:t>
        <a:bodyPr/>
        <a:lstStyle/>
        <a:p>
          <a:r>
            <a:rPr lang="en-US" sz="3200" dirty="0" smtClean="0"/>
            <a:t>Enterprise</a:t>
          </a:r>
          <a:endParaRPr lang="en-US" sz="3200" dirty="0"/>
        </a:p>
      </dgm:t>
    </dgm:pt>
    <dgm:pt modelId="{E7C99AD3-7A21-4EB5-9DA3-D637499E3685}" type="parTrans" cxnId="{AFF57BFB-3C70-4E27-88FB-03E2ACFC2380}">
      <dgm:prSet/>
      <dgm:spPr/>
      <dgm:t>
        <a:bodyPr/>
        <a:lstStyle/>
        <a:p>
          <a:endParaRPr lang="en-US" sz="2400"/>
        </a:p>
      </dgm:t>
    </dgm:pt>
    <dgm:pt modelId="{F77EFD6E-3066-44BF-9088-DD833B16E3CF}" type="sibTrans" cxnId="{AFF57BFB-3C70-4E27-88FB-03E2ACFC2380}">
      <dgm:prSet/>
      <dgm:spPr/>
      <dgm:t>
        <a:bodyPr/>
        <a:lstStyle/>
        <a:p>
          <a:endParaRPr lang="en-US" sz="2400"/>
        </a:p>
      </dgm:t>
    </dgm:pt>
    <dgm:pt modelId="{94E833C2-E24A-4049-956F-8968D13FA492}">
      <dgm:prSet phldrT="[Text]" custT="1"/>
      <dgm:spPr>
        <a:solidFill>
          <a:srgbClr val="02E7ED"/>
        </a:solidFill>
      </dgm:spPr>
      <dgm:t>
        <a:bodyPr/>
        <a:lstStyle/>
        <a:p>
          <a:r>
            <a:rPr lang="en-US" sz="3200" dirty="0" smtClean="0"/>
            <a:t>Employability</a:t>
          </a:r>
          <a:endParaRPr lang="en-US" sz="3200" dirty="0"/>
        </a:p>
      </dgm:t>
    </dgm:pt>
    <dgm:pt modelId="{E11BE854-2F63-4995-B541-321E43814066}" type="parTrans" cxnId="{DB6D2FEA-857A-43DB-A9FE-F8AD62274641}">
      <dgm:prSet/>
      <dgm:spPr/>
      <dgm:t>
        <a:bodyPr/>
        <a:lstStyle/>
        <a:p>
          <a:endParaRPr lang="en-US" sz="2400"/>
        </a:p>
      </dgm:t>
    </dgm:pt>
    <dgm:pt modelId="{8DBC64FC-81E0-490F-B0DC-E39A2ABD6256}" type="sibTrans" cxnId="{DB6D2FEA-857A-43DB-A9FE-F8AD62274641}">
      <dgm:prSet/>
      <dgm:spPr/>
      <dgm:t>
        <a:bodyPr/>
        <a:lstStyle/>
        <a:p>
          <a:endParaRPr lang="en-US" sz="2400"/>
        </a:p>
      </dgm:t>
    </dgm:pt>
    <dgm:pt modelId="{65BE66E6-9804-4B0C-BBEB-072C62C87D67}" type="pres">
      <dgm:prSet presAssocID="{11FC97B1-A2CB-4E7B-8B77-CD846C75017C}" presName="linearFlow" presStyleCnt="0">
        <dgm:presLayoutVars>
          <dgm:dir/>
          <dgm:resizeHandles val="exact"/>
        </dgm:presLayoutVars>
      </dgm:prSet>
      <dgm:spPr/>
    </dgm:pt>
    <dgm:pt modelId="{CA2B2657-59B8-4B09-B764-F16B24182400}" type="pres">
      <dgm:prSet presAssocID="{6AAEB4E4-2329-4255-8C4F-783ABB697866}" presName="composite" presStyleCnt="0"/>
      <dgm:spPr/>
    </dgm:pt>
    <dgm:pt modelId="{DFAAC7F0-C5D3-4769-92A5-34857D4EB197}" type="pres">
      <dgm:prSet presAssocID="{6AAEB4E4-2329-4255-8C4F-783ABB697866}" presName="imgShp" presStyleLbl="fgImgPlace1" presStyleIdx="0" presStyleCnt="4"/>
      <dgm:spPr>
        <a:solidFill>
          <a:srgbClr val="02E7ED"/>
        </a:solidFill>
      </dgm:spPr>
    </dgm:pt>
    <dgm:pt modelId="{6C2995ED-4030-4907-B80C-1018FEBBD9EA}" type="pres">
      <dgm:prSet presAssocID="{6AAEB4E4-2329-4255-8C4F-783ABB697866}" presName="txShp" presStyleLbl="node1" presStyleIdx="0" presStyleCnt="4">
        <dgm:presLayoutVars>
          <dgm:bulletEnabled val="1"/>
        </dgm:presLayoutVars>
      </dgm:prSet>
      <dgm:spPr/>
      <dgm:t>
        <a:bodyPr/>
        <a:lstStyle/>
        <a:p>
          <a:endParaRPr lang="en-US"/>
        </a:p>
      </dgm:t>
    </dgm:pt>
    <dgm:pt modelId="{762BB017-1418-4E35-A955-434DC07B23D5}" type="pres">
      <dgm:prSet presAssocID="{3B4833B1-3ECB-4499-B443-25449CBBA993}" presName="spacing" presStyleCnt="0"/>
      <dgm:spPr/>
    </dgm:pt>
    <dgm:pt modelId="{8B0369AA-EE73-408D-91CF-0353536D9541}" type="pres">
      <dgm:prSet presAssocID="{EDFA72C1-1CA9-444C-8108-E0561A67442D}" presName="composite" presStyleCnt="0"/>
      <dgm:spPr/>
    </dgm:pt>
    <dgm:pt modelId="{F0432395-FC4E-4E53-BFE7-5F52E83C1DF3}" type="pres">
      <dgm:prSet presAssocID="{EDFA72C1-1CA9-444C-8108-E0561A67442D}" presName="imgShp" presStyleLbl="fgImgPlace1" presStyleIdx="1" presStyleCnt="4"/>
      <dgm:spPr>
        <a:solidFill>
          <a:srgbClr val="04EEC7"/>
        </a:solidFill>
      </dgm:spPr>
    </dgm:pt>
    <dgm:pt modelId="{80B5D078-5838-4DBD-9156-EBCE5060145F}" type="pres">
      <dgm:prSet presAssocID="{EDFA72C1-1CA9-444C-8108-E0561A67442D}" presName="txShp" presStyleLbl="node1" presStyleIdx="1" presStyleCnt="4">
        <dgm:presLayoutVars>
          <dgm:bulletEnabled val="1"/>
        </dgm:presLayoutVars>
      </dgm:prSet>
      <dgm:spPr/>
      <dgm:t>
        <a:bodyPr/>
        <a:lstStyle/>
        <a:p>
          <a:endParaRPr lang="en-US"/>
        </a:p>
      </dgm:t>
    </dgm:pt>
    <dgm:pt modelId="{1D76FAC3-2DCD-4792-BC72-FDEB24033979}" type="pres">
      <dgm:prSet presAssocID="{BAAD2989-3E2C-4210-922B-9BC2B6A6915B}" presName="spacing" presStyleCnt="0"/>
      <dgm:spPr/>
    </dgm:pt>
    <dgm:pt modelId="{059FAD32-AEE0-4A7D-B31D-69EA8633D509}" type="pres">
      <dgm:prSet presAssocID="{9014F10F-2ADC-44DC-8CB4-2410FC9B8EEF}" presName="composite" presStyleCnt="0"/>
      <dgm:spPr/>
    </dgm:pt>
    <dgm:pt modelId="{3B13B59A-359D-4B3F-96DE-E785C12CA1E2}" type="pres">
      <dgm:prSet presAssocID="{9014F10F-2ADC-44DC-8CB4-2410FC9B8EEF}" presName="imgShp" presStyleLbl="fgImgPlace1" presStyleIdx="2" presStyleCnt="4"/>
      <dgm:spPr>
        <a:solidFill>
          <a:srgbClr val="05F588"/>
        </a:solidFill>
      </dgm:spPr>
    </dgm:pt>
    <dgm:pt modelId="{F81394A2-36B4-416C-B03B-3D5D7689F4D6}" type="pres">
      <dgm:prSet presAssocID="{9014F10F-2ADC-44DC-8CB4-2410FC9B8EEF}" presName="txShp" presStyleLbl="node1" presStyleIdx="2" presStyleCnt="4">
        <dgm:presLayoutVars>
          <dgm:bulletEnabled val="1"/>
        </dgm:presLayoutVars>
      </dgm:prSet>
      <dgm:spPr/>
      <dgm:t>
        <a:bodyPr/>
        <a:lstStyle/>
        <a:p>
          <a:endParaRPr lang="en-US"/>
        </a:p>
      </dgm:t>
    </dgm:pt>
    <dgm:pt modelId="{01B49021-8B3D-40AD-A1C1-464AD797E5F1}" type="pres">
      <dgm:prSet presAssocID="{F77EFD6E-3066-44BF-9088-DD833B16E3CF}" presName="spacing" presStyleCnt="0"/>
      <dgm:spPr/>
    </dgm:pt>
    <dgm:pt modelId="{465824A2-8C59-48E8-A771-361D0A0F3FEA}" type="pres">
      <dgm:prSet presAssocID="{94E833C2-E24A-4049-956F-8968D13FA492}" presName="composite" presStyleCnt="0"/>
      <dgm:spPr/>
    </dgm:pt>
    <dgm:pt modelId="{E8B1BEAB-F624-4349-A8A7-B3F6FBEBB9FE}" type="pres">
      <dgm:prSet presAssocID="{94E833C2-E24A-4049-956F-8968D13FA492}" presName="imgShp" presStyleLbl="fgImgPlace1" presStyleIdx="3" presStyleCnt="4"/>
      <dgm:spPr>
        <a:solidFill>
          <a:srgbClr val="08ED52"/>
        </a:solidFill>
      </dgm:spPr>
    </dgm:pt>
    <dgm:pt modelId="{5A5FD8CE-D14B-4EAC-8D96-989EC3E92E26}" type="pres">
      <dgm:prSet presAssocID="{94E833C2-E24A-4049-956F-8968D13FA492}" presName="txShp" presStyleLbl="node1" presStyleIdx="3" presStyleCnt="4">
        <dgm:presLayoutVars>
          <dgm:bulletEnabled val="1"/>
        </dgm:presLayoutVars>
      </dgm:prSet>
      <dgm:spPr/>
      <dgm:t>
        <a:bodyPr/>
        <a:lstStyle/>
        <a:p>
          <a:endParaRPr lang="en-US"/>
        </a:p>
      </dgm:t>
    </dgm:pt>
  </dgm:ptLst>
  <dgm:cxnLst>
    <dgm:cxn modelId="{994DFD8E-580E-4316-A01F-C0814E7B29C4}" type="presOf" srcId="{EDFA72C1-1CA9-444C-8108-E0561A67442D}" destId="{80B5D078-5838-4DBD-9156-EBCE5060145F}" srcOrd="0" destOrd="0" presId="urn:microsoft.com/office/officeart/2005/8/layout/vList3"/>
    <dgm:cxn modelId="{AFF57BFB-3C70-4E27-88FB-03E2ACFC2380}" srcId="{11FC97B1-A2CB-4E7B-8B77-CD846C75017C}" destId="{9014F10F-2ADC-44DC-8CB4-2410FC9B8EEF}" srcOrd="2" destOrd="0" parTransId="{E7C99AD3-7A21-4EB5-9DA3-D637499E3685}" sibTransId="{F77EFD6E-3066-44BF-9088-DD833B16E3CF}"/>
    <dgm:cxn modelId="{1321129D-4FFF-4DA2-948C-708FDE9BA06E}" srcId="{11FC97B1-A2CB-4E7B-8B77-CD846C75017C}" destId="{6AAEB4E4-2329-4255-8C4F-783ABB697866}" srcOrd="0" destOrd="0" parTransId="{9CF53950-DED0-42FE-9F8A-B04AD6554DA5}" sibTransId="{3B4833B1-3ECB-4499-B443-25449CBBA993}"/>
    <dgm:cxn modelId="{A40B94FC-F276-428D-97E2-8A04A761F93A}" type="presOf" srcId="{94E833C2-E24A-4049-956F-8968D13FA492}" destId="{5A5FD8CE-D14B-4EAC-8D96-989EC3E92E26}" srcOrd="0" destOrd="0" presId="urn:microsoft.com/office/officeart/2005/8/layout/vList3"/>
    <dgm:cxn modelId="{DB6D2FEA-857A-43DB-A9FE-F8AD62274641}" srcId="{11FC97B1-A2CB-4E7B-8B77-CD846C75017C}" destId="{94E833C2-E24A-4049-956F-8968D13FA492}" srcOrd="3" destOrd="0" parTransId="{E11BE854-2F63-4995-B541-321E43814066}" sibTransId="{8DBC64FC-81E0-490F-B0DC-E39A2ABD6256}"/>
    <dgm:cxn modelId="{667F00FC-2CFA-4D71-9E67-FD6128A264E7}" srcId="{11FC97B1-A2CB-4E7B-8B77-CD846C75017C}" destId="{EDFA72C1-1CA9-444C-8108-E0561A67442D}" srcOrd="1" destOrd="0" parTransId="{7A7AA721-870E-4257-BAC0-116B632FA529}" sibTransId="{BAAD2989-3E2C-4210-922B-9BC2B6A6915B}"/>
    <dgm:cxn modelId="{A3397AC3-85E5-4438-B277-9AE083421090}" type="presOf" srcId="{6AAEB4E4-2329-4255-8C4F-783ABB697866}" destId="{6C2995ED-4030-4907-B80C-1018FEBBD9EA}" srcOrd="0" destOrd="0" presId="urn:microsoft.com/office/officeart/2005/8/layout/vList3"/>
    <dgm:cxn modelId="{C170163A-216F-4924-8DD9-046E4B521AC3}" type="presOf" srcId="{11FC97B1-A2CB-4E7B-8B77-CD846C75017C}" destId="{65BE66E6-9804-4B0C-BBEB-072C62C87D67}" srcOrd="0" destOrd="0" presId="urn:microsoft.com/office/officeart/2005/8/layout/vList3"/>
    <dgm:cxn modelId="{23C45255-EBC7-4D0E-9F83-7A9013719170}" type="presOf" srcId="{9014F10F-2ADC-44DC-8CB4-2410FC9B8EEF}" destId="{F81394A2-36B4-416C-B03B-3D5D7689F4D6}" srcOrd="0" destOrd="0" presId="urn:microsoft.com/office/officeart/2005/8/layout/vList3"/>
    <dgm:cxn modelId="{35BD3D15-B7B4-49F4-8776-CE2D3BBCF0AE}" type="presParOf" srcId="{65BE66E6-9804-4B0C-BBEB-072C62C87D67}" destId="{CA2B2657-59B8-4B09-B764-F16B24182400}" srcOrd="0" destOrd="0" presId="urn:microsoft.com/office/officeart/2005/8/layout/vList3"/>
    <dgm:cxn modelId="{7FFAA08F-427C-43DC-B9AB-AA5B887C20AE}" type="presParOf" srcId="{CA2B2657-59B8-4B09-B764-F16B24182400}" destId="{DFAAC7F0-C5D3-4769-92A5-34857D4EB197}" srcOrd="0" destOrd="0" presId="urn:microsoft.com/office/officeart/2005/8/layout/vList3"/>
    <dgm:cxn modelId="{B14F01F0-70C6-4738-BA9B-BA5F7B3C4AFB}" type="presParOf" srcId="{CA2B2657-59B8-4B09-B764-F16B24182400}" destId="{6C2995ED-4030-4907-B80C-1018FEBBD9EA}" srcOrd="1" destOrd="0" presId="urn:microsoft.com/office/officeart/2005/8/layout/vList3"/>
    <dgm:cxn modelId="{85144F92-AC4C-4A8E-93E6-26879610FA0C}" type="presParOf" srcId="{65BE66E6-9804-4B0C-BBEB-072C62C87D67}" destId="{762BB017-1418-4E35-A955-434DC07B23D5}" srcOrd="1" destOrd="0" presId="urn:microsoft.com/office/officeart/2005/8/layout/vList3"/>
    <dgm:cxn modelId="{6125010C-52C0-4B0E-8475-D13F9D34F33A}" type="presParOf" srcId="{65BE66E6-9804-4B0C-BBEB-072C62C87D67}" destId="{8B0369AA-EE73-408D-91CF-0353536D9541}" srcOrd="2" destOrd="0" presId="urn:microsoft.com/office/officeart/2005/8/layout/vList3"/>
    <dgm:cxn modelId="{C6313DAB-C273-460B-A372-D9785A7BAA4B}" type="presParOf" srcId="{8B0369AA-EE73-408D-91CF-0353536D9541}" destId="{F0432395-FC4E-4E53-BFE7-5F52E83C1DF3}" srcOrd="0" destOrd="0" presId="urn:microsoft.com/office/officeart/2005/8/layout/vList3"/>
    <dgm:cxn modelId="{04B8EB7C-E1A0-4726-976E-A16E83D8D8A0}" type="presParOf" srcId="{8B0369AA-EE73-408D-91CF-0353536D9541}" destId="{80B5D078-5838-4DBD-9156-EBCE5060145F}" srcOrd="1" destOrd="0" presId="urn:microsoft.com/office/officeart/2005/8/layout/vList3"/>
    <dgm:cxn modelId="{8E12DFCD-2C6D-419C-9D2F-167643FD4A8F}" type="presParOf" srcId="{65BE66E6-9804-4B0C-BBEB-072C62C87D67}" destId="{1D76FAC3-2DCD-4792-BC72-FDEB24033979}" srcOrd="3" destOrd="0" presId="urn:microsoft.com/office/officeart/2005/8/layout/vList3"/>
    <dgm:cxn modelId="{9B9691F5-9AEE-43E1-A7DD-D931C7D7F5EC}" type="presParOf" srcId="{65BE66E6-9804-4B0C-BBEB-072C62C87D67}" destId="{059FAD32-AEE0-4A7D-B31D-69EA8633D509}" srcOrd="4" destOrd="0" presId="urn:microsoft.com/office/officeart/2005/8/layout/vList3"/>
    <dgm:cxn modelId="{3EAFB44B-3080-4A4E-B8BB-5097EDDDC4A6}" type="presParOf" srcId="{059FAD32-AEE0-4A7D-B31D-69EA8633D509}" destId="{3B13B59A-359D-4B3F-96DE-E785C12CA1E2}" srcOrd="0" destOrd="0" presId="urn:microsoft.com/office/officeart/2005/8/layout/vList3"/>
    <dgm:cxn modelId="{56AA1FC2-203A-43D3-ADB0-EF4D094A0EEA}" type="presParOf" srcId="{059FAD32-AEE0-4A7D-B31D-69EA8633D509}" destId="{F81394A2-36B4-416C-B03B-3D5D7689F4D6}" srcOrd="1" destOrd="0" presId="urn:microsoft.com/office/officeart/2005/8/layout/vList3"/>
    <dgm:cxn modelId="{E3DA4457-D9E4-4D7E-AB2D-AA8ACC9F2D8D}" type="presParOf" srcId="{65BE66E6-9804-4B0C-BBEB-072C62C87D67}" destId="{01B49021-8B3D-40AD-A1C1-464AD797E5F1}" srcOrd="5" destOrd="0" presId="urn:microsoft.com/office/officeart/2005/8/layout/vList3"/>
    <dgm:cxn modelId="{BCEE2A92-418D-4D35-85E3-D404F64B530E}" type="presParOf" srcId="{65BE66E6-9804-4B0C-BBEB-072C62C87D67}" destId="{465824A2-8C59-48E8-A771-361D0A0F3FEA}" srcOrd="6" destOrd="0" presId="urn:microsoft.com/office/officeart/2005/8/layout/vList3"/>
    <dgm:cxn modelId="{050F5787-FF93-4A8A-963D-BB07823ADFC1}" type="presParOf" srcId="{465824A2-8C59-48E8-A771-361D0A0F3FEA}" destId="{E8B1BEAB-F624-4349-A8A7-B3F6FBEBB9FE}" srcOrd="0" destOrd="0" presId="urn:microsoft.com/office/officeart/2005/8/layout/vList3"/>
    <dgm:cxn modelId="{ECE8D769-7366-436F-90B7-AF3BBC7917ED}" type="presParOf" srcId="{465824A2-8C59-48E8-A771-361D0A0F3FEA}" destId="{5A5FD8CE-D14B-4EAC-8D96-989EC3E92E26}"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237ACE-2B5F-49C4-921E-BEE0117F4CE7}" type="doc">
      <dgm:prSet loTypeId="urn:microsoft.com/office/officeart/2005/8/layout/radial1" loCatId="relationship" qsTypeId="urn:microsoft.com/office/officeart/2005/8/quickstyle/simple1#1" qsCatId="simple" csTypeId="urn:microsoft.com/office/officeart/2005/8/colors/accent1_2#1" csCatId="accent1"/>
      <dgm:spPr/>
    </dgm:pt>
    <dgm:pt modelId="{6D8A4313-4475-4D20-8761-C69658832882}">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b="0" i="0" u="none" strike="noStrike" cap="none" normalizeH="0" baseline="0" smtClean="0">
              <a:ln>
                <a:noFill/>
              </a:ln>
              <a:solidFill>
                <a:schemeClr val="tx1"/>
              </a:solidFill>
              <a:effectLst/>
              <a:latin typeface="Arial" pitchFamily="34" charset="0"/>
            </a:rPr>
            <a:t>ME</a:t>
          </a:r>
        </a:p>
      </dgm:t>
    </dgm:pt>
    <dgm:pt modelId="{F5720BDE-DD3D-4E5B-A915-DEB36934B9EE}" type="parTrans" cxnId="{4D4813E5-9A3D-4219-AFC7-38311AB481F1}">
      <dgm:prSet/>
      <dgm:spPr/>
      <dgm:t>
        <a:bodyPr/>
        <a:lstStyle/>
        <a:p>
          <a:endParaRPr lang="en-US"/>
        </a:p>
      </dgm:t>
    </dgm:pt>
    <dgm:pt modelId="{A761C4FF-190B-4A35-99CD-31352B8FF342}" type="sibTrans" cxnId="{4D4813E5-9A3D-4219-AFC7-38311AB481F1}">
      <dgm:prSet/>
      <dgm:spPr/>
      <dgm:t>
        <a:bodyPr/>
        <a:lstStyle/>
        <a:p>
          <a:endParaRPr lang="en-US"/>
        </a:p>
      </dgm:t>
    </dgm:pt>
    <dgm:pt modelId="{E3B40FBD-3AD7-4EAD-821C-DF740EF4E57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b="0" i="0" u="none" strike="noStrike" cap="none" normalizeH="0" baseline="0" smtClean="0">
              <a:ln>
                <a:noFill/>
              </a:ln>
              <a:solidFill>
                <a:schemeClr val="tx1"/>
              </a:solidFill>
              <a:effectLst/>
              <a:latin typeface="Arial" pitchFamily="34" charset="0"/>
            </a:rPr>
            <a:t>Pastoral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b="0" i="0" u="none" strike="noStrike" cap="none" normalizeH="0" baseline="0" smtClean="0">
              <a:ln>
                <a:noFill/>
              </a:ln>
              <a:solidFill>
                <a:schemeClr val="tx1"/>
              </a:solidFill>
              <a:effectLst/>
              <a:latin typeface="Arial" pitchFamily="34" charset="0"/>
            </a:rPr>
            <a:t>Support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b="0" i="0" u="none" strike="noStrike" cap="none" normalizeH="0" baseline="0" smtClean="0">
              <a:ln>
                <a:noFill/>
              </a:ln>
              <a:solidFill>
                <a:schemeClr val="tx1"/>
              </a:solidFill>
              <a:effectLst/>
              <a:latin typeface="Arial" pitchFamily="34" charset="0"/>
            </a:rPr>
            <a:t>Teacher</a:t>
          </a:r>
        </a:p>
      </dgm:t>
    </dgm:pt>
    <dgm:pt modelId="{10E60182-B326-449D-86B4-D338BB72F621}" type="parTrans" cxnId="{9E152A54-6D42-4F9E-89A8-E6E89F3D1130}">
      <dgm:prSet/>
      <dgm:spPr/>
      <dgm:t>
        <a:bodyPr/>
        <a:lstStyle/>
        <a:p>
          <a:endParaRPr lang="en-GB"/>
        </a:p>
      </dgm:t>
    </dgm:pt>
    <dgm:pt modelId="{455F0220-7EDD-423A-9572-012CE696FF25}" type="sibTrans" cxnId="{9E152A54-6D42-4F9E-89A8-E6E89F3D1130}">
      <dgm:prSet/>
      <dgm:spPr/>
      <dgm:t>
        <a:bodyPr/>
        <a:lstStyle/>
        <a:p>
          <a:endParaRPr lang="en-US"/>
        </a:p>
      </dgm:t>
    </dgm:pt>
    <dgm:pt modelId="{46C09EE9-04AA-4DD8-BEBD-616DC4DEA7E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b="0" i="0" u="none" strike="noStrike" cap="none" normalizeH="0" baseline="0" smtClean="0">
              <a:ln>
                <a:noFill/>
              </a:ln>
              <a:solidFill>
                <a:schemeClr val="tx1"/>
              </a:solidFill>
              <a:effectLst/>
              <a:latin typeface="Arial" pitchFamily="34" charset="0"/>
            </a:rPr>
            <a:t>Youth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b="0" i="0" u="none" strike="noStrike" cap="none" normalizeH="0" baseline="0" smtClean="0">
              <a:ln>
                <a:noFill/>
              </a:ln>
              <a:solidFill>
                <a:schemeClr val="tx1"/>
              </a:solidFill>
              <a:effectLst/>
              <a:latin typeface="Arial" pitchFamily="34" charset="0"/>
            </a:rPr>
            <a:t> Counsellor</a:t>
          </a:r>
        </a:p>
      </dgm:t>
    </dgm:pt>
    <dgm:pt modelId="{55F00300-954D-4B31-8541-C24AE8F06A67}" type="parTrans" cxnId="{864CAB48-96F3-4335-B809-802434B19CDF}">
      <dgm:prSet/>
      <dgm:spPr/>
      <dgm:t>
        <a:bodyPr/>
        <a:lstStyle/>
        <a:p>
          <a:endParaRPr lang="en-GB"/>
        </a:p>
      </dgm:t>
    </dgm:pt>
    <dgm:pt modelId="{56ABB138-1DD3-4405-BED7-54623A4A720A}" type="sibTrans" cxnId="{864CAB48-96F3-4335-B809-802434B19CDF}">
      <dgm:prSet/>
      <dgm:spPr/>
      <dgm:t>
        <a:bodyPr/>
        <a:lstStyle/>
        <a:p>
          <a:endParaRPr lang="en-US"/>
        </a:p>
      </dgm:t>
    </dgm:pt>
    <dgm:pt modelId="{F2A067A2-7A15-4553-936B-B2CB8337056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b="0" i="0" u="none" strike="noStrike" cap="none" normalizeH="0" baseline="0" smtClean="0">
              <a:ln>
                <a:noFill/>
              </a:ln>
              <a:solidFill>
                <a:schemeClr val="tx1"/>
              </a:solidFill>
              <a:effectLst/>
              <a:latin typeface="Arial" pitchFamily="34" charset="0"/>
            </a:rPr>
            <a:t>Rainbows</a:t>
          </a:r>
        </a:p>
      </dgm:t>
    </dgm:pt>
    <dgm:pt modelId="{32136DC3-2EE1-4811-80C7-0B7277C7FE1B}" type="parTrans" cxnId="{AA05C5B0-AF54-407E-8A62-53A201A40F52}">
      <dgm:prSet/>
      <dgm:spPr/>
      <dgm:t>
        <a:bodyPr/>
        <a:lstStyle/>
        <a:p>
          <a:endParaRPr lang="en-GB"/>
        </a:p>
      </dgm:t>
    </dgm:pt>
    <dgm:pt modelId="{DB8E86E2-7271-4F26-995E-86725B81F6EF}" type="sibTrans" cxnId="{AA05C5B0-AF54-407E-8A62-53A201A40F52}">
      <dgm:prSet/>
      <dgm:spPr/>
      <dgm:t>
        <a:bodyPr/>
        <a:lstStyle/>
        <a:p>
          <a:endParaRPr lang="en-US"/>
        </a:p>
      </dgm:t>
    </dgm:pt>
    <dgm:pt modelId="{53CA2367-BA73-4901-82D3-7EB1907B0DA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b="0" i="0" u="none" strike="noStrike" cap="none" normalizeH="0" baseline="0" smtClean="0">
              <a:ln>
                <a:noFill/>
              </a:ln>
              <a:solidFill>
                <a:schemeClr val="tx1"/>
              </a:solidFill>
              <a:effectLst/>
              <a:latin typeface="Arial" pitchFamily="34" charset="0"/>
            </a:rPr>
            <a:t>Campus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b="0" i="0" u="none" strike="noStrike" cap="none" normalizeH="0" baseline="0" smtClean="0">
              <a:ln>
                <a:noFill/>
              </a:ln>
              <a:solidFill>
                <a:schemeClr val="tx1"/>
              </a:solidFill>
              <a:effectLst/>
              <a:latin typeface="Arial" pitchFamily="34" charset="0"/>
            </a:rPr>
            <a:t>Cop</a:t>
          </a:r>
        </a:p>
      </dgm:t>
    </dgm:pt>
    <dgm:pt modelId="{D10F0EAC-1FF2-42C5-87B6-F5586174D986}" type="parTrans" cxnId="{926F1F28-D521-4A92-BA98-E22DA15CC624}">
      <dgm:prSet/>
      <dgm:spPr/>
      <dgm:t>
        <a:bodyPr/>
        <a:lstStyle/>
        <a:p>
          <a:endParaRPr lang="en-GB"/>
        </a:p>
      </dgm:t>
    </dgm:pt>
    <dgm:pt modelId="{B0DE1C54-E9A2-4E5B-BD16-F69A6D490827}" type="sibTrans" cxnId="{926F1F28-D521-4A92-BA98-E22DA15CC624}">
      <dgm:prSet/>
      <dgm:spPr/>
      <dgm:t>
        <a:bodyPr/>
        <a:lstStyle/>
        <a:p>
          <a:endParaRPr lang="en-US"/>
        </a:p>
      </dgm:t>
    </dgm:pt>
    <dgm:pt modelId="{FC820837-404D-476B-8A07-C71A2DE8263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b="0" i="0" u="none" strike="noStrike" cap="none" normalizeH="0" baseline="0" smtClean="0">
              <a:ln>
                <a:noFill/>
              </a:ln>
              <a:solidFill>
                <a:schemeClr val="tx1"/>
              </a:solidFill>
              <a:effectLst/>
              <a:latin typeface="Arial" pitchFamily="34" charset="0"/>
            </a:rPr>
            <a:t>Careers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b="0" i="0" u="none" strike="noStrike" cap="none" normalizeH="0" baseline="0" smtClean="0">
              <a:ln>
                <a:noFill/>
              </a:ln>
              <a:solidFill>
                <a:schemeClr val="tx1"/>
              </a:solidFill>
              <a:effectLst/>
              <a:latin typeface="Arial" pitchFamily="34" charset="0"/>
            </a:rPr>
            <a:t>Officer</a:t>
          </a:r>
        </a:p>
      </dgm:t>
    </dgm:pt>
    <dgm:pt modelId="{AA124DDA-934B-4DD3-9C21-F031B772815E}" type="parTrans" cxnId="{E46FBBC7-956D-48AF-ABEA-60FCB4B613CB}">
      <dgm:prSet/>
      <dgm:spPr/>
      <dgm:t>
        <a:bodyPr/>
        <a:lstStyle/>
        <a:p>
          <a:endParaRPr lang="en-GB"/>
        </a:p>
      </dgm:t>
    </dgm:pt>
    <dgm:pt modelId="{3F4E4C1A-8B63-4F1A-8C18-DB22C494E6CC}" type="sibTrans" cxnId="{E46FBBC7-956D-48AF-ABEA-60FCB4B613CB}">
      <dgm:prSet/>
      <dgm:spPr/>
      <dgm:t>
        <a:bodyPr/>
        <a:lstStyle/>
        <a:p>
          <a:endParaRPr lang="en-US"/>
        </a:p>
      </dgm:t>
    </dgm:pt>
    <dgm:pt modelId="{8362540D-433F-432A-88DA-10E471FD10B6}">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b="0" i="0" u="none" strike="noStrike" cap="none" normalizeH="0" baseline="0" smtClean="0">
              <a:ln>
                <a:noFill/>
              </a:ln>
              <a:solidFill>
                <a:schemeClr val="tx1"/>
              </a:solidFill>
              <a:effectLst/>
              <a:latin typeface="Arial" pitchFamily="34" charset="0"/>
            </a:rPr>
            <a:t>Attendance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b="0" i="0" u="none" strike="noStrike" cap="none" normalizeH="0" baseline="0" smtClean="0">
              <a:ln>
                <a:noFill/>
              </a:ln>
              <a:solidFill>
                <a:schemeClr val="tx1"/>
              </a:solidFill>
              <a:effectLst/>
              <a:latin typeface="Arial" pitchFamily="34" charset="0"/>
            </a:rPr>
            <a:t>Officer</a:t>
          </a:r>
        </a:p>
      </dgm:t>
    </dgm:pt>
    <dgm:pt modelId="{5891771E-6A7E-4C6C-85C0-DE29F978F94E}" type="parTrans" cxnId="{374963D8-579D-484C-8E42-E4849746E192}">
      <dgm:prSet/>
      <dgm:spPr/>
      <dgm:t>
        <a:bodyPr/>
        <a:lstStyle/>
        <a:p>
          <a:endParaRPr lang="en-GB"/>
        </a:p>
      </dgm:t>
    </dgm:pt>
    <dgm:pt modelId="{D8A00D71-022C-4018-84B1-4DC810441E26}" type="sibTrans" cxnId="{374963D8-579D-484C-8E42-E4849746E192}">
      <dgm:prSet/>
      <dgm:spPr/>
      <dgm:t>
        <a:bodyPr/>
        <a:lstStyle/>
        <a:p>
          <a:endParaRPr lang="en-US"/>
        </a:p>
      </dgm:t>
    </dgm:pt>
    <dgm:pt modelId="{3409E837-5CEB-41F8-A4F0-95D78D7AFC6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b="0" i="0" u="none" strike="noStrike" cap="none" normalizeH="0" baseline="0" smtClean="0">
              <a:ln>
                <a:noFill/>
              </a:ln>
              <a:solidFill>
                <a:schemeClr val="tx1"/>
              </a:solidFill>
              <a:effectLst/>
              <a:latin typeface="Arial" pitchFamily="34" charset="0"/>
            </a:rPr>
            <a:t>School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b="0" i="0" u="none" strike="noStrike" cap="none" normalizeH="0" baseline="0" smtClean="0">
              <a:ln>
                <a:noFill/>
              </a:ln>
              <a:solidFill>
                <a:schemeClr val="tx1"/>
              </a:solidFill>
              <a:effectLst/>
              <a:latin typeface="Arial" pitchFamily="34" charset="0"/>
            </a:rPr>
            <a:t>Chaplain</a:t>
          </a:r>
        </a:p>
      </dgm:t>
    </dgm:pt>
    <dgm:pt modelId="{80886A59-BF87-4E64-815E-97AE5B8BD4E4}" type="parTrans" cxnId="{E2E69469-8A28-4B4C-8B06-3AF085973356}">
      <dgm:prSet/>
      <dgm:spPr/>
      <dgm:t>
        <a:bodyPr/>
        <a:lstStyle/>
        <a:p>
          <a:endParaRPr lang="en-GB"/>
        </a:p>
      </dgm:t>
    </dgm:pt>
    <dgm:pt modelId="{8E096A70-5345-4668-8070-AFDBE2D69A08}" type="sibTrans" cxnId="{E2E69469-8A28-4B4C-8B06-3AF085973356}">
      <dgm:prSet/>
      <dgm:spPr/>
      <dgm:t>
        <a:bodyPr/>
        <a:lstStyle/>
        <a:p>
          <a:endParaRPr lang="en-US"/>
        </a:p>
      </dgm:t>
    </dgm:pt>
    <dgm:pt modelId="{3EC451E0-AB83-42B3-8F61-79A5527B03E4}">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b="0" i="0" u="none" strike="noStrike" cap="none" normalizeH="0" baseline="0" smtClean="0">
              <a:ln>
                <a:noFill/>
              </a:ln>
              <a:solidFill>
                <a:schemeClr val="tx1"/>
              </a:solidFill>
              <a:effectLst/>
              <a:latin typeface="Arial" pitchFamily="34" charset="0"/>
            </a:rPr>
            <a:t>School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b="0" i="0" u="none" strike="noStrike" cap="none" normalizeH="0" baseline="0" smtClean="0">
              <a:ln>
                <a:noFill/>
              </a:ln>
              <a:solidFill>
                <a:schemeClr val="tx1"/>
              </a:solidFill>
              <a:effectLst/>
              <a:latin typeface="Arial" pitchFamily="34" charset="0"/>
            </a:rPr>
            <a:t>Nurse</a:t>
          </a:r>
        </a:p>
      </dgm:t>
    </dgm:pt>
    <dgm:pt modelId="{5DA88903-D4B5-49C9-9FF7-15A71C15BA0C}" type="parTrans" cxnId="{993E94F4-F1CE-40DB-A6A4-A029C94B55DC}">
      <dgm:prSet/>
      <dgm:spPr/>
      <dgm:t>
        <a:bodyPr/>
        <a:lstStyle/>
        <a:p>
          <a:endParaRPr lang="en-GB"/>
        </a:p>
      </dgm:t>
    </dgm:pt>
    <dgm:pt modelId="{3247958D-A5A8-4CE5-A3D6-845145599075}" type="sibTrans" cxnId="{993E94F4-F1CE-40DB-A6A4-A029C94B55DC}">
      <dgm:prSet/>
      <dgm:spPr/>
      <dgm:t>
        <a:bodyPr/>
        <a:lstStyle/>
        <a:p>
          <a:endParaRPr lang="en-US"/>
        </a:p>
      </dgm:t>
    </dgm:pt>
    <dgm:pt modelId="{D18D656E-4994-48B7-AF82-4009E4AED972}">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b="0" i="0" u="none" strike="noStrike" cap="none" normalizeH="0" baseline="0" smtClean="0">
              <a:ln>
                <a:noFill/>
              </a:ln>
              <a:solidFill>
                <a:schemeClr val="tx1"/>
              </a:solidFill>
              <a:effectLst/>
              <a:latin typeface="Arial" pitchFamily="34" charset="0"/>
            </a:rPr>
            <a:t>Class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b="0" i="0" u="none" strike="noStrike" cap="none" normalizeH="0" baseline="0" smtClean="0">
              <a:ln>
                <a:noFill/>
              </a:ln>
              <a:solidFill>
                <a:schemeClr val="tx1"/>
              </a:solidFill>
              <a:effectLst/>
              <a:latin typeface="Arial" pitchFamily="34" charset="0"/>
            </a:rPr>
            <a:t>Teacher</a:t>
          </a:r>
        </a:p>
      </dgm:t>
    </dgm:pt>
    <dgm:pt modelId="{42524CAD-CE7C-4BFF-B3CC-E6A126D59025}" type="parTrans" cxnId="{047EDFB9-FE4F-42EA-BA77-2AA77B7C737A}">
      <dgm:prSet/>
      <dgm:spPr/>
      <dgm:t>
        <a:bodyPr/>
        <a:lstStyle/>
        <a:p>
          <a:endParaRPr lang="en-GB"/>
        </a:p>
      </dgm:t>
    </dgm:pt>
    <dgm:pt modelId="{BEE3D86F-10CF-415C-B40C-077B8771B374}" type="sibTrans" cxnId="{047EDFB9-FE4F-42EA-BA77-2AA77B7C737A}">
      <dgm:prSet/>
      <dgm:spPr/>
      <dgm:t>
        <a:bodyPr/>
        <a:lstStyle/>
        <a:p>
          <a:endParaRPr lang="en-US"/>
        </a:p>
      </dgm:t>
    </dgm:pt>
    <dgm:pt modelId="{577A4B0E-78C0-4E48-AFEF-D5BB2293D83F}">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b="0" i="0" u="none" strike="noStrike" cap="none" normalizeH="0" baseline="0" smtClean="0">
              <a:ln>
                <a:noFill/>
              </a:ln>
              <a:solidFill>
                <a:schemeClr val="tx1"/>
              </a:solidFill>
              <a:effectLst/>
              <a:latin typeface="Arial" pitchFamily="34" charset="0"/>
            </a:rPr>
            <a:t>Year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b="0" i="0" u="none" strike="noStrike" cap="none" normalizeH="0" baseline="0" smtClean="0">
              <a:ln>
                <a:noFill/>
              </a:ln>
              <a:solidFill>
                <a:schemeClr val="tx1"/>
              </a:solidFill>
              <a:effectLst/>
              <a:latin typeface="Arial" pitchFamily="34" charset="0"/>
            </a:rPr>
            <a:t>Group Head</a:t>
          </a:r>
        </a:p>
      </dgm:t>
    </dgm:pt>
    <dgm:pt modelId="{D4B3EAAF-9510-4E92-B12A-E329F7108D1C}" type="parTrans" cxnId="{B8DDE061-CF08-4325-9F74-7A2F9261CD2B}">
      <dgm:prSet/>
      <dgm:spPr/>
      <dgm:t>
        <a:bodyPr/>
        <a:lstStyle/>
        <a:p>
          <a:endParaRPr lang="en-GB"/>
        </a:p>
      </dgm:t>
    </dgm:pt>
    <dgm:pt modelId="{5C0EC75B-99B4-4C42-A8A2-7541BCC7D3B2}" type="sibTrans" cxnId="{B8DDE061-CF08-4325-9F74-7A2F9261CD2B}">
      <dgm:prSet/>
      <dgm:spPr/>
      <dgm:t>
        <a:bodyPr/>
        <a:lstStyle/>
        <a:p>
          <a:endParaRPr lang="en-US"/>
        </a:p>
      </dgm:t>
    </dgm:pt>
    <dgm:pt modelId="{0861EB0C-BDF8-49F1-8135-9B57BDC3CE57}" type="pres">
      <dgm:prSet presAssocID="{24237ACE-2B5F-49C4-921E-BEE0117F4CE7}" presName="cycle" presStyleCnt="0">
        <dgm:presLayoutVars>
          <dgm:chMax val="1"/>
          <dgm:dir/>
          <dgm:animLvl val="ctr"/>
          <dgm:resizeHandles val="exact"/>
        </dgm:presLayoutVars>
      </dgm:prSet>
      <dgm:spPr/>
    </dgm:pt>
    <dgm:pt modelId="{E0A3EB99-F5B4-413B-81F3-5D46F2B0B818}" type="pres">
      <dgm:prSet presAssocID="{6D8A4313-4475-4D20-8761-C69658832882}" presName="centerShape" presStyleLbl="node0" presStyleIdx="0" presStyleCnt="1"/>
      <dgm:spPr/>
      <dgm:t>
        <a:bodyPr/>
        <a:lstStyle/>
        <a:p>
          <a:endParaRPr lang="en-US"/>
        </a:p>
      </dgm:t>
    </dgm:pt>
    <dgm:pt modelId="{33DC4195-CECE-45CB-BE9E-58E673CB57E0}" type="pres">
      <dgm:prSet presAssocID="{10E60182-B326-449D-86B4-D338BB72F621}" presName="Name9" presStyleLbl="parChTrans1D2" presStyleIdx="0" presStyleCnt="10"/>
      <dgm:spPr/>
      <dgm:t>
        <a:bodyPr/>
        <a:lstStyle/>
        <a:p>
          <a:endParaRPr lang="en-US"/>
        </a:p>
      </dgm:t>
    </dgm:pt>
    <dgm:pt modelId="{B7C37423-BAFD-483B-AD81-3D4CD177A33D}" type="pres">
      <dgm:prSet presAssocID="{10E60182-B326-449D-86B4-D338BB72F621}" presName="connTx" presStyleLbl="parChTrans1D2" presStyleIdx="0" presStyleCnt="10"/>
      <dgm:spPr/>
      <dgm:t>
        <a:bodyPr/>
        <a:lstStyle/>
        <a:p>
          <a:endParaRPr lang="en-US"/>
        </a:p>
      </dgm:t>
    </dgm:pt>
    <dgm:pt modelId="{8D7F41B6-FC11-4A4A-A9D7-9953F1FE0BF2}" type="pres">
      <dgm:prSet presAssocID="{E3B40FBD-3AD7-4EAD-821C-DF740EF4E570}" presName="node" presStyleLbl="node1" presStyleIdx="0" presStyleCnt="10">
        <dgm:presLayoutVars>
          <dgm:bulletEnabled val="1"/>
        </dgm:presLayoutVars>
      </dgm:prSet>
      <dgm:spPr/>
      <dgm:t>
        <a:bodyPr/>
        <a:lstStyle/>
        <a:p>
          <a:endParaRPr lang="en-US"/>
        </a:p>
      </dgm:t>
    </dgm:pt>
    <dgm:pt modelId="{7A1264BF-2FE9-4EC7-A715-30923170581F}" type="pres">
      <dgm:prSet presAssocID="{55F00300-954D-4B31-8541-C24AE8F06A67}" presName="Name9" presStyleLbl="parChTrans1D2" presStyleIdx="1" presStyleCnt="10"/>
      <dgm:spPr/>
      <dgm:t>
        <a:bodyPr/>
        <a:lstStyle/>
        <a:p>
          <a:endParaRPr lang="en-US"/>
        </a:p>
      </dgm:t>
    </dgm:pt>
    <dgm:pt modelId="{57CDE993-86CD-4490-A6AA-2A85719BA708}" type="pres">
      <dgm:prSet presAssocID="{55F00300-954D-4B31-8541-C24AE8F06A67}" presName="connTx" presStyleLbl="parChTrans1D2" presStyleIdx="1" presStyleCnt="10"/>
      <dgm:spPr/>
      <dgm:t>
        <a:bodyPr/>
        <a:lstStyle/>
        <a:p>
          <a:endParaRPr lang="en-US"/>
        </a:p>
      </dgm:t>
    </dgm:pt>
    <dgm:pt modelId="{9FF35AA9-A8BD-431B-BE35-4C9BE43A8FAA}" type="pres">
      <dgm:prSet presAssocID="{46C09EE9-04AA-4DD8-BEBD-616DC4DEA7E7}" presName="node" presStyleLbl="node1" presStyleIdx="1" presStyleCnt="10">
        <dgm:presLayoutVars>
          <dgm:bulletEnabled val="1"/>
        </dgm:presLayoutVars>
      </dgm:prSet>
      <dgm:spPr/>
      <dgm:t>
        <a:bodyPr/>
        <a:lstStyle/>
        <a:p>
          <a:endParaRPr lang="en-US"/>
        </a:p>
      </dgm:t>
    </dgm:pt>
    <dgm:pt modelId="{BF7B12C0-A135-40D6-8547-FF0E2A217227}" type="pres">
      <dgm:prSet presAssocID="{32136DC3-2EE1-4811-80C7-0B7277C7FE1B}" presName="Name9" presStyleLbl="parChTrans1D2" presStyleIdx="2" presStyleCnt="10"/>
      <dgm:spPr/>
      <dgm:t>
        <a:bodyPr/>
        <a:lstStyle/>
        <a:p>
          <a:endParaRPr lang="en-US"/>
        </a:p>
      </dgm:t>
    </dgm:pt>
    <dgm:pt modelId="{0E0DD528-BDBB-42D3-A670-F016B17C19A5}" type="pres">
      <dgm:prSet presAssocID="{32136DC3-2EE1-4811-80C7-0B7277C7FE1B}" presName="connTx" presStyleLbl="parChTrans1D2" presStyleIdx="2" presStyleCnt="10"/>
      <dgm:spPr/>
      <dgm:t>
        <a:bodyPr/>
        <a:lstStyle/>
        <a:p>
          <a:endParaRPr lang="en-US"/>
        </a:p>
      </dgm:t>
    </dgm:pt>
    <dgm:pt modelId="{56DA3619-9609-4257-92CD-DFAD036082A9}" type="pres">
      <dgm:prSet presAssocID="{F2A067A2-7A15-4553-936B-B2CB83370560}" presName="node" presStyleLbl="node1" presStyleIdx="2" presStyleCnt="10">
        <dgm:presLayoutVars>
          <dgm:bulletEnabled val="1"/>
        </dgm:presLayoutVars>
      </dgm:prSet>
      <dgm:spPr/>
      <dgm:t>
        <a:bodyPr/>
        <a:lstStyle/>
        <a:p>
          <a:endParaRPr lang="en-US"/>
        </a:p>
      </dgm:t>
    </dgm:pt>
    <dgm:pt modelId="{F4FC7EAE-0246-4331-8443-0E8A19D1405C}" type="pres">
      <dgm:prSet presAssocID="{D10F0EAC-1FF2-42C5-87B6-F5586174D986}" presName="Name9" presStyleLbl="parChTrans1D2" presStyleIdx="3" presStyleCnt="10"/>
      <dgm:spPr/>
      <dgm:t>
        <a:bodyPr/>
        <a:lstStyle/>
        <a:p>
          <a:endParaRPr lang="en-US"/>
        </a:p>
      </dgm:t>
    </dgm:pt>
    <dgm:pt modelId="{6D962FA7-AEFC-46AF-9A1B-0D9EF219A19A}" type="pres">
      <dgm:prSet presAssocID="{D10F0EAC-1FF2-42C5-87B6-F5586174D986}" presName="connTx" presStyleLbl="parChTrans1D2" presStyleIdx="3" presStyleCnt="10"/>
      <dgm:spPr/>
      <dgm:t>
        <a:bodyPr/>
        <a:lstStyle/>
        <a:p>
          <a:endParaRPr lang="en-US"/>
        </a:p>
      </dgm:t>
    </dgm:pt>
    <dgm:pt modelId="{3D7E9250-5028-417C-8FAB-3FF8D9903612}" type="pres">
      <dgm:prSet presAssocID="{53CA2367-BA73-4901-82D3-7EB1907B0DA7}" presName="node" presStyleLbl="node1" presStyleIdx="3" presStyleCnt="10">
        <dgm:presLayoutVars>
          <dgm:bulletEnabled val="1"/>
        </dgm:presLayoutVars>
      </dgm:prSet>
      <dgm:spPr/>
      <dgm:t>
        <a:bodyPr/>
        <a:lstStyle/>
        <a:p>
          <a:endParaRPr lang="en-US"/>
        </a:p>
      </dgm:t>
    </dgm:pt>
    <dgm:pt modelId="{A62A2326-E2AC-4440-BC70-A0006FBDD00B}" type="pres">
      <dgm:prSet presAssocID="{AA124DDA-934B-4DD3-9C21-F031B772815E}" presName="Name9" presStyleLbl="parChTrans1D2" presStyleIdx="4" presStyleCnt="10"/>
      <dgm:spPr/>
      <dgm:t>
        <a:bodyPr/>
        <a:lstStyle/>
        <a:p>
          <a:endParaRPr lang="en-US"/>
        </a:p>
      </dgm:t>
    </dgm:pt>
    <dgm:pt modelId="{6F4DFB15-CAB5-44BE-9D5B-04B854784C93}" type="pres">
      <dgm:prSet presAssocID="{AA124DDA-934B-4DD3-9C21-F031B772815E}" presName="connTx" presStyleLbl="parChTrans1D2" presStyleIdx="4" presStyleCnt="10"/>
      <dgm:spPr/>
      <dgm:t>
        <a:bodyPr/>
        <a:lstStyle/>
        <a:p>
          <a:endParaRPr lang="en-US"/>
        </a:p>
      </dgm:t>
    </dgm:pt>
    <dgm:pt modelId="{345AB5F1-AC16-449D-A5A8-BCF3791262EF}" type="pres">
      <dgm:prSet presAssocID="{FC820837-404D-476B-8A07-C71A2DE82637}" presName="node" presStyleLbl="node1" presStyleIdx="4" presStyleCnt="10">
        <dgm:presLayoutVars>
          <dgm:bulletEnabled val="1"/>
        </dgm:presLayoutVars>
      </dgm:prSet>
      <dgm:spPr/>
      <dgm:t>
        <a:bodyPr/>
        <a:lstStyle/>
        <a:p>
          <a:endParaRPr lang="en-US"/>
        </a:p>
      </dgm:t>
    </dgm:pt>
    <dgm:pt modelId="{48B0D6BE-A5FE-43DE-9475-2CD664E811AF}" type="pres">
      <dgm:prSet presAssocID="{5891771E-6A7E-4C6C-85C0-DE29F978F94E}" presName="Name9" presStyleLbl="parChTrans1D2" presStyleIdx="5" presStyleCnt="10"/>
      <dgm:spPr/>
      <dgm:t>
        <a:bodyPr/>
        <a:lstStyle/>
        <a:p>
          <a:endParaRPr lang="en-US"/>
        </a:p>
      </dgm:t>
    </dgm:pt>
    <dgm:pt modelId="{578DD90D-5C25-4810-82C4-A628E351386C}" type="pres">
      <dgm:prSet presAssocID="{5891771E-6A7E-4C6C-85C0-DE29F978F94E}" presName="connTx" presStyleLbl="parChTrans1D2" presStyleIdx="5" presStyleCnt="10"/>
      <dgm:spPr/>
      <dgm:t>
        <a:bodyPr/>
        <a:lstStyle/>
        <a:p>
          <a:endParaRPr lang="en-US"/>
        </a:p>
      </dgm:t>
    </dgm:pt>
    <dgm:pt modelId="{68B97955-0A44-4575-947E-33617D3F3485}" type="pres">
      <dgm:prSet presAssocID="{8362540D-433F-432A-88DA-10E471FD10B6}" presName="node" presStyleLbl="node1" presStyleIdx="5" presStyleCnt="10">
        <dgm:presLayoutVars>
          <dgm:bulletEnabled val="1"/>
        </dgm:presLayoutVars>
      </dgm:prSet>
      <dgm:spPr/>
      <dgm:t>
        <a:bodyPr/>
        <a:lstStyle/>
        <a:p>
          <a:endParaRPr lang="en-US"/>
        </a:p>
      </dgm:t>
    </dgm:pt>
    <dgm:pt modelId="{2EBA5E11-11F8-48D6-9AA0-64DEF7881755}" type="pres">
      <dgm:prSet presAssocID="{80886A59-BF87-4E64-815E-97AE5B8BD4E4}" presName="Name9" presStyleLbl="parChTrans1D2" presStyleIdx="6" presStyleCnt="10"/>
      <dgm:spPr/>
      <dgm:t>
        <a:bodyPr/>
        <a:lstStyle/>
        <a:p>
          <a:endParaRPr lang="en-US"/>
        </a:p>
      </dgm:t>
    </dgm:pt>
    <dgm:pt modelId="{A5A5DC03-5E38-49A2-9F35-7CD193DBE55E}" type="pres">
      <dgm:prSet presAssocID="{80886A59-BF87-4E64-815E-97AE5B8BD4E4}" presName="connTx" presStyleLbl="parChTrans1D2" presStyleIdx="6" presStyleCnt="10"/>
      <dgm:spPr/>
      <dgm:t>
        <a:bodyPr/>
        <a:lstStyle/>
        <a:p>
          <a:endParaRPr lang="en-US"/>
        </a:p>
      </dgm:t>
    </dgm:pt>
    <dgm:pt modelId="{9E2459B5-C35C-4280-8CBF-9EC719B75697}" type="pres">
      <dgm:prSet presAssocID="{3409E837-5CEB-41F8-A4F0-95D78D7AFC63}" presName="node" presStyleLbl="node1" presStyleIdx="6" presStyleCnt="10">
        <dgm:presLayoutVars>
          <dgm:bulletEnabled val="1"/>
        </dgm:presLayoutVars>
      </dgm:prSet>
      <dgm:spPr/>
      <dgm:t>
        <a:bodyPr/>
        <a:lstStyle/>
        <a:p>
          <a:endParaRPr lang="en-US"/>
        </a:p>
      </dgm:t>
    </dgm:pt>
    <dgm:pt modelId="{237C68FC-18F8-43E5-924B-F7D5682EA3A8}" type="pres">
      <dgm:prSet presAssocID="{5DA88903-D4B5-49C9-9FF7-15A71C15BA0C}" presName="Name9" presStyleLbl="parChTrans1D2" presStyleIdx="7" presStyleCnt="10"/>
      <dgm:spPr/>
      <dgm:t>
        <a:bodyPr/>
        <a:lstStyle/>
        <a:p>
          <a:endParaRPr lang="en-US"/>
        </a:p>
      </dgm:t>
    </dgm:pt>
    <dgm:pt modelId="{5CCA0A71-C8BE-4AE1-9570-C16A7DB07711}" type="pres">
      <dgm:prSet presAssocID="{5DA88903-D4B5-49C9-9FF7-15A71C15BA0C}" presName="connTx" presStyleLbl="parChTrans1D2" presStyleIdx="7" presStyleCnt="10"/>
      <dgm:spPr/>
      <dgm:t>
        <a:bodyPr/>
        <a:lstStyle/>
        <a:p>
          <a:endParaRPr lang="en-US"/>
        </a:p>
      </dgm:t>
    </dgm:pt>
    <dgm:pt modelId="{344C58CD-3EAC-402F-9387-3E6E4DE32144}" type="pres">
      <dgm:prSet presAssocID="{3EC451E0-AB83-42B3-8F61-79A5527B03E4}" presName="node" presStyleLbl="node1" presStyleIdx="7" presStyleCnt="10">
        <dgm:presLayoutVars>
          <dgm:bulletEnabled val="1"/>
        </dgm:presLayoutVars>
      </dgm:prSet>
      <dgm:spPr/>
      <dgm:t>
        <a:bodyPr/>
        <a:lstStyle/>
        <a:p>
          <a:endParaRPr lang="en-US"/>
        </a:p>
      </dgm:t>
    </dgm:pt>
    <dgm:pt modelId="{E6282B5D-8712-4EE1-B2DC-29AAA6247831}" type="pres">
      <dgm:prSet presAssocID="{42524CAD-CE7C-4BFF-B3CC-E6A126D59025}" presName="Name9" presStyleLbl="parChTrans1D2" presStyleIdx="8" presStyleCnt="10"/>
      <dgm:spPr/>
      <dgm:t>
        <a:bodyPr/>
        <a:lstStyle/>
        <a:p>
          <a:endParaRPr lang="en-US"/>
        </a:p>
      </dgm:t>
    </dgm:pt>
    <dgm:pt modelId="{E97B2707-CC03-4E79-9D07-05099227E18B}" type="pres">
      <dgm:prSet presAssocID="{42524CAD-CE7C-4BFF-B3CC-E6A126D59025}" presName="connTx" presStyleLbl="parChTrans1D2" presStyleIdx="8" presStyleCnt="10"/>
      <dgm:spPr/>
      <dgm:t>
        <a:bodyPr/>
        <a:lstStyle/>
        <a:p>
          <a:endParaRPr lang="en-US"/>
        </a:p>
      </dgm:t>
    </dgm:pt>
    <dgm:pt modelId="{50E6E31E-FB38-4C35-985A-7CF71601E638}" type="pres">
      <dgm:prSet presAssocID="{D18D656E-4994-48B7-AF82-4009E4AED972}" presName="node" presStyleLbl="node1" presStyleIdx="8" presStyleCnt="10">
        <dgm:presLayoutVars>
          <dgm:bulletEnabled val="1"/>
        </dgm:presLayoutVars>
      </dgm:prSet>
      <dgm:spPr/>
      <dgm:t>
        <a:bodyPr/>
        <a:lstStyle/>
        <a:p>
          <a:endParaRPr lang="en-US"/>
        </a:p>
      </dgm:t>
    </dgm:pt>
    <dgm:pt modelId="{CC2A4FFB-5E59-41EA-A007-ABC7F30EBD08}" type="pres">
      <dgm:prSet presAssocID="{D4B3EAAF-9510-4E92-B12A-E329F7108D1C}" presName="Name9" presStyleLbl="parChTrans1D2" presStyleIdx="9" presStyleCnt="10"/>
      <dgm:spPr/>
      <dgm:t>
        <a:bodyPr/>
        <a:lstStyle/>
        <a:p>
          <a:endParaRPr lang="en-US"/>
        </a:p>
      </dgm:t>
    </dgm:pt>
    <dgm:pt modelId="{53A58C6B-A94E-4C75-9524-DBF0E5750837}" type="pres">
      <dgm:prSet presAssocID="{D4B3EAAF-9510-4E92-B12A-E329F7108D1C}" presName="connTx" presStyleLbl="parChTrans1D2" presStyleIdx="9" presStyleCnt="10"/>
      <dgm:spPr/>
      <dgm:t>
        <a:bodyPr/>
        <a:lstStyle/>
        <a:p>
          <a:endParaRPr lang="en-US"/>
        </a:p>
      </dgm:t>
    </dgm:pt>
    <dgm:pt modelId="{132F6AA5-F27F-40B8-8303-3730A88A60FE}" type="pres">
      <dgm:prSet presAssocID="{577A4B0E-78C0-4E48-AFEF-D5BB2293D83F}" presName="node" presStyleLbl="node1" presStyleIdx="9" presStyleCnt="10">
        <dgm:presLayoutVars>
          <dgm:bulletEnabled val="1"/>
        </dgm:presLayoutVars>
      </dgm:prSet>
      <dgm:spPr/>
      <dgm:t>
        <a:bodyPr/>
        <a:lstStyle/>
        <a:p>
          <a:endParaRPr lang="en-US"/>
        </a:p>
      </dgm:t>
    </dgm:pt>
  </dgm:ptLst>
  <dgm:cxnLst>
    <dgm:cxn modelId="{864CAB48-96F3-4335-B809-802434B19CDF}" srcId="{6D8A4313-4475-4D20-8761-C69658832882}" destId="{46C09EE9-04AA-4DD8-BEBD-616DC4DEA7E7}" srcOrd="1" destOrd="0" parTransId="{55F00300-954D-4B31-8541-C24AE8F06A67}" sibTransId="{56ABB138-1DD3-4405-BED7-54623A4A720A}"/>
    <dgm:cxn modelId="{BD3C79C7-4625-4A28-BA74-D59D2A98FE74}" type="presOf" srcId="{AA124DDA-934B-4DD3-9C21-F031B772815E}" destId="{A62A2326-E2AC-4440-BC70-A0006FBDD00B}" srcOrd="0" destOrd="0" presId="urn:microsoft.com/office/officeart/2005/8/layout/radial1"/>
    <dgm:cxn modelId="{9F32D50E-0490-462B-BE29-D10532DCC85D}" type="presOf" srcId="{D4B3EAAF-9510-4E92-B12A-E329F7108D1C}" destId="{CC2A4FFB-5E59-41EA-A007-ABC7F30EBD08}" srcOrd="0" destOrd="0" presId="urn:microsoft.com/office/officeart/2005/8/layout/radial1"/>
    <dgm:cxn modelId="{B8262D61-2638-4210-8EA4-ED08473CFEF0}" type="presOf" srcId="{FC820837-404D-476B-8A07-C71A2DE82637}" destId="{345AB5F1-AC16-449D-A5A8-BCF3791262EF}" srcOrd="0" destOrd="0" presId="urn:microsoft.com/office/officeart/2005/8/layout/radial1"/>
    <dgm:cxn modelId="{E2E69469-8A28-4B4C-8B06-3AF085973356}" srcId="{6D8A4313-4475-4D20-8761-C69658832882}" destId="{3409E837-5CEB-41F8-A4F0-95D78D7AFC63}" srcOrd="6" destOrd="0" parTransId="{80886A59-BF87-4E64-815E-97AE5B8BD4E4}" sibTransId="{8E096A70-5345-4668-8070-AFDBE2D69A08}"/>
    <dgm:cxn modelId="{B8DDE061-CF08-4325-9F74-7A2F9261CD2B}" srcId="{6D8A4313-4475-4D20-8761-C69658832882}" destId="{577A4B0E-78C0-4E48-AFEF-D5BB2293D83F}" srcOrd="9" destOrd="0" parTransId="{D4B3EAAF-9510-4E92-B12A-E329F7108D1C}" sibTransId="{5C0EC75B-99B4-4C42-A8A2-7541BCC7D3B2}"/>
    <dgm:cxn modelId="{047EDFB9-FE4F-42EA-BA77-2AA77B7C737A}" srcId="{6D8A4313-4475-4D20-8761-C69658832882}" destId="{D18D656E-4994-48B7-AF82-4009E4AED972}" srcOrd="8" destOrd="0" parTransId="{42524CAD-CE7C-4BFF-B3CC-E6A126D59025}" sibTransId="{BEE3D86F-10CF-415C-B40C-077B8771B374}"/>
    <dgm:cxn modelId="{795BE8FF-DB56-491A-A4A7-38F1F1C5108B}" type="presOf" srcId="{6D8A4313-4475-4D20-8761-C69658832882}" destId="{E0A3EB99-F5B4-413B-81F3-5D46F2B0B818}" srcOrd="0" destOrd="0" presId="urn:microsoft.com/office/officeart/2005/8/layout/radial1"/>
    <dgm:cxn modelId="{AA05C5B0-AF54-407E-8A62-53A201A40F52}" srcId="{6D8A4313-4475-4D20-8761-C69658832882}" destId="{F2A067A2-7A15-4553-936B-B2CB83370560}" srcOrd="2" destOrd="0" parTransId="{32136DC3-2EE1-4811-80C7-0B7277C7FE1B}" sibTransId="{DB8E86E2-7271-4F26-995E-86725B81F6EF}"/>
    <dgm:cxn modelId="{213FACC8-0EE3-4346-9113-3952C4EC9CF2}" type="presOf" srcId="{AA124DDA-934B-4DD3-9C21-F031B772815E}" destId="{6F4DFB15-CAB5-44BE-9D5B-04B854784C93}" srcOrd="1" destOrd="0" presId="urn:microsoft.com/office/officeart/2005/8/layout/radial1"/>
    <dgm:cxn modelId="{E4CEEB87-836B-45A3-B9B4-6FEADA782D13}" type="presOf" srcId="{D18D656E-4994-48B7-AF82-4009E4AED972}" destId="{50E6E31E-FB38-4C35-985A-7CF71601E638}" srcOrd="0" destOrd="0" presId="urn:microsoft.com/office/officeart/2005/8/layout/radial1"/>
    <dgm:cxn modelId="{374963D8-579D-484C-8E42-E4849746E192}" srcId="{6D8A4313-4475-4D20-8761-C69658832882}" destId="{8362540D-433F-432A-88DA-10E471FD10B6}" srcOrd="5" destOrd="0" parTransId="{5891771E-6A7E-4C6C-85C0-DE29F978F94E}" sibTransId="{D8A00D71-022C-4018-84B1-4DC810441E26}"/>
    <dgm:cxn modelId="{95998CC0-202D-4658-8A19-924C4B8AD824}" type="presOf" srcId="{3EC451E0-AB83-42B3-8F61-79A5527B03E4}" destId="{344C58CD-3EAC-402F-9387-3E6E4DE32144}" srcOrd="0" destOrd="0" presId="urn:microsoft.com/office/officeart/2005/8/layout/radial1"/>
    <dgm:cxn modelId="{41C9FE6A-A4B1-409E-8DAA-2C4F8B385898}" type="presOf" srcId="{55F00300-954D-4B31-8541-C24AE8F06A67}" destId="{57CDE993-86CD-4490-A6AA-2A85719BA708}" srcOrd="1" destOrd="0" presId="urn:microsoft.com/office/officeart/2005/8/layout/radial1"/>
    <dgm:cxn modelId="{156323CF-D521-4767-85AD-023A15960DD1}" type="presOf" srcId="{42524CAD-CE7C-4BFF-B3CC-E6A126D59025}" destId="{E97B2707-CC03-4E79-9D07-05099227E18B}" srcOrd="1" destOrd="0" presId="urn:microsoft.com/office/officeart/2005/8/layout/radial1"/>
    <dgm:cxn modelId="{A49E18C3-A1B0-46C9-B0F2-F284A5833258}" type="presOf" srcId="{53CA2367-BA73-4901-82D3-7EB1907B0DA7}" destId="{3D7E9250-5028-417C-8FAB-3FF8D9903612}" srcOrd="0" destOrd="0" presId="urn:microsoft.com/office/officeart/2005/8/layout/radial1"/>
    <dgm:cxn modelId="{E46FBBC7-956D-48AF-ABEA-60FCB4B613CB}" srcId="{6D8A4313-4475-4D20-8761-C69658832882}" destId="{FC820837-404D-476B-8A07-C71A2DE82637}" srcOrd="4" destOrd="0" parTransId="{AA124DDA-934B-4DD3-9C21-F031B772815E}" sibTransId="{3F4E4C1A-8B63-4F1A-8C18-DB22C494E6CC}"/>
    <dgm:cxn modelId="{9E152A54-6D42-4F9E-89A8-E6E89F3D1130}" srcId="{6D8A4313-4475-4D20-8761-C69658832882}" destId="{E3B40FBD-3AD7-4EAD-821C-DF740EF4E570}" srcOrd="0" destOrd="0" parTransId="{10E60182-B326-449D-86B4-D338BB72F621}" sibTransId="{455F0220-7EDD-423A-9572-012CE696FF25}"/>
    <dgm:cxn modelId="{BD849D08-1181-4E0F-BDB5-D602500D4A45}" type="presOf" srcId="{10E60182-B326-449D-86B4-D338BB72F621}" destId="{33DC4195-CECE-45CB-BE9E-58E673CB57E0}" srcOrd="0" destOrd="0" presId="urn:microsoft.com/office/officeart/2005/8/layout/radial1"/>
    <dgm:cxn modelId="{C5950621-9B5C-41F9-81D3-D5A641954783}" type="presOf" srcId="{24237ACE-2B5F-49C4-921E-BEE0117F4CE7}" destId="{0861EB0C-BDF8-49F1-8135-9B57BDC3CE57}" srcOrd="0" destOrd="0" presId="urn:microsoft.com/office/officeart/2005/8/layout/radial1"/>
    <dgm:cxn modelId="{4F6CF0A5-A906-4BA1-A3FA-5963B357A5BC}" type="presOf" srcId="{5DA88903-D4B5-49C9-9FF7-15A71C15BA0C}" destId="{237C68FC-18F8-43E5-924B-F7D5682EA3A8}" srcOrd="0" destOrd="0" presId="urn:microsoft.com/office/officeart/2005/8/layout/radial1"/>
    <dgm:cxn modelId="{92A5CE4F-ACD8-41CB-8BB8-632B7104F424}" type="presOf" srcId="{46C09EE9-04AA-4DD8-BEBD-616DC4DEA7E7}" destId="{9FF35AA9-A8BD-431B-BE35-4C9BE43A8FAA}" srcOrd="0" destOrd="0" presId="urn:microsoft.com/office/officeart/2005/8/layout/radial1"/>
    <dgm:cxn modelId="{066F5671-FB4C-4D42-A6FE-30EA7717D145}" type="presOf" srcId="{32136DC3-2EE1-4811-80C7-0B7277C7FE1B}" destId="{0E0DD528-BDBB-42D3-A670-F016B17C19A5}" srcOrd="1" destOrd="0" presId="urn:microsoft.com/office/officeart/2005/8/layout/radial1"/>
    <dgm:cxn modelId="{AEE735A2-3265-4DB7-AB2F-023B7A939F7F}" type="presOf" srcId="{577A4B0E-78C0-4E48-AFEF-D5BB2293D83F}" destId="{132F6AA5-F27F-40B8-8303-3730A88A60FE}" srcOrd="0" destOrd="0" presId="urn:microsoft.com/office/officeart/2005/8/layout/radial1"/>
    <dgm:cxn modelId="{80149A93-6C63-4926-8C7C-F1E648EF5FA2}" type="presOf" srcId="{3409E837-5CEB-41F8-A4F0-95D78D7AFC63}" destId="{9E2459B5-C35C-4280-8CBF-9EC719B75697}" srcOrd="0" destOrd="0" presId="urn:microsoft.com/office/officeart/2005/8/layout/radial1"/>
    <dgm:cxn modelId="{7F7E6891-0C0A-4E42-B47D-F907F7218B07}" type="presOf" srcId="{5891771E-6A7E-4C6C-85C0-DE29F978F94E}" destId="{48B0D6BE-A5FE-43DE-9475-2CD664E811AF}" srcOrd="0" destOrd="0" presId="urn:microsoft.com/office/officeart/2005/8/layout/radial1"/>
    <dgm:cxn modelId="{7014FE58-1082-4A29-B58E-46714929F7E1}" type="presOf" srcId="{5891771E-6A7E-4C6C-85C0-DE29F978F94E}" destId="{578DD90D-5C25-4810-82C4-A628E351386C}" srcOrd="1" destOrd="0" presId="urn:microsoft.com/office/officeart/2005/8/layout/radial1"/>
    <dgm:cxn modelId="{82044A7E-B783-4A19-A389-0D87BF0D3AA0}" type="presOf" srcId="{F2A067A2-7A15-4553-936B-B2CB83370560}" destId="{56DA3619-9609-4257-92CD-DFAD036082A9}" srcOrd="0" destOrd="0" presId="urn:microsoft.com/office/officeart/2005/8/layout/radial1"/>
    <dgm:cxn modelId="{AF63D8B2-88AE-4F4B-B2B5-C3E50A5F77F5}" type="presOf" srcId="{D10F0EAC-1FF2-42C5-87B6-F5586174D986}" destId="{F4FC7EAE-0246-4331-8443-0E8A19D1405C}" srcOrd="0" destOrd="0" presId="urn:microsoft.com/office/officeart/2005/8/layout/radial1"/>
    <dgm:cxn modelId="{926F1F28-D521-4A92-BA98-E22DA15CC624}" srcId="{6D8A4313-4475-4D20-8761-C69658832882}" destId="{53CA2367-BA73-4901-82D3-7EB1907B0DA7}" srcOrd="3" destOrd="0" parTransId="{D10F0EAC-1FF2-42C5-87B6-F5586174D986}" sibTransId="{B0DE1C54-E9A2-4E5B-BD16-F69A6D490827}"/>
    <dgm:cxn modelId="{2763533D-78E7-4CF2-B9A5-DC6F7D12100D}" type="presOf" srcId="{80886A59-BF87-4E64-815E-97AE5B8BD4E4}" destId="{A5A5DC03-5E38-49A2-9F35-7CD193DBE55E}" srcOrd="1" destOrd="0" presId="urn:microsoft.com/office/officeart/2005/8/layout/radial1"/>
    <dgm:cxn modelId="{F997EA23-8A9E-4FBC-82E6-7691F4EBE55B}" type="presOf" srcId="{55F00300-954D-4B31-8541-C24AE8F06A67}" destId="{7A1264BF-2FE9-4EC7-A715-30923170581F}" srcOrd="0" destOrd="0" presId="urn:microsoft.com/office/officeart/2005/8/layout/radial1"/>
    <dgm:cxn modelId="{9F59AEA6-10DE-4BCE-B841-AB75B2E03073}" type="presOf" srcId="{D10F0EAC-1FF2-42C5-87B6-F5586174D986}" destId="{6D962FA7-AEFC-46AF-9A1B-0D9EF219A19A}" srcOrd="1" destOrd="0" presId="urn:microsoft.com/office/officeart/2005/8/layout/radial1"/>
    <dgm:cxn modelId="{86C28622-94A9-43F8-987F-569296B01C34}" type="presOf" srcId="{32136DC3-2EE1-4811-80C7-0B7277C7FE1B}" destId="{BF7B12C0-A135-40D6-8547-FF0E2A217227}" srcOrd="0" destOrd="0" presId="urn:microsoft.com/office/officeart/2005/8/layout/radial1"/>
    <dgm:cxn modelId="{ECBF243F-AF46-479A-B760-9399C8DE59DA}" type="presOf" srcId="{10E60182-B326-449D-86B4-D338BB72F621}" destId="{B7C37423-BAFD-483B-AD81-3D4CD177A33D}" srcOrd="1" destOrd="0" presId="urn:microsoft.com/office/officeart/2005/8/layout/radial1"/>
    <dgm:cxn modelId="{A94C265B-9CAE-4084-94D0-66A833ABFB83}" type="presOf" srcId="{8362540D-433F-432A-88DA-10E471FD10B6}" destId="{68B97955-0A44-4575-947E-33617D3F3485}" srcOrd="0" destOrd="0" presId="urn:microsoft.com/office/officeart/2005/8/layout/radial1"/>
    <dgm:cxn modelId="{4D4813E5-9A3D-4219-AFC7-38311AB481F1}" srcId="{24237ACE-2B5F-49C4-921E-BEE0117F4CE7}" destId="{6D8A4313-4475-4D20-8761-C69658832882}" srcOrd="0" destOrd="0" parTransId="{F5720BDE-DD3D-4E5B-A915-DEB36934B9EE}" sibTransId="{A761C4FF-190B-4A35-99CD-31352B8FF342}"/>
    <dgm:cxn modelId="{6548AFEE-C833-4E9F-8B45-C0323F259078}" type="presOf" srcId="{80886A59-BF87-4E64-815E-97AE5B8BD4E4}" destId="{2EBA5E11-11F8-48D6-9AA0-64DEF7881755}" srcOrd="0" destOrd="0" presId="urn:microsoft.com/office/officeart/2005/8/layout/radial1"/>
    <dgm:cxn modelId="{993E94F4-F1CE-40DB-A6A4-A029C94B55DC}" srcId="{6D8A4313-4475-4D20-8761-C69658832882}" destId="{3EC451E0-AB83-42B3-8F61-79A5527B03E4}" srcOrd="7" destOrd="0" parTransId="{5DA88903-D4B5-49C9-9FF7-15A71C15BA0C}" sibTransId="{3247958D-A5A8-4CE5-A3D6-845145599075}"/>
    <dgm:cxn modelId="{FA049DC7-87D2-416B-9630-20356037D17A}" type="presOf" srcId="{E3B40FBD-3AD7-4EAD-821C-DF740EF4E570}" destId="{8D7F41B6-FC11-4A4A-A9D7-9953F1FE0BF2}" srcOrd="0" destOrd="0" presId="urn:microsoft.com/office/officeart/2005/8/layout/radial1"/>
    <dgm:cxn modelId="{1F35498F-FCC9-4B83-B56F-6937570DD8AB}" type="presOf" srcId="{42524CAD-CE7C-4BFF-B3CC-E6A126D59025}" destId="{E6282B5D-8712-4EE1-B2DC-29AAA6247831}" srcOrd="0" destOrd="0" presId="urn:microsoft.com/office/officeart/2005/8/layout/radial1"/>
    <dgm:cxn modelId="{0DAB3BE8-C020-4571-AC4E-E64C5BCA2E45}" type="presOf" srcId="{D4B3EAAF-9510-4E92-B12A-E329F7108D1C}" destId="{53A58C6B-A94E-4C75-9524-DBF0E5750837}" srcOrd="1" destOrd="0" presId="urn:microsoft.com/office/officeart/2005/8/layout/radial1"/>
    <dgm:cxn modelId="{FFDA2694-6821-4491-BD8A-2097A807A41C}" type="presOf" srcId="{5DA88903-D4B5-49C9-9FF7-15A71C15BA0C}" destId="{5CCA0A71-C8BE-4AE1-9570-C16A7DB07711}" srcOrd="1" destOrd="0" presId="urn:microsoft.com/office/officeart/2005/8/layout/radial1"/>
    <dgm:cxn modelId="{C36BAD17-42D6-4574-AFCD-E034D4F1C215}" type="presParOf" srcId="{0861EB0C-BDF8-49F1-8135-9B57BDC3CE57}" destId="{E0A3EB99-F5B4-413B-81F3-5D46F2B0B818}" srcOrd="0" destOrd="0" presId="urn:microsoft.com/office/officeart/2005/8/layout/radial1"/>
    <dgm:cxn modelId="{A615B1FF-CDF3-43D7-818C-6880B2165366}" type="presParOf" srcId="{0861EB0C-BDF8-49F1-8135-9B57BDC3CE57}" destId="{33DC4195-CECE-45CB-BE9E-58E673CB57E0}" srcOrd="1" destOrd="0" presId="urn:microsoft.com/office/officeart/2005/8/layout/radial1"/>
    <dgm:cxn modelId="{55F6B449-A220-42A9-B38C-8064DBF7AC94}" type="presParOf" srcId="{33DC4195-CECE-45CB-BE9E-58E673CB57E0}" destId="{B7C37423-BAFD-483B-AD81-3D4CD177A33D}" srcOrd="0" destOrd="0" presId="urn:microsoft.com/office/officeart/2005/8/layout/radial1"/>
    <dgm:cxn modelId="{88D82EE4-3AAE-400A-9356-2B93613CB385}" type="presParOf" srcId="{0861EB0C-BDF8-49F1-8135-9B57BDC3CE57}" destId="{8D7F41B6-FC11-4A4A-A9D7-9953F1FE0BF2}" srcOrd="2" destOrd="0" presId="urn:microsoft.com/office/officeart/2005/8/layout/radial1"/>
    <dgm:cxn modelId="{B3DA3E55-D77F-4445-91EA-558795625CF8}" type="presParOf" srcId="{0861EB0C-BDF8-49F1-8135-9B57BDC3CE57}" destId="{7A1264BF-2FE9-4EC7-A715-30923170581F}" srcOrd="3" destOrd="0" presId="urn:microsoft.com/office/officeart/2005/8/layout/radial1"/>
    <dgm:cxn modelId="{6BFF666C-3FA2-4EC8-ACB2-790768DA63C8}" type="presParOf" srcId="{7A1264BF-2FE9-4EC7-A715-30923170581F}" destId="{57CDE993-86CD-4490-A6AA-2A85719BA708}" srcOrd="0" destOrd="0" presId="urn:microsoft.com/office/officeart/2005/8/layout/radial1"/>
    <dgm:cxn modelId="{5FE61245-2A1A-42B7-9A9F-909CE5943189}" type="presParOf" srcId="{0861EB0C-BDF8-49F1-8135-9B57BDC3CE57}" destId="{9FF35AA9-A8BD-431B-BE35-4C9BE43A8FAA}" srcOrd="4" destOrd="0" presId="urn:microsoft.com/office/officeart/2005/8/layout/radial1"/>
    <dgm:cxn modelId="{0A3A37F2-DE7A-402A-B748-98F42FDF7122}" type="presParOf" srcId="{0861EB0C-BDF8-49F1-8135-9B57BDC3CE57}" destId="{BF7B12C0-A135-40D6-8547-FF0E2A217227}" srcOrd="5" destOrd="0" presId="urn:microsoft.com/office/officeart/2005/8/layout/radial1"/>
    <dgm:cxn modelId="{82B9172B-5CD3-4DC9-BAF5-C5911FD4953D}" type="presParOf" srcId="{BF7B12C0-A135-40D6-8547-FF0E2A217227}" destId="{0E0DD528-BDBB-42D3-A670-F016B17C19A5}" srcOrd="0" destOrd="0" presId="urn:microsoft.com/office/officeart/2005/8/layout/radial1"/>
    <dgm:cxn modelId="{B4CB7C4A-F2D4-44C7-9B55-240EBF2EAFC2}" type="presParOf" srcId="{0861EB0C-BDF8-49F1-8135-9B57BDC3CE57}" destId="{56DA3619-9609-4257-92CD-DFAD036082A9}" srcOrd="6" destOrd="0" presId="urn:microsoft.com/office/officeart/2005/8/layout/radial1"/>
    <dgm:cxn modelId="{6DA8C2F5-9965-4F12-AA75-F5B389A3B886}" type="presParOf" srcId="{0861EB0C-BDF8-49F1-8135-9B57BDC3CE57}" destId="{F4FC7EAE-0246-4331-8443-0E8A19D1405C}" srcOrd="7" destOrd="0" presId="urn:microsoft.com/office/officeart/2005/8/layout/radial1"/>
    <dgm:cxn modelId="{7A98B965-B801-42B2-8F4F-06222A2E984C}" type="presParOf" srcId="{F4FC7EAE-0246-4331-8443-0E8A19D1405C}" destId="{6D962FA7-AEFC-46AF-9A1B-0D9EF219A19A}" srcOrd="0" destOrd="0" presId="urn:microsoft.com/office/officeart/2005/8/layout/radial1"/>
    <dgm:cxn modelId="{9DACC600-559E-4FE2-BFE6-E17A89940BC6}" type="presParOf" srcId="{0861EB0C-BDF8-49F1-8135-9B57BDC3CE57}" destId="{3D7E9250-5028-417C-8FAB-3FF8D9903612}" srcOrd="8" destOrd="0" presId="urn:microsoft.com/office/officeart/2005/8/layout/radial1"/>
    <dgm:cxn modelId="{4A44E24D-3E6C-4D95-BB28-1C8B6C788C69}" type="presParOf" srcId="{0861EB0C-BDF8-49F1-8135-9B57BDC3CE57}" destId="{A62A2326-E2AC-4440-BC70-A0006FBDD00B}" srcOrd="9" destOrd="0" presId="urn:microsoft.com/office/officeart/2005/8/layout/radial1"/>
    <dgm:cxn modelId="{169655A2-D275-4412-995E-8509978BFC1E}" type="presParOf" srcId="{A62A2326-E2AC-4440-BC70-A0006FBDD00B}" destId="{6F4DFB15-CAB5-44BE-9D5B-04B854784C93}" srcOrd="0" destOrd="0" presId="urn:microsoft.com/office/officeart/2005/8/layout/radial1"/>
    <dgm:cxn modelId="{FBA7DF17-3ED1-489B-91A7-E9CEEA040457}" type="presParOf" srcId="{0861EB0C-BDF8-49F1-8135-9B57BDC3CE57}" destId="{345AB5F1-AC16-449D-A5A8-BCF3791262EF}" srcOrd="10" destOrd="0" presId="urn:microsoft.com/office/officeart/2005/8/layout/radial1"/>
    <dgm:cxn modelId="{363768CC-BBB3-4FEC-BD83-8EBFB9838B3F}" type="presParOf" srcId="{0861EB0C-BDF8-49F1-8135-9B57BDC3CE57}" destId="{48B0D6BE-A5FE-43DE-9475-2CD664E811AF}" srcOrd="11" destOrd="0" presId="urn:microsoft.com/office/officeart/2005/8/layout/radial1"/>
    <dgm:cxn modelId="{DA87DFB2-A73C-4A35-B026-B14197332302}" type="presParOf" srcId="{48B0D6BE-A5FE-43DE-9475-2CD664E811AF}" destId="{578DD90D-5C25-4810-82C4-A628E351386C}" srcOrd="0" destOrd="0" presId="urn:microsoft.com/office/officeart/2005/8/layout/radial1"/>
    <dgm:cxn modelId="{A338C63F-BF6D-4C48-BCDE-02882C4FE5D6}" type="presParOf" srcId="{0861EB0C-BDF8-49F1-8135-9B57BDC3CE57}" destId="{68B97955-0A44-4575-947E-33617D3F3485}" srcOrd="12" destOrd="0" presId="urn:microsoft.com/office/officeart/2005/8/layout/radial1"/>
    <dgm:cxn modelId="{E772FC91-553F-41D2-8CB1-17FEC58E6F8F}" type="presParOf" srcId="{0861EB0C-BDF8-49F1-8135-9B57BDC3CE57}" destId="{2EBA5E11-11F8-48D6-9AA0-64DEF7881755}" srcOrd="13" destOrd="0" presId="urn:microsoft.com/office/officeart/2005/8/layout/radial1"/>
    <dgm:cxn modelId="{986E3479-DEE7-4DB8-9565-2EF44069B18F}" type="presParOf" srcId="{2EBA5E11-11F8-48D6-9AA0-64DEF7881755}" destId="{A5A5DC03-5E38-49A2-9F35-7CD193DBE55E}" srcOrd="0" destOrd="0" presId="urn:microsoft.com/office/officeart/2005/8/layout/radial1"/>
    <dgm:cxn modelId="{A765233E-64A1-494C-B312-BC132C4DC769}" type="presParOf" srcId="{0861EB0C-BDF8-49F1-8135-9B57BDC3CE57}" destId="{9E2459B5-C35C-4280-8CBF-9EC719B75697}" srcOrd="14" destOrd="0" presId="urn:microsoft.com/office/officeart/2005/8/layout/radial1"/>
    <dgm:cxn modelId="{DE3B6712-C12E-4431-BB7D-F40CD7C7643C}" type="presParOf" srcId="{0861EB0C-BDF8-49F1-8135-9B57BDC3CE57}" destId="{237C68FC-18F8-43E5-924B-F7D5682EA3A8}" srcOrd="15" destOrd="0" presId="urn:microsoft.com/office/officeart/2005/8/layout/radial1"/>
    <dgm:cxn modelId="{D212F94D-CCDF-41B4-A391-A9D7A8AEC57C}" type="presParOf" srcId="{237C68FC-18F8-43E5-924B-F7D5682EA3A8}" destId="{5CCA0A71-C8BE-4AE1-9570-C16A7DB07711}" srcOrd="0" destOrd="0" presId="urn:microsoft.com/office/officeart/2005/8/layout/radial1"/>
    <dgm:cxn modelId="{3B2A8AD3-CC01-42CB-A3B7-6C3A45C68EAE}" type="presParOf" srcId="{0861EB0C-BDF8-49F1-8135-9B57BDC3CE57}" destId="{344C58CD-3EAC-402F-9387-3E6E4DE32144}" srcOrd="16" destOrd="0" presId="urn:microsoft.com/office/officeart/2005/8/layout/radial1"/>
    <dgm:cxn modelId="{9A8A8714-FE4B-4249-9C88-4F71F9579A6B}" type="presParOf" srcId="{0861EB0C-BDF8-49F1-8135-9B57BDC3CE57}" destId="{E6282B5D-8712-4EE1-B2DC-29AAA6247831}" srcOrd="17" destOrd="0" presId="urn:microsoft.com/office/officeart/2005/8/layout/radial1"/>
    <dgm:cxn modelId="{3216E343-AAAF-45FA-B805-04B8DFC84746}" type="presParOf" srcId="{E6282B5D-8712-4EE1-B2DC-29AAA6247831}" destId="{E97B2707-CC03-4E79-9D07-05099227E18B}" srcOrd="0" destOrd="0" presId="urn:microsoft.com/office/officeart/2005/8/layout/radial1"/>
    <dgm:cxn modelId="{64EA0CF6-BDB9-4C53-9914-976B9126CE0D}" type="presParOf" srcId="{0861EB0C-BDF8-49F1-8135-9B57BDC3CE57}" destId="{50E6E31E-FB38-4C35-985A-7CF71601E638}" srcOrd="18" destOrd="0" presId="urn:microsoft.com/office/officeart/2005/8/layout/radial1"/>
    <dgm:cxn modelId="{5706AF0E-2E98-4E16-BC55-E1C3E45A2BCA}" type="presParOf" srcId="{0861EB0C-BDF8-49F1-8135-9B57BDC3CE57}" destId="{CC2A4FFB-5E59-41EA-A007-ABC7F30EBD08}" srcOrd="19" destOrd="0" presId="urn:microsoft.com/office/officeart/2005/8/layout/radial1"/>
    <dgm:cxn modelId="{F923CC45-019E-4F78-8622-B6C73A5BB31D}" type="presParOf" srcId="{CC2A4FFB-5E59-41EA-A007-ABC7F30EBD08}" destId="{53A58C6B-A94E-4C75-9524-DBF0E5750837}" srcOrd="0" destOrd="0" presId="urn:microsoft.com/office/officeart/2005/8/layout/radial1"/>
    <dgm:cxn modelId="{0121011E-D0E0-4B38-B21D-AAEA7AAEF127}" type="presParOf" srcId="{0861EB0C-BDF8-49F1-8135-9B57BDC3CE57}" destId="{132F6AA5-F27F-40B8-8303-3730A88A60FE}" srcOrd="2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2995ED-4030-4907-B80C-1018FEBBD9EA}">
      <dsp:nvSpPr>
        <dsp:cNvPr id="0" name=""/>
        <dsp:cNvSpPr/>
      </dsp:nvSpPr>
      <dsp:spPr>
        <a:xfrm rot="10800000">
          <a:off x="1089439" y="2090"/>
          <a:ext cx="3710191" cy="619668"/>
        </a:xfrm>
        <a:prstGeom prst="homePlate">
          <a:avLst/>
        </a:prstGeom>
        <a:solidFill>
          <a:srgbClr val="08ED5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257" tIns="121920" rIns="227584" bIns="121920" numCol="1" spcCol="1270" anchor="ctr" anchorCtr="0">
          <a:noAutofit/>
        </a:bodyPr>
        <a:lstStyle/>
        <a:p>
          <a:pPr lvl="0" algn="ctr" defTabSz="1422400">
            <a:lnSpc>
              <a:spcPct val="90000"/>
            </a:lnSpc>
            <a:spcBef>
              <a:spcPct val="0"/>
            </a:spcBef>
            <a:spcAft>
              <a:spcPct val="35000"/>
            </a:spcAft>
          </a:pPr>
          <a:r>
            <a:rPr lang="en-US" sz="3200" kern="1200" dirty="0" smtClean="0"/>
            <a:t>Innovation</a:t>
          </a:r>
          <a:endParaRPr lang="en-US" sz="3200" kern="1200" dirty="0"/>
        </a:p>
      </dsp:txBody>
      <dsp:txXfrm rot="10800000">
        <a:off x="1244356" y="2090"/>
        <a:ext cx="3555274" cy="619668"/>
      </dsp:txXfrm>
    </dsp:sp>
    <dsp:sp modelId="{DFAAC7F0-C5D3-4769-92A5-34857D4EB197}">
      <dsp:nvSpPr>
        <dsp:cNvPr id="0" name=""/>
        <dsp:cNvSpPr/>
      </dsp:nvSpPr>
      <dsp:spPr>
        <a:xfrm>
          <a:off x="779604" y="2090"/>
          <a:ext cx="619668" cy="619668"/>
        </a:xfrm>
        <a:prstGeom prst="ellipse">
          <a:avLst/>
        </a:prstGeom>
        <a:solidFill>
          <a:srgbClr val="02E7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B5D078-5838-4DBD-9156-EBCE5060145F}">
      <dsp:nvSpPr>
        <dsp:cNvPr id="0" name=""/>
        <dsp:cNvSpPr/>
      </dsp:nvSpPr>
      <dsp:spPr>
        <a:xfrm rot="10800000">
          <a:off x="1089439" y="806734"/>
          <a:ext cx="3710191" cy="619668"/>
        </a:xfrm>
        <a:prstGeom prst="homePlate">
          <a:avLst/>
        </a:prstGeom>
        <a:solidFill>
          <a:srgbClr val="05F58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257" tIns="121920" rIns="227584" bIns="121920" numCol="1" spcCol="1270" anchor="ctr" anchorCtr="0">
          <a:noAutofit/>
        </a:bodyPr>
        <a:lstStyle/>
        <a:p>
          <a:pPr lvl="0" algn="ctr" defTabSz="1422400">
            <a:lnSpc>
              <a:spcPct val="90000"/>
            </a:lnSpc>
            <a:spcBef>
              <a:spcPct val="0"/>
            </a:spcBef>
            <a:spcAft>
              <a:spcPct val="35000"/>
            </a:spcAft>
          </a:pPr>
          <a:r>
            <a:rPr lang="en-US" sz="3200" kern="1200" dirty="0" smtClean="0"/>
            <a:t>Digital Technology</a:t>
          </a:r>
          <a:endParaRPr lang="en-US" sz="3200" kern="1200" dirty="0"/>
        </a:p>
      </dsp:txBody>
      <dsp:txXfrm rot="10800000">
        <a:off x="1244356" y="806734"/>
        <a:ext cx="3555274" cy="619668"/>
      </dsp:txXfrm>
    </dsp:sp>
    <dsp:sp modelId="{F0432395-FC4E-4E53-BFE7-5F52E83C1DF3}">
      <dsp:nvSpPr>
        <dsp:cNvPr id="0" name=""/>
        <dsp:cNvSpPr/>
      </dsp:nvSpPr>
      <dsp:spPr>
        <a:xfrm>
          <a:off x="779604" y="806734"/>
          <a:ext cx="619668" cy="619668"/>
        </a:xfrm>
        <a:prstGeom prst="ellipse">
          <a:avLst/>
        </a:prstGeom>
        <a:solidFill>
          <a:srgbClr val="04EEC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1394A2-36B4-416C-B03B-3D5D7689F4D6}">
      <dsp:nvSpPr>
        <dsp:cNvPr id="0" name=""/>
        <dsp:cNvSpPr/>
      </dsp:nvSpPr>
      <dsp:spPr>
        <a:xfrm rot="10800000">
          <a:off x="1089439" y="1611378"/>
          <a:ext cx="3710191" cy="619668"/>
        </a:xfrm>
        <a:prstGeom prst="homePlate">
          <a:avLst/>
        </a:prstGeom>
        <a:solidFill>
          <a:srgbClr val="04EEC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257" tIns="121920" rIns="227584" bIns="121920" numCol="1" spcCol="1270" anchor="ctr" anchorCtr="0">
          <a:noAutofit/>
        </a:bodyPr>
        <a:lstStyle/>
        <a:p>
          <a:pPr lvl="0" algn="ctr" defTabSz="1422400">
            <a:lnSpc>
              <a:spcPct val="90000"/>
            </a:lnSpc>
            <a:spcBef>
              <a:spcPct val="0"/>
            </a:spcBef>
            <a:spcAft>
              <a:spcPct val="35000"/>
            </a:spcAft>
          </a:pPr>
          <a:r>
            <a:rPr lang="en-US" sz="3200" kern="1200" dirty="0" smtClean="0"/>
            <a:t>Enterprise</a:t>
          </a:r>
          <a:endParaRPr lang="en-US" sz="3200" kern="1200" dirty="0"/>
        </a:p>
      </dsp:txBody>
      <dsp:txXfrm rot="10800000">
        <a:off x="1244356" y="1611378"/>
        <a:ext cx="3555274" cy="619668"/>
      </dsp:txXfrm>
    </dsp:sp>
    <dsp:sp modelId="{3B13B59A-359D-4B3F-96DE-E785C12CA1E2}">
      <dsp:nvSpPr>
        <dsp:cNvPr id="0" name=""/>
        <dsp:cNvSpPr/>
      </dsp:nvSpPr>
      <dsp:spPr>
        <a:xfrm>
          <a:off x="779604" y="1611378"/>
          <a:ext cx="619668" cy="619668"/>
        </a:xfrm>
        <a:prstGeom prst="ellipse">
          <a:avLst/>
        </a:prstGeom>
        <a:solidFill>
          <a:srgbClr val="05F58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5FD8CE-D14B-4EAC-8D96-989EC3E92E26}">
      <dsp:nvSpPr>
        <dsp:cNvPr id="0" name=""/>
        <dsp:cNvSpPr/>
      </dsp:nvSpPr>
      <dsp:spPr>
        <a:xfrm rot="10800000">
          <a:off x="1089439" y="2416022"/>
          <a:ext cx="3710191" cy="619668"/>
        </a:xfrm>
        <a:prstGeom prst="homePlate">
          <a:avLst/>
        </a:prstGeom>
        <a:solidFill>
          <a:srgbClr val="02E7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257" tIns="121920" rIns="227584" bIns="121920" numCol="1" spcCol="1270" anchor="ctr" anchorCtr="0">
          <a:noAutofit/>
        </a:bodyPr>
        <a:lstStyle/>
        <a:p>
          <a:pPr lvl="0" algn="ctr" defTabSz="1422400">
            <a:lnSpc>
              <a:spcPct val="90000"/>
            </a:lnSpc>
            <a:spcBef>
              <a:spcPct val="0"/>
            </a:spcBef>
            <a:spcAft>
              <a:spcPct val="35000"/>
            </a:spcAft>
          </a:pPr>
          <a:r>
            <a:rPr lang="en-US" sz="3200" kern="1200" dirty="0" smtClean="0"/>
            <a:t>Employability</a:t>
          </a:r>
          <a:endParaRPr lang="en-US" sz="3200" kern="1200" dirty="0"/>
        </a:p>
      </dsp:txBody>
      <dsp:txXfrm rot="10800000">
        <a:off x="1244356" y="2416022"/>
        <a:ext cx="3555274" cy="619668"/>
      </dsp:txXfrm>
    </dsp:sp>
    <dsp:sp modelId="{E8B1BEAB-F624-4349-A8A7-B3F6FBEBB9FE}">
      <dsp:nvSpPr>
        <dsp:cNvPr id="0" name=""/>
        <dsp:cNvSpPr/>
      </dsp:nvSpPr>
      <dsp:spPr>
        <a:xfrm>
          <a:off x="779604" y="2416022"/>
          <a:ext cx="619668" cy="619668"/>
        </a:xfrm>
        <a:prstGeom prst="ellipse">
          <a:avLst/>
        </a:prstGeom>
        <a:solidFill>
          <a:srgbClr val="08ED5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A3EB99-F5B4-413B-81F3-5D46F2B0B818}">
      <dsp:nvSpPr>
        <dsp:cNvPr id="0" name=""/>
        <dsp:cNvSpPr/>
      </dsp:nvSpPr>
      <dsp:spPr>
        <a:xfrm>
          <a:off x="4024990" y="2098559"/>
          <a:ext cx="986068" cy="9860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3400" b="0" i="0" u="none" strike="noStrike" kern="1200" cap="none" normalizeH="0" baseline="0" smtClean="0">
              <a:ln>
                <a:noFill/>
              </a:ln>
              <a:solidFill>
                <a:schemeClr val="tx1"/>
              </a:solidFill>
              <a:effectLst/>
              <a:latin typeface="Arial" pitchFamily="34" charset="0"/>
            </a:rPr>
            <a:t>ME</a:t>
          </a:r>
        </a:p>
      </dsp:txBody>
      <dsp:txXfrm>
        <a:off x="4169396" y="2242965"/>
        <a:ext cx="697256" cy="697256"/>
      </dsp:txXfrm>
    </dsp:sp>
    <dsp:sp modelId="{33DC4195-CECE-45CB-BE9E-58E673CB57E0}">
      <dsp:nvSpPr>
        <dsp:cNvPr id="0" name=""/>
        <dsp:cNvSpPr/>
      </dsp:nvSpPr>
      <dsp:spPr>
        <a:xfrm rot="16200000">
          <a:off x="3972072" y="1542785"/>
          <a:ext cx="1091904" cy="19642"/>
        </a:xfrm>
        <a:custGeom>
          <a:avLst/>
          <a:gdLst/>
          <a:ahLst/>
          <a:cxnLst/>
          <a:rect l="0" t="0" r="0" b="0"/>
          <a:pathLst>
            <a:path>
              <a:moveTo>
                <a:pt x="0" y="9821"/>
              </a:moveTo>
              <a:lnTo>
                <a:pt x="1091904" y="98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4490727" y="1525309"/>
        <a:ext cx="54595" cy="54595"/>
      </dsp:txXfrm>
    </dsp:sp>
    <dsp:sp modelId="{8D7F41B6-FC11-4A4A-A9D7-9953F1FE0BF2}">
      <dsp:nvSpPr>
        <dsp:cNvPr id="0" name=""/>
        <dsp:cNvSpPr/>
      </dsp:nvSpPr>
      <dsp:spPr>
        <a:xfrm>
          <a:off x="4024990" y="20585"/>
          <a:ext cx="986068" cy="9860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kern="1200" cap="none" normalizeH="0" baseline="0" smtClean="0">
              <a:ln>
                <a:noFill/>
              </a:ln>
              <a:solidFill>
                <a:schemeClr val="tx1"/>
              </a:solidFill>
              <a:effectLst/>
              <a:latin typeface="Arial" pitchFamily="34" charset="0"/>
            </a:rPr>
            <a:t>Pastoral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kern="1200" cap="none" normalizeH="0" baseline="0" smtClean="0">
              <a:ln>
                <a:noFill/>
              </a:ln>
              <a:solidFill>
                <a:schemeClr val="tx1"/>
              </a:solidFill>
              <a:effectLst/>
              <a:latin typeface="Arial" pitchFamily="34" charset="0"/>
            </a:rPr>
            <a:t>Support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kern="1200" cap="none" normalizeH="0" baseline="0" smtClean="0">
              <a:ln>
                <a:noFill/>
              </a:ln>
              <a:solidFill>
                <a:schemeClr val="tx1"/>
              </a:solidFill>
              <a:effectLst/>
              <a:latin typeface="Arial" pitchFamily="34" charset="0"/>
            </a:rPr>
            <a:t>Teacher</a:t>
          </a:r>
        </a:p>
      </dsp:txBody>
      <dsp:txXfrm>
        <a:off x="4169396" y="164991"/>
        <a:ext cx="697256" cy="697256"/>
      </dsp:txXfrm>
    </dsp:sp>
    <dsp:sp modelId="{7A1264BF-2FE9-4EC7-A715-30923170581F}">
      <dsp:nvSpPr>
        <dsp:cNvPr id="0" name=""/>
        <dsp:cNvSpPr/>
      </dsp:nvSpPr>
      <dsp:spPr>
        <a:xfrm rot="18360000">
          <a:off x="4582773" y="1741214"/>
          <a:ext cx="1091904" cy="19642"/>
        </a:xfrm>
        <a:custGeom>
          <a:avLst/>
          <a:gdLst/>
          <a:ahLst/>
          <a:cxnLst/>
          <a:rect l="0" t="0" r="0" b="0"/>
          <a:pathLst>
            <a:path>
              <a:moveTo>
                <a:pt x="0" y="9821"/>
              </a:moveTo>
              <a:lnTo>
                <a:pt x="1091904" y="98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5101428" y="1723737"/>
        <a:ext cx="54595" cy="54595"/>
      </dsp:txXfrm>
    </dsp:sp>
    <dsp:sp modelId="{9FF35AA9-A8BD-431B-BE35-4C9BE43A8FAA}">
      <dsp:nvSpPr>
        <dsp:cNvPr id="0" name=""/>
        <dsp:cNvSpPr/>
      </dsp:nvSpPr>
      <dsp:spPr>
        <a:xfrm>
          <a:off x="5246392" y="417443"/>
          <a:ext cx="986068" cy="9860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kern="1200" cap="none" normalizeH="0" baseline="0" smtClean="0">
              <a:ln>
                <a:noFill/>
              </a:ln>
              <a:solidFill>
                <a:schemeClr val="tx1"/>
              </a:solidFill>
              <a:effectLst/>
              <a:latin typeface="Arial" pitchFamily="34" charset="0"/>
            </a:rPr>
            <a:t>Youth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kern="1200" cap="none" normalizeH="0" baseline="0" smtClean="0">
              <a:ln>
                <a:noFill/>
              </a:ln>
              <a:solidFill>
                <a:schemeClr val="tx1"/>
              </a:solidFill>
              <a:effectLst/>
              <a:latin typeface="Arial" pitchFamily="34" charset="0"/>
            </a:rPr>
            <a:t> Counsellor</a:t>
          </a:r>
        </a:p>
      </dsp:txBody>
      <dsp:txXfrm>
        <a:off x="5390798" y="561849"/>
        <a:ext cx="697256" cy="697256"/>
      </dsp:txXfrm>
    </dsp:sp>
    <dsp:sp modelId="{BF7B12C0-A135-40D6-8547-FF0E2A217227}">
      <dsp:nvSpPr>
        <dsp:cNvPr id="0" name=""/>
        <dsp:cNvSpPr/>
      </dsp:nvSpPr>
      <dsp:spPr>
        <a:xfrm rot="20520000">
          <a:off x="4960207" y="2260707"/>
          <a:ext cx="1091904" cy="19642"/>
        </a:xfrm>
        <a:custGeom>
          <a:avLst/>
          <a:gdLst/>
          <a:ahLst/>
          <a:cxnLst/>
          <a:rect l="0" t="0" r="0" b="0"/>
          <a:pathLst>
            <a:path>
              <a:moveTo>
                <a:pt x="0" y="9821"/>
              </a:moveTo>
              <a:lnTo>
                <a:pt x="1091904" y="98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5478862" y="2243231"/>
        <a:ext cx="54595" cy="54595"/>
      </dsp:txXfrm>
    </dsp:sp>
    <dsp:sp modelId="{56DA3619-9609-4257-92CD-DFAD036082A9}">
      <dsp:nvSpPr>
        <dsp:cNvPr id="0" name=""/>
        <dsp:cNvSpPr/>
      </dsp:nvSpPr>
      <dsp:spPr>
        <a:xfrm>
          <a:off x="6001260" y="1456429"/>
          <a:ext cx="986068" cy="9860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kern="1200" cap="none" normalizeH="0" baseline="0" smtClean="0">
              <a:ln>
                <a:noFill/>
              </a:ln>
              <a:solidFill>
                <a:schemeClr val="tx1"/>
              </a:solidFill>
              <a:effectLst/>
              <a:latin typeface="Arial" pitchFamily="34" charset="0"/>
            </a:rPr>
            <a:t>Rainbows</a:t>
          </a:r>
        </a:p>
      </dsp:txBody>
      <dsp:txXfrm>
        <a:off x="6145666" y="1600835"/>
        <a:ext cx="697256" cy="697256"/>
      </dsp:txXfrm>
    </dsp:sp>
    <dsp:sp modelId="{F4FC7EAE-0246-4331-8443-0E8A19D1405C}">
      <dsp:nvSpPr>
        <dsp:cNvPr id="0" name=""/>
        <dsp:cNvSpPr/>
      </dsp:nvSpPr>
      <dsp:spPr>
        <a:xfrm rot="1080000">
          <a:off x="4960207" y="2902836"/>
          <a:ext cx="1091904" cy="19642"/>
        </a:xfrm>
        <a:custGeom>
          <a:avLst/>
          <a:gdLst/>
          <a:ahLst/>
          <a:cxnLst/>
          <a:rect l="0" t="0" r="0" b="0"/>
          <a:pathLst>
            <a:path>
              <a:moveTo>
                <a:pt x="0" y="9821"/>
              </a:moveTo>
              <a:lnTo>
                <a:pt x="1091904" y="98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5478862" y="2885360"/>
        <a:ext cx="54595" cy="54595"/>
      </dsp:txXfrm>
    </dsp:sp>
    <dsp:sp modelId="{3D7E9250-5028-417C-8FAB-3FF8D9903612}">
      <dsp:nvSpPr>
        <dsp:cNvPr id="0" name=""/>
        <dsp:cNvSpPr/>
      </dsp:nvSpPr>
      <dsp:spPr>
        <a:xfrm>
          <a:off x="6001260" y="2740688"/>
          <a:ext cx="986068" cy="9860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kern="1200" cap="none" normalizeH="0" baseline="0" smtClean="0">
              <a:ln>
                <a:noFill/>
              </a:ln>
              <a:solidFill>
                <a:schemeClr val="tx1"/>
              </a:solidFill>
              <a:effectLst/>
              <a:latin typeface="Arial" pitchFamily="34" charset="0"/>
            </a:rPr>
            <a:t>Campus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kern="1200" cap="none" normalizeH="0" baseline="0" smtClean="0">
              <a:ln>
                <a:noFill/>
              </a:ln>
              <a:solidFill>
                <a:schemeClr val="tx1"/>
              </a:solidFill>
              <a:effectLst/>
              <a:latin typeface="Arial" pitchFamily="34" charset="0"/>
            </a:rPr>
            <a:t>Cop</a:t>
          </a:r>
        </a:p>
      </dsp:txBody>
      <dsp:txXfrm>
        <a:off x="6145666" y="2885094"/>
        <a:ext cx="697256" cy="697256"/>
      </dsp:txXfrm>
    </dsp:sp>
    <dsp:sp modelId="{A62A2326-E2AC-4440-BC70-A0006FBDD00B}">
      <dsp:nvSpPr>
        <dsp:cNvPr id="0" name=""/>
        <dsp:cNvSpPr/>
      </dsp:nvSpPr>
      <dsp:spPr>
        <a:xfrm rot="3240000">
          <a:off x="4582773" y="3422330"/>
          <a:ext cx="1091904" cy="19642"/>
        </a:xfrm>
        <a:custGeom>
          <a:avLst/>
          <a:gdLst/>
          <a:ahLst/>
          <a:cxnLst/>
          <a:rect l="0" t="0" r="0" b="0"/>
          <a:pathLst>
            <a:path>
              <a:moveTo>
                <a:pt x="0" y="9821"/>
              </a:moveTo>
              <a:lnTo>
                <a:pt x="1091904" y="98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5101428" y="3404853"/>
        <a:ext cx="54595" cy="54595"/>
      </dsp:txXfrm>
    </dsp:sp>
    <dsp:sp modelId="{345AB5F1-AC16-449D-A5A8-BCF3791262EF}">
      <dsp:nvSpPr>
        <dsp:cNvPr id="0" name=""/>
        <dsp:cNvSpPr/>
      </dsp:nvSpPr>
      <dsp:spPr>
        <a:xfrm>
          <a:off x="5246392" y="3779674"/>
          <a:ext cx="986068" cy="9860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kern="1200" cap="none" normalizeH="0" baseline="0" smtClean="0">
              <a:ln>
                <a:noFill/>
              </a:ln>
              <a:solidFill>
                <a:schemeClr val="tx1"/>
              </a:solidFill>
              <a:effectLst/>
              <a:latin typeface="Arial" pitchFamily="34" charset="0"/>
            </a:rPr>
            <a:t>Careers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kern="1200" cap="none" normalizeH="0" baseline="0" smtClean="0">
              <a:ln>
                <a:noFill/>
              </a:ln>
              <a:solidFill>
                <a:schemeClr val="tx1"/>
              </a:solidFill>
              <a:effectLst/>
              <a:latin typeface="Arial" pitchFamily="34" charset="0"/>
            </a:rPr>
            <a:t>Officer</a:t>
          </a:r>
        </a:p>
      </dsp:txBody>
      <dsp:txXfrm>
        <a:off x="5390798" y="3924080"/>
        <a:ext cx="697256" cy="697256"/>
      </dsp:txXfrm>
    </dsp:sp>
    <dsp:sp modelId="{48B0D6BE-A5FE-43DE-9475-2CD664E811AF}">
      <dsp:nvSpPr>
        <dsp:cNvPr id="0" name=""/>
        <dsp:cNvSpPr/>
      </dsp:nvSpPr>
      <dsp:spPr>
        <a:xfrm rot="5400000">
          <a:off x="3972072" y="3620758"/>
          <a:ext cx="1091904" cy="19642"/>
        </a:xfrm>
        <a:custGeom>
          <a:avLst/>
          <a:gdLst/>
          <a:ahLst/>
          <a:cxnLst/>
          <a:rect l="0" t="0" r="0" b="0"/>
          <a:pathLst>
            <a:path>
              <a:moveTo>
                <a:pt x="0" y="9821"/>
              </a:moveTo>
              <a:lnTo>
                <a:pt x="1091904" y="98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4490727" y="3603282"/>
        <a:ext cx="54595" cy="54595"/>
      </dsp:txXfrm>
    </dsp:sp>
    <dsp:sp modelId="{68B97955-0A44-4575-947E-33617D3F3485}">
      <dsp:nvSpPr>
        <dsp:cNvPr id="0" name=""/>
        <dsp:cNvSpPr/>
      </dsp:nvSpPr>
      <dsp:spPr>
        <a:xfrm>
          <a:off x="4024990" y="4176532"/>
          <a:ext cx="986068" cy="9860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kern="1200" cap="none" normalizeH="0" baseline="0" smtClean="0">
              <a:ln>
                <a:noFill/>
              </a:ln>
              <a:solidFill>
                <a:schemeClr val="tx1"/>
              </a:solidFill>
              <a:effectLst/>
              <a:latin typeface="Arial" pitchFamily="34" charset="0"/>
            </a:rPr>
            <a:t>Attendance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kern="1200" cap="none" normalizeH="0" baseline="0" smtClean="0">
              <a:ln>
                <a:noFill/>
              </a:ln>
              <a:solidFill>
                <a:schemeClr val="tx1"/>
              </a:solidFill>
              <a:effectLst/>
              <a:latin typeface="Arial" pitchFamily="34" charset="0"/>
            </a:rPr>
            <a:t>Officer</a:t>
          </a:r>
        </a:p>
      </dsp:txBody>
      <dsp:txXfrm>
        <a:off x="4169396" y="4320938"/>
        <a:ext cx="697256" cy="697256"/>
      </dsp:txXfrm>
    </dsp:sp>
    <dsp:sp modelId="{2EBA5E11-11F8-48D6-9AA0-64DEF7881755}">
      <dsp:nvSpPr>
        <dsp:cNvPr id="0" name=""/>
        <dsp:cNvSpPr/>
      </dsp:nvSpPr>
      <dsp:spPr>
        <a:xfrm rot="7560000">
          <a:off x="3361371" y="3422330"/>
          <a:ext cx="1091904" cy="19642"/>
        </a:xfrm>
        <a:custGeom>
          <a:avLst/>
          <a:gdLst/>
          <a:ahLst/>
          <a:cxnLst/>
          <a:rect l="0" t="0" r="0" b="0"/>
          <a:pathLst>
            <a:path>
              <a:moveTo>
                <a:pt x="0" y="9821"/>
              </a:moveTo>
              <a:lnTo>
                <a:pt x="1091904" y="98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rot="10800000">
        <a:off x="3880026" y="3404853"/>
        <a:ext cx="54595" cy="54595"/>
      </dsp:txXfrm>
    </dsp:sp>
    <dsp:sp modelId="{9E2459B5-C35C-4280-8CBF-9EC719B75697}">
      <dsp:nvSpPr>
        <dsp:cNvPr id="0" name=""/>
        <dsp:cNvSpPr/>
      </dsp:nvSpPr>
      <dsp:spPr>
        <a:xfrm>
          <a:off x="2803588" y="3779674"/>
          <a:ext cx="986068" cy="9860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kern="1200" cap="none" normalizeH="0" baseline="0" smtClean="0">
              <a:ln>
                <a:noFill/>
              </a:ln>
              <a:solidFill>
                <a:schemeClr val="tx1"/>
              </a:solidFill>
              <a:effectLst/>
              <a:latin typeface="Arial" pitchFamily="34" charset="0"/>
            </a:rPr>
            <a:t>School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kern="1200" cap="none" normalizeH="0" baseline="0" smtClean="0">
              <a:ln>
                <a:noFill/>
              </a:ln>
              <a:solidFill>
                <a:schemeClr val="tx1"/>
              </a:solidFill>
              <a:effectLst/>
              <a:latin typeface="Arial" pitchFamily="34" charset="0"/>
            </a:rPr>
            <a:t>Chaplain</a:t>
          </a:r>
        </a:p>
      </dsp:txBody>
      <dsp:txXfrm>
        <a:off x="2947994" y="3924080"/>
        <a:ext cx="697256" cy="697256"/>
      </dsp:txXfrm>
    </dsp:sp>
    <dsp:sp modelId="{237C68FC-18F8-43E5-924B-F7D5682EA3A8}">
      <dsp:nvSpPr>
        <dsp:cNvPr id="0" name=""/>
        <dsp:cNvSpPr/>
      </dsp:nvSpPr>
      <dsp:spPr>
        <a:xfrm rot="9720000">
          <a:off x="2983937" y="2902836"/>
          <a:ext cx="1091904" cy="19642"/>
        </a:xfrm>
        <a:custGeom>
          <a:avLst/>
          <a:gdLst/>
          <a:ahLst/>
          <a:cxnLst/>
          <a:rect l="0" t="0" r="0" b="0"/>
          <a:pathLst>
            <a:path>
              <a:moveTo>
                <a:pt x="0" y="9821"/>
              </a:moveTo>
              <a:lnTo>
                <a:pt x="1091904" y="98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rot="10800000">
        <a:off x="3502592" y="2885360"/>
        <a:ext cx="54595" cy="54595"/>
      </dsp:txXfrm>
    </dsp:sp>
    <dsp:sp modelId="{344C58CD-3EAC-402F-9387-3E6E4DE32144}">
      <dsp:nvSpPr>
        <dsp:cNvPr id="0" name=""/>
        <dsp:cNvSpPr/>
      </dsp:nvSpPr>
      <dsp:spPr>
        <a:xfrm>
          <a:off x="2048720" y="2740688"/>
          <a:ext cx="986068" cy="9860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kern="1200" cap="none" normalizeH="0" baseline="0" smtClean="0">
              <a:ln>
                <a:noFill/>
              </a:ln>
              <a:solidFill>
                <a:schemeClr val="tx1"/>
              </a:solidFill>
              <a:effectLst/>
              <a:latin typeface="Arial" pitchFamily="34" charset="0"/>
            </a:rPr>
            <a:t>School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kern="1200" cap="none" normalizeH="0" baseline="0" smtClean="0">
              <a:ln>
                <a:noFill/>
              </a:ln>
              <a:solidFill>
                <a:schemeClr val="tx1"/>
              </a:solidFill>
              <a:effectLst/>
              <a:latin typeface="Arial" pitchFamily="34" charset="0"/>
            </a:rPr>
            <a:t>Nurse</a:t>
          </a:r>
        </a:p>
      </dsp:txBody>
      <dsp:txXfrm>
        <a:off x="2193126" y="2885094"/>
        <a:ext cx="697256" cy="697256"/>
      </dsp:txXfrm>
    </dsp:sp>
    <dsp:sp modelId="{E6282B5D-8712-4EE1-B2DC-29AAA6247831}">
      <dsp:nvSpPr>
        <dsp:cNvPr id="0" name=""/>
        <dsp:cNvSpPr/>
      </dsp:nvSpPr>
      <dsp:spPr>
        <a:xfrm rot="11880000">
          <a:off x="2983937" y="2260707"/>
          <a:ext cx="1091904" cy="19642"/>
        </a:xfrm>
        <a:custGeom>
          <a:avLst/>
          <a:gdLst/>
          <a:ahLst/>
          <a:cxnLst/>
          <a:rect l="0" t="0" r="0" b="0"/>
          <a:pathLst>
            <a:path>
              <a:moveTo>
                <a:pt x="0" y="9821"/>
              </a:moveTo>
              <a:lnTo>
                <a:pt x="1091904" y="98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rot="10800000">
        <a:off x="3502592" y="2243231"/>
        <a:ext cx="54595" cy="54595"/>
      </dsp:txXfrm>
    </dsp:sp>
    <dsp:sp modelId="{50E6E31E-FB38-4C35-985A-7CF71601E638}">
      <dsp:nvSpPr>
        <dsp:cNvPr id="0" name=""/>
        <dsp:cNvSpPr/>
      </dsp:nvSpPr>
      <dsp:spPr>
        <a:xfrm>
          <a:off x="2048720" y="1456429"/>
          <a:ext cx="986068" cy="9860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kern="1200" cap="none" normalizeH="0" baseline="0" smtClean="0">
              <a:ln>
                <a:noFill/>
              </a:ln>
              <a:solidFill>
                <a:schemeClr val="tx1"/>
              </a:solidFill>
              <a:effectLst/>
              <a:latin typeface="Arial" pitchFamily="34" charset="0"/>
            </a:rPr>
            <a:t>Class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kern="1200" cap="none" normalizeH="0" baseline="0" smtClean="0">
              <a:ln>
                <a:noFill/>
              </a:ln>
              <a:solidFill>
                <a:schemeClr val="tx1"/>
              </a:solidFill>
              <a:effectLst/>
              <a:latin typeface="Arial" pitchFamily="34" charset="0"/>
            </a:rPr>
            <a:t>Teacher</a:t>
          </a:r>
        </a:p>
      </dsp:txBody>
      <dsp:txXfrm>
        <a:off x="2193126" y="1600835"/>
        <a:ext cx="697256" cy="697256"/>
      </dsp:txXfrm>
    </dsp:sp>
    <dsp:sp modelId="{CC2A4FFB-5E59-41EA-A007-ABC7F30EBD08}">
      <dsp:nvSpPr>
        <dsp:cNvPr id="0" name=""/>
        <dsp:cNvSpPr/>
      </dsp:nvSpPr>
      <dsp:spPr>
        <a:xfrm rot="14040000">
          <a:off x="3361371" y="1741214"/>
          <a:ext cx="1091904" cy="19642"/>
        </a:xfrm>
        <a:custGeom>
          <a:avLst/>
          <a:gdLst/>
          <a:ahLst/>
          <a:cxnLst/>
          <a:rect l="0" t="0" r="0" b="0"/>
          <a:pathLst>
            <a:path>
              <a:moveTo>
                <a:pt x="0" y="9821"/>
              </a:moveTo>
              <a:lnTo>
                <a:pt x="1091904" y="98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rot="10800000">
        <a:off x="3880026" y="1723737"/>
        <a:ext cx="54595" cy="54595"/>
      </dsp:txXfrm>
    </dsp:sp>
    <dsp:sp modelId="{132F6AA5-F27F-40B8-8303-3730A88A60FE}">
      <dsp:nvSpPr>
        <dsp:cNvPr id="0" name=""/>
        <dsp:cNvSpPr/>
      </dsp:nvSpPr>
      <dsp:spPr>
        <a:xfrm>
          <a:off x="2803588" y="417443"/>
          <a:ext cx="986068" cy="9860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kern="1200" cap="none" normalizeH="0" baseline="0" smtClean="0">
              <a:ln>
                <a:noFill/>
              </a:ln>
              <a:solidFill>
                <a:schemeClr val="tx1"/>
              </a:solidFill>
              <a:effectLst/>
              <a:latin typeface="Arial" pitchFamily="34" charset="0"/>
            </a:rPr>
            <a:t>Year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kern="1200" cap="none" normalizeH="0" baseline="0" smtClean="0">
              <a:ln>
                <a:noFill/>
              </a:ln>
              <a:solidFill>
                <a:schemeClr val="tx1"/>
              </a:solidFill>
              <a:effectLst/>
              <a:latin typeface="Arial" pitchFamily="34" charset="0"/>
            </a:rPr>
            <a:t>Group Head</a:t>
          </a:r>
        </a:p>
      </dsp:txBody>
      <dsp:txXfrm>
        <a:off x="2947994" y="561849"/>
        <a:ext cx="697256" cy="697256"/>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18830" cy="495029"/>
          </a:xfrm>
          <a:prstGeom prst="rect">
            <a:avLst/>
          </a:prstGeom>
        </p:spPr>
        <p:txBody>
          <a:bodyPr vert="horz" lIns="90754" tIns="45377" rIns="90754" bIns="45377" rtlCol="0"/>
          <a:lstStyle>
            <a:lvl1pPr algn="l">
              <a:defRPr sz="1200"/>
            </a:lvl1pPr>
          </a:lstStyle>
          <a:p>
            <a:endParaRPr lang="en-GB"/>
          </a:p>
        </p:txBody>
      </p:sp>
      <p:sp>
        <p:nvSpPr>
          <p:cNvPr id="3" name="Date Placeholder 2"/>
          <p:cNvSpPr>
            <a:spLocks noGrp="1"/>
          </p:cNvSpPr>
          <p:nvPr>
            <p:ph type="dt" idx="1"/>
          </p:nvPr>
        </p:nvSpPr>
        <p:spPr>
          <a:xfrm>
            <a:off x="3815375" y="0"/>
            <a:ext cx="2918830" cy="495029"/>
          </a:xfrm>
          <a:prstGeom prst="rect">
            <a:avLst/>
          </a:prstGeom>
        </p:spPr>
        <p:txBody>
          <a:bodyPr vert="horz" lIns="90754" tIns="45377" rIns="90754" bIns="45377" rtlCol="0"/>
          <a:lstStyle>
            <a:lvl1pPr algn="r">
              <a:defRPr sz="1200"/>
            </a:lvl1pPr>
          </a:lstStyle>
          <a:p>
            <a:fld id="{021D1BBE-ACDD-4B84-876D-EBEE30B1EECD}" type="datetimeFigureOut">
              <a:rPr lang="en-GB" smtClean="0"/>
              <a:t>09/09/2019</a:t>
            </a:fld>
            <a:endParaRPr lang="en-GB"/>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0754" tIns="45377" rIns="90754" bIns="45377" rtlCol="0" anchor="ctr"/>
          <a:lstStyle/>
          <a:p>
            <a:endParaRPr lang="en-GB"/>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0754" tIns="45377" rIns="90754" bIns="45377"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9371285"/>
            <a:ext cx="2918830" cy="495028"/>
          </a:xfrm>
          <a:prstGeom prst="rect">
            <a:avLst/>
          </a:prstGeom>
        </p:spPr>
        <p:txBody>
          <a:bodyPr vert="horz" lIns="90754" tIns="45377" rIns="90754" bIns="45377" rtlCol="0" anchor="b"/>
          <a:lstStyle>
            <a:lvl1pPr algn="l">
              <a:defRPr sz="1200"/>
            </a:lvl1pPr>
          </a:lstStyle>
          <a:p>
            <a:endParaRPr lang="en-GB"/>
          </a:p>
        </p:txBody>
      </p:sp>
      <p:sp>
        <p:nvSpPr>
          <p:cNvPr id="7" name="Slide Number Placeholder 6"/>
          <p:cNvSpPr>
            <a:spLocks noGrp="1"/>
          </p:cNvSpPr>
          <p:nvPr>
            <p:ph type="sldNum" sz="quarter" idx="5"/>
          </p:nvPr>
        </p:nvSpPr>
        <p:spPr>
          <a:xfrm>
            <a:off x="3815375" y="9371285"/>
            <a:ext cx="2918830" cy="495028"/>
          </a:xfrm>
          <a:prstGeom prst="rect">
            <a:avLst/>
          </a:prstGeom>
        </p:spPr>
        <p:txBody>
          <a:bodyPr vert="horz" lIns="90754" tIns="45377" rIns="90754" bIns="45377" rtlCol="0" anchor="b"/>
          <a:lstStyle>
            <a:lvl1pPr algn="r">
              <a:defRPr sz="1200"/>
            </a:lvl1pPr>
          </a:lstStyle>
          <a:p>
            <a:fld id="{ACB89414-B343-4A99-8D60-8ABD5854E3DE}" type="slidenum">
              <a:rPr lang="en-GB" smtClean="0"/>
              <a:t>‹#›</a:t>
            </a:fld>
            <a:endParaRPr lang="en-GB"/>
          </a:p>
        </p:txBody>
      </p:sp>
    </p:spTree>
    <p:extLst>
      <p:ext uri="{BB962C8B-B14F-4D97-AF65-F5344CB8AC3E}">
        <p14:creationId xmlns:p14="http://schemas.microsoft.com/office/powerpoint/2010/main" val="3794902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dirty="0" smtClean="0"/>
          </a:p>
        </p:txBody>
      </p:sp>
      <p:sp>
        <p:nvSpPr>
          <p:cNvPr id="184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24406" rtl="0" eaLnBrk="1" fontAlgn="base" latinLnBrk="0" hangingPunct="1">
              <a:lnSpc>
                <a:spcPct val="100000"/>
              </a:lnSpc>
              <a:spcBef>
                <a:spcPct val="0"/>
              </a:spcBef>
              <a:spcAft>
                <a:spcPct val="0"/>
              </a:spcAft>
              <a:buClrTx/>
              <a:buSzTx/>
              <a:buFontTx/>
              <a:buNone/>
              <a:tabLst/>
              <a:defRPr/>
            </a:pPr>
            <a:fld id="{BA414E83-3884-42DB-A676-64CC7B3D634E}" type="slidenum">
              <a:rPr kumimoji="0" lang="en-GB"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24406"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353377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D76F0-39E7-4EA0-BDB2-1FEAA35590AD}" type="slidenum">
              <a:rPr kumimoji="0" lang="en-GB"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789024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18D76F0-39E7-4EA0-BDB2-1FEAA35590AD}" type="slidenum">
              <a:rPr lang="en-GB" smtClean="0"/>
              <a:pPr>
                <a:defRPr/>
              </a:pPr>
              <a:t>16</a:t>
            </a:fld>
            <a:endParaRPr lang="en-GB" dirty="0"/>
          </a:p>
        </p:txBody>
      </p:sp>
    </p:spTree>
    <p:extLst>
      <p:ext uri="{BB962C8B-B14F-4D97-AF65-F5344CB8AC3E}">
        <p14:creationId xmlns:p14="http://schemas.microsoft.com/office/powerpoint/2010/main" val="155434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18D76F0-39E7-4EA0-BDB2-1FEAA35590AD}" type="slidenum">
              <a:rPr lang="en-GB" smtClean="0"/>
              <a:pPr>
                <a:defRPr/>
              </a:pPr>
              <a:t>19</a:t>
            </a:fld>
            <a:endParaRPr lang="en-GB" dirty="0"/>
          </a:p>
        </p:txBody>
      </p:sp>
    </p:spTree>
    <p:extLst>
      <p:ext uri="{BB962C8B-B14F-4D97-AF65-F5344CB8AC3E}">
        <p14:creationId xmlns:p14="http://schemas.microsoft.com/office/powerpoint/2010/main" val="895365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buNone/>
            </a:pPr>
            <a:endParaRPr lang="en-GB" dirty="0"/>
          </a:p>
        </p:txBody>
      </p:sp>
      <p:sp>
        <p:nvSpPr>
          <p:cNvPr id="4" name="Slide Number Placeholder 3"/>
          <p:cNvSpPr>
            <a:spLocks noGrp="1"/>
          </p:cNvSpPr>
          <p:nvPr>
            <p:ph type="sldNum" sz="quarter" idx="10"/>
          </p:nvPr>
        </p:nvSpPr>
        <p:spPr/>
        <p:txBody>
          <a:bodyPr/>
          <a:lstStyle/>
          <a:p>
            <a:pPr>
              <a:defRPr/>
            </a:pPr>
            <a:fld id="{418D76F0-39E7-4EA0-BDB2-1FEAA35590AD}" type="slidenum">
              <a:rPr lang="en-GB" smtClean="0"/>
              <a:pPr>
                <a:defRPr/>
              </a:pPr>
              <a:t>22</a:t>
            </a:fld>
            <a:endParaRPr lang="en-GB" dirty="0"/>
          </a:p>
        </p:txBody>
      </p:sp>
    </p:spTree>
    <p:extLst>
      <p:ext uri="{BB962C8B-B14F-4D97-AF65-F5344CB8AC3E}">
        <p14:creationId xmlns:p14="http://schemas.microsoft.com/office/powerpoint/2010/main" val="699507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buNone/>
            </a:pPr>
            <a:endParaRPr lang="en-GB" dirty="0"/>
          </a:p>
        </p:txBody>
      </p:sp>
      <p:sp>
        <p:nvSpPr>
          <p:cNvPr id="4" name="Slide Number Placeholder 3"/>
          <p:cNvSpPr>
            <a:spLocks noGrp="1"/>
          </p:cNvSpPr>
          <p:nvPr>
            <p:ph type="sldNum" sz="quarter" idx="10"/>
          </p:nvPr>
        </p:nvSpPr>
        <p:spPr/>
        <p:txBody>
          <a:bodyPr/>
          <a:lstStyle/>
          <a:p>
            <a:pPr>
              <a:defRPr/>
            </a:pPr>
            <a:fld id="{418D76F0-39E7-4EA0-BDB2-1FEAA35590AD}" type="slidenum">
              <a:rPr lang="en-GB" smtClean="0"/>
              <a:pPr>
                <a:defRPr/>
              </a:pPr>
              <a:t>23</a:t>
            </a:fld>
            <a:endParaRPr lang="en-GB" dirty="0"/>
          </a:p>
        </p:txBody>
      </p:sp>
    </p:spTree>
    <p:extLst>
      <p:ext uri="{BB962C8B-B14F-4D97-AF65-F5344CB8AC3E}">
        <p14:creationId xmlns:p14="http://schemas.microsoft.com/office/powerpoint/2010/main" val="2071916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buNone/>
            </a:pPr>
            <a:endParaRPr lang="en-GB" dirty="0"/>
          </a:p>
        </p:txBody>
      </p:sp>
      <p:sp>
        <p:nvSpPr>
          <p:cNvPr id="4" name="Slide Number Placeholder 3"/>
          <p:cNvSpPr>
            <a:spLocks noGrp="1"/>
          </p:cNvSpPr>
          <p:nvPr>
            <p:ph type="sldNum" sz="quarter" idx="10"/>
          </p:nvPr>
        </p:nvSpPr>
        <p:spPr/>
        <p:txBody>
          <a:bodyPr/>
          <a:lstStyle/>
          <a:p>
            <a:pPr>
              <a:defRPr/>
            </a:pPr>
            <a:fld id="{418D76F0-39E7-4EA0-BDB2-1FEAA35590AD}" type="slidenum">
              <a:rPr lang="en-GB" smtClean="0"/>
              <a:pPr>
                <a:defRPr/>
              </a:pPr>
              <a:t>27</a:t>
            </a:fld>
            <a:endParaRPr lang="en-GB" dirty="0"/>
          </a:p>
        </p:txBody>
      </p:sp>
    </p:spTree>
    <p:extLst>
      <p:ext uri="{BB962C8B-B14F-4D97-AF65-F5344CB8AC3E}">
        <p14:creationId xmlns:p14="http://schemas.microsoft.com/office/powerpoint/2010/main" val="6721264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1"/>
          <p:cNvSpPr>
            <a:spLocks noChangeArrowheads="1"/>
          </p:cNvSpPr>
          <p:nvPr userDrawn="1"/>
        </p:nvSpPr>
        <p:spPr bwMode="auto">
          <a:xfrm>
            <a:off x="0" y="-26988"/>
            <a:ext cx="12192000" cy="6884988"/>
          </a:xfrm>
          <a:prstGeom prst="rect">
            <a:avLst/>
          </a:prstGeom>
          <a:gradFill rotWithShape="1">
            <a:gsLst>
              <a:gs pos="0">
                <a:srgbClr val="CCECFF"/>
              </a:gs>
              <a:gs pos="100000">
                <a:schemeClr val="bg1"/>
              </a:gs>
            </a:gsLst>
            <a:lin ang="5400000" scaled="1"/>
          </a:gradFill>
          <a:ln w="9525">
            <a:solidFill>
              <a:schemeClr val="tx1"/>
            </a:solidFill>
            <a:miter lim="800000"/>
            <a:headEnd/>
            <a:tailEnd/>
          </a:ln>
          <a:effectLst/>
        </p:spPr>
        <p:txBody>
          <a:bodyPr wrap="none" anchor="ctr"/>
          <a:lstStyle/>
          <a:p>
            <a:pPr>
              <a:defRPr/>
            </a:pPr>
            <a:endParaRPr lang="en-US" sz="1800" dirty="0"/>
          </a:p>
        </p:txBody>
      </p:sp>
      <p:sp>
        <p:nvSpPr>
          <p:cNvPr id="5" name="Rectangle 6"/>
          <p:cNvSpPr/>
          <p:nvPr userDrawn="1"/>
        </p:nvSpPr>
        <p:spPr>
          <a:xfrm>
            <a:off x="0" y="6669090"/>
            <a:ext cx="12192000" cy="73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dirty="0"/>
          </a:p>
        </p:txBody>
      </p:sp>
      <p:sp>
        <p:nvSpPr>
          <p:cNvPr id="6" name="Rectangle 7"/>
          <p:cNvSpPr/>
          <p:nvPr userDrawn="1"/>
        </p:nvSpPr>
        <p:spPr>
          <a:xfrm>
            <a:off x="0" y="6453190"/>
            <a:ext cx="12192000" cy="7143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dirty="0"/>
          </a:p>
        </p:txBody>
      </p:sp>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8" name="Date Placeholder 3"/>
          <p:cNvSpPr>
            <a:spLocks noGrp="1"/>
          </p:cNvSpPr>
          <p:nvPr>
            <p:ph type="dt" sz="half" idx="10"/>
          </p:nvPr>
        </p:nvSpPr>
        <p:spPr/>
        <p:txBody>
          <a:bodyPr/>
          <a:lstStyle>
            <a:lvl1pPr>
              <a:defRPr/>
            </a:lvl1pPr>
          </a:lstStyle>
          <a:p>
            <a:pPr>
              <a:defRPr/>
            </a:pPr>
            <a:fld id="{AE06AEC1-EED2-4350-B92B-6E193D6DA2F1}" type="datetimeFigureOut">
              <a:rPr lang="en-GB"/>
              <a:pPr>
                <a:defRPr/>
              </a:pPr>
              <a:t>09/09/2019</a:t>
            </a:fld>
            <a:endParaRPr lang="en-GB" dirty="0"/>
          </a:p>
        </p:txBody>
      </p:sp>
      <p:sp>
        <p:nvSpPr>
          <p:cNvPr id="9" name="Footer Placeholder 4"/>
          <p:cNvSpPr>
            <a:spLocks noGrp="1"/>
          </p:cNvSpPr>
          <p:nvPr>
            <p:ph type="ftr" sz="quarter" idx="11"/>
          </p:nvPr>
        </p:nvSpPr>
        <p:spPr/>
        <p:txBody>
          <a:bodyPr/>
          <a:lstStyle>
            <a:lvl1pPr>
              <a:defRPr/>
            </a:lvl1pPr>
          </a:lstStyle>
          <a:p>
            <a:pPr>
              <a:defRPr/>
            </a:pPr>
            <a:endParaRPr lang="en-GB" dirty="0"/>
          </a:p>
        </p:txBody>
      </p:sp>
      <p:sp>
        <p:nvSpPr>
          <p:cNvPr id="10" name="Slide Number Placeholder 5"/>
          <p:cNvSpPr>
            <a:spLocks noGrp="1"/>
          </p:cNvSpPr>
          <p:nvPr>
            <p:ph type="sldNum" sz="quarter" idx="12"/>
          </p:nvPr>
        </p:nvSpPr>
        <p:spPr/>
        <p:txBody>
          <a:bodyPr/>
          <a:lstStyle>
            <a:lvl1pPr>
              <a:defRPr/>
            </a:lvl1pPr>
          </a:lstStyle>
          <a:p>
            <a:pPr>
              <a:defRPr/>
            </a:pPr>
            <a:fld id="{1D099B1F-2B79-4649-B2CC-1A1969CCE82D}" type="slidenum">
              <a:rPr lang="en-GB"/>
              <a:pPr>
                <a:defRPr/>
              </a:pPr>
              <a:t>‹#›</a:t>
            </a:fld>
            <a:endParaRPr lang="en-GB" dirty="0"/>
          </a:p>
        </p:txBody>
      </p:sp>
      <p:pic>
        <p:nvPicPr>
          <p:cNvPr id="11" name="Picture 3" descr="Badge[1]"/>
          <p:cNvPicPr preferRelativeResize="0">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16117" y="6175376"/>
            <a:ext cx="770467"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Lst>
        </p:spPr>
      </p:pic>
    </p:spTree>
    <p:extLst>
      <p:ext uri="{BB962C8B-B14F-4D97-AF65-F5344CB8AC3E}">
        <p14:creationId xmlns:p14="http://schemas.microsoft.com/office/powerpoint/2010/main" val="20679945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0F3D32DC-6F9B-4A5F-97BC-F1DAC098D038}" type="datetimeFigureOut">
              <a:rPr lang="en-GB"/>
              <a:pPr>
                <a:defRPr/>
              </a:pPr>
              <a:t>09/09/2019</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81BE0C03-29E2-42C6-9039-176096378F25}" type="slidenum">
              <a:rPr lang="en-GB"/>
              <a:pPr>
                <a:defRPr/>
              </a:pPr>
              <a:t>‹#›</a:t>
            </a:fld>
            <a:endParaRPr lang="en-GB" dirty="0"/>
          </a:p>
        </p:txBody>
      </p:sp>
    </p:spTree>
    <p:extLst>
      <p:ext uri="{BB962C8B-B14F-4D97-AF65-F5344CB8AC3E}">
        <p14:creationId xmlns:p14="http://schemas.microsoft.com/office/powerpoint/2010/main" val="2256555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596BA380-7606-4C2D-9A93-C20BA264C53A}" type="datetimeFigureOut">
              <a:rPr lang="en-GB"/>
              <a:pPr>
                <a:defRPr/>
              </a:pPr>
              <a:t>09/09/2019</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98CC8643-DBB4-480A-AF56-74F0926FBE26}" type="slidenum">
              <a:rPr lang="en-GB"/>
              <a:pPr>
                <a:defRPr/>
              </a:pPr>
              <a:t>‹#›</a:t>
            </a:fld>
            <a:endParaRPr lang="en-GB" dirty="0"/>
          </a:p>
        </p:txBody>
      </p:sp>
    </p:spTree>
    <p:extLst>
      <p:ext uri="{BB962C8B-B14F-4D97-AF65-F5344CB8AC3E}">
        <p14:creationId xmlns:p14="http://schemas.microsoft.com/office/powerpoint/2010/main" val="2580501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1"/>
          <p:cNvSpPr>
            <a:spLocks noChangeArrowheads="1"/>
          </p:cNvSpPr>
          <p:nvPr userDrawn="1"/>
        </p:nvSpPr>
        <p:spPr bwMode="auto">
          <a:xfrm>
            <a:off x="0" y="-26988"/>
            <a:ext cx="12192000" cy="6884988"/>
          </a:xfrm>
          <a:prstGeom prst="rect">
            <a:avLst/>
          </a:prstGeom>
          <a:gradFill rotWithShape="1">
            <a:gsLst>
              <a:gs pos="0">
                <a:srgbClr val="CCECFF"/>
              </a:gs>
              <a:gs pos="100000">
                <a:schemeClr val="bg1"/>
              </a:gs>
            </a:gsLst>
            <a:lin ang="5400000" scaled="1"/>
          </a:gradFill>
          <a:ln w="9525">
            <a:solidFill>
              <a:schemeClr val="tx1"/>
            </a:solidFill>
            <a:miter lim="800000"/>
            <a:headEnd/>
            <a:tailEnd/>
          </a:ln>
          <a:effectLst/>
        </p:spPr>
        <p:txBody>
          <a:bodyPr wrap="none" anchor="ctr"/>
          <a:lstStyle/>
          <a:p>
            <a:pPr>
              <a:defRPr/>
            </a:pPr>
            <a:endParaRPr lang="en-US" sz="1800" dirty="0"/>
          </a:p>
        </p:txBody>
      </p:sp>
      <p:sp>
        <p:nvSpPr>
          <p:cNvPr id="5" name="Rectangle 6"/>
          <p:cNvSpPr/>
          <p:nvPr userDrawn="1"/>
        </p:nvSpPr>
        <p:spPr>
          <a:xfrm>
            <a:off x="0" y="6669089"/>
            <a:ext cx="12192000" cy="73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dirty="0"/>
          </a:p>
        </p:txBody>
      </p:sp>
      <p:sp>
        <p:nvSpPr>
          <p:cNvPr id="6" name="Rectangle 7"/>
          <p:cNvSpPr/>
          <p:nvPr userDrawn="1"/>
        </p:nvSpPr>
        <p:spPr>
          <a:xfrm>
            <a:off x="0" y="6453189"/>
            <a:ext cx="12192000" cy="7143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dirty="0"/>
          </a:p>
        </p:txBody>
      </p:sp>
      <p:pic>
        <p:nvPicPr>
          <p:cNvPr id="7" name="Picture 3" descr="Badge[1]"/>
          <p:cNvPicPr preferRelativeResize="0">
            <a:picLocks noChangeArrowheads="1"/>
          </p:cNvPicPr>
          <p:nvPr userDrawn="1"/>
        </p:nvPicPr>
        <p:blipFill>
          <a:blip r:embed="rId2"/>
          <a:srcRect/>
          <a:stretch>
            <a:fillRect/>
          </a:stretch>
        </p:blipFill>
        <p:spPr bwMode="auto">
          <a:xfrm>
            <a:off x="10416117" y="6175376"/>
            <a:ext cx="770467" cy="682625"/>
          </a:xfrm>
          <a:prstGeom prst="rect">
            <a:avLst/>
          </a:prstGeom>
          <a:noFill/>
          <a:ln w="0" algn="in">
            <a:noFill/>
            <a:miter lim="800000"/>
            <a:headEnd/>
            <a:tailEnd/>
          </a:ln>
        </p:spPr>
      </p:pic>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8" name="Date Placeholder 3"/>
          <p:cNvSpPr>
            <a:spLocks noGrp="1"/>
          </p:cNvSpPr>
          <p:nvPr>
            <p:ph type="dt" sz="half" idx="10"/>
          </p:nvPr>
        </p:nvSpPr>
        <p:spPr/>
        <p:txBody>
          <a:bodyPr/>
          <a:lstStyle>
            <a:lvl1pPr>
              <a:defRPr/>
            </a:lvl1pPr>
          </a:lstStyle>
          <a:p>
            <a:pPr>
              <a:defRPr/>
            </a:pPr>
            <a:fld id="{AE06AEC1-EED2-4350-B92B-6E193D6DA2F1}" type="datetimeFigureOut">
              <a:rPr lang="en-GB"/>
              <a:pPr>
                <a:defRPr/>
              </a:pPr>
              <a:t>09/09/2019</a:t>
            </a:fld>
            <a:endParaRPr lang="en-GB" dirty="0"/>
          </a:p>
        </p:txBody>
      </p:sp>
      <p:sp>
        <p:nvSpPr>
          <p:cNvPr id="9" name="Footer Placeholder 4"/>
          <p:cNvSpPr>
            <a:spLocks noGrp="1"/>
          </p:cNvSpPr>
          <p:nvPr>
            <p:ph type="ftr" sz="quarter" idx="11"/>
          </p:nvPr>
        </p:nvSpPr>
        <p:spPr/>
        <p:txBody>
          <a:bodyPr/>
          <a:lstStyle>
            <a:lvl1pPr>
              <a:defRPr/>
            </a:lvl1pPr>
          </a:lstStyle>
          <a:p>
            <a:pPr>
              <a:defRPr/>
            </a:pPr>
            <a:endParaRPr lang="en-GB" dirty="0"/>
          </a:p>
        </p:txBody>
      </p:sp>
      <p:sp>
        <p:nvSpPr>
          <p:cNvPr id="10" name="Slide Number Placeholder 5"/>
          <p:cNvSpPr>
            <a:spLocks noGrp="1"/>
          </p:cNvSpPr>
          <p:nvPr>
            <p:ph type="sldNum" sz="quarter" idx="12"/>
          </p:nvPr>
        </p:nvSpPr>
        <p:spPr/>
        <p:txBody>
          <a:bodyPr/>
          <a:lstStyle>
            <a:lvl1pPr>
              <a:defRPr/>
            </a:lvl1pPr>
          </a:lstStyle>
          <a:p>
            <a:pPr>
              <a:defRPr/>
            </a:pPr>
            <a:fld id="{1D099B1F-2B79-4649-B2CC-1A1969CCE82D}" type="slidenum">
              <a:rPr lang="en-GB"/>
              <a:pPr>
                <a:defRPr/>
              </a:pPr>
              <a:t>‹#›</a:t>
            </a:fld>
            <a:endParaRPr lang="en-GB" dirty="0"/>
          </a:p>
        </p:txBody>
      </p:sp>
    </p:spTree>
    <p:extLst>
      <p:ext uri="{BB962C8B-B14F-4D97-AF65-F5344CB8AC3E}">
        <p14:creationId xmlns:p14="http://schemas.microsoft.com/office/powerpoint/2010/main" val="1514788355"/>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9233C012-2ABE-4AEB-82E4-2CE690F98299}" type="datetimeFigureOut">
              <a:rPr lang="en-GB"/>
              <a:pPr>
                <a:defRPr/>
              </a:pPr>
              <a:t>09/09/2019</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D87C7500-D214-471B-9F56-8104B8DBD231}" type="slidenum">
              <a:rPr lang="en-GB"/>
              <a:pPr>
                <a:defRPr/>
              </a:pPr>
              <a:t>‹#›</a:t>
            </a:fld>
            <a:endParaRPr lang="en-GB" dirty="0"/>
          </a:p>
        </p:txBody>
      </p:sp>
    </p:spTree>
    <p:extLst>
      <p:ext uri="{BB962C8B-B14F-4D97-AF65-F5344CB8AC3E}">
        <p14:creationId xmlns:p14="http://schemas.microsoft.com/office/powerpoint/2010/main" val="3390530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53B9D55-9976-45E8-9879-116C69111832}" type="datetimeFigureOut">
              <a:rPr lang="en-GB"/>
              <a:pPr>
                <a:defRPr/>
              </a:pPr>
              <a:t>09/09/2019</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FA539AEC-8849-4461-AAC7-D1B0C48BE56E}" type="slidenum">
              <a:rPr lang="en-GB"/>
              <a:pPr>
                <a:defRPr/>
              </a:pPr>
              <a:t>‹#›</a:t>
            </a:fld>
            <a:endParaRPr lang="en-GB" dirty="0"/>
          </a:p>
        </p:txBody>
      </p:sp>
    </p:spTree>
    <p:extLst>
      <p:ext uri="{BB962C8B-B14F-4D97-AF65-F5344CB8AC3E}">
        <p14:creationId xmlns:p14="http://schemas.microsoft.com/office/powerpoint/2010/main" val="4233054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52C41D99-9450-43E8-876E-E3EE9B1D9E09}" type="datetimeFigureOut">
              <a:rPr lang="en-GB"/>
              <a:pPr>
                <a:defRPr/>
              </a:pPr>
              <a:t>09/09/2019</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03716695-B693-4E46-851C-50384FCF8991}" type="slidenum">
              <a:rPr lang="en-GB"/>
              <a:pPr>
                <a:defRPr/>
              </a:pPr>
              <a:t>‹#›</a:t>
            </a:fld>
            <a:endParaRPr lang="en-GB" dirty="0"/>
          </a:p>
        </p:txBody>
      </p:sp>
    </p:spTree>
    <p:extLst>
      <p:ext uri="{BB962C8B-B14F-4D97-AF65-F5344CB8AC3E}">
        <p14:creationId xmlns:p14="http://schemas.microsoft.com/office/powerpoint/2010/main" val="3191084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B0A00824-D0F8-44B2-BCB0-BD50865ABA3B}" type="datetimeFigureOut">
              <a:rPr lang="en-GB"/>
              <a:pPr>
                <a:defRPr/>
              </a:pPr>
              <a:t>09/09/2019</a:t>
            </a:fld>
            <a:endParaRPr lang="en-GB" dirty="0"/>
          </a:p>
        </p:txBody>
      </p:sp>
      <p:sp>
        <p:nvSpPr>
          <p:cNvPr id="8" name="Footer Placeholder 4"/>
          <p:cNvSpPr>
            <a:spLocks noGrp="1"/>
          </p:cNvSpPr>
          <p:nvPr>
            <p:ph type="ftr" sz="quarter" idx="11"/>
          </p:nvPr>
        </p:nvSpPr>
        <p:spPr/>
        <p:txBody>
          <a:bodyPr/>
          <a:lstStyle>
            <a:lvl1pPr>
              <a:defRPr/>
            </a:lvl1pPr>
          </a:lstStyle>
          <a:p>
            <a:pPr>
              <a:defRPr/>
            </a:pPr>
            <a:endParaRPr lang="en-GB" dirty="0"/>
          </a:p>
        </p:txBody>
      </p:sp>
      <p:sp>
        <p:nvSpPr>
          <p:cNvPr id="9" name="Slide Number Placeholder 5"/>
          <p:cNvSpPr>
            <a:spLocks noGrp="1"/>
          </p:cNvSpPr>
          <p:nvPr>
            <p:ph type="sldNum" sz="quarter" idx="12"/>
          </p:nvPr>
        </p:nvSpPr>
        <p:spPr/>
        <p:txBody>
          <a:bodyPr/>
          <a:lstStyle>
            <a:lvl1pPr>
              <a:defRPr/>
            </a:lvl1pPr>
          </a:lstStyle>
          <a:p>
            <a:pPr>
              <a:defRPr/>
            </a:pPr>
            <a:fld id="{9B7B2CE2-EB97-4E5F-B6D1-7517278D16C9}" type="slidenum">
              <a:rPr lang="en-GB"/>
              <a:pPr>
                <a:defRPr/>
              </a:pPr>
              <a:t>‹#›</a:t>
            </a:fld>
            <a:endParaRPr lang="en-GB" dirty="0"/>
          </a:p>
        </p:txBody>
      </p:sp>
    </p:spTree>
    <p:extLst>
      <p:ext uri="{BB962C8B-B14F-4D97-AF65-F5344CB8AC3E}">
        <p14:creationId xmlns:p14="http://schemas.microsoft.com/office/powerpoint/2010/main" val="8278558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80777A30-C169-4212-B461-F6277BFC5206}" type="datetimeFigureOut">
              <a:rPr lang="en-GB"/>
              <a:pPr>
                <a:defRPr/>
              </a:pPr>
              <a:t>09/09/2019</a:t>
            </a:fld>
            <a:endParaRPr lang="en-GB" dirty="0"/>
          </a:p>
        </p:txBody>
      </p:sp>
      <p:sp>
        <p:nvSpPr>
          <p:cNvPr id="4" name="Footer Placeholder 4"/>
          <p:cNvSpPr>
            <a:spLocks noGrp="1"/>
          </p:cNvSpPr>
          <p:nvPr>
            <p:ph type="ftr" sz="quarter" idx="11"/>
          </p:nvPr>
        </p:nvSpPr>
        <p:spPr/>
        <p:txBody>
          <a:bodyPr/>
          <a:lstStyle>
            <a:lvl1pPr>
              <a:defRPr/>
            </a:lvl1pPr>
          </a:lstStyle>
          <a:p>
            <a:pPr>
              <a:defRPr/>
            </a:pPr>
            <a:endParaRPr lang="en-GB" dirty="0"/>
          </a:p>
        </p:txBody>
      </p:sp>
      <p:sp>
        <p:nvSpPr>
          <p:cNvPr id="5" name="Slide Number Placeholder 5"/>
          <p:cNvSpPr>
            <a:spLocks noGrp="1"/>
          </p:cNvSpPr>
          <p:nvPr>
            <p:ph type="sldNum" sz="quarter" idx="12"/>
          </p:nvPr>
        </p:nvSpPr>
        <p:spPr/>
        <p:txBody>
          <a:bodyPr/>
          <a:lstStyle>
            <a:lvl1pPr>
              <a:defRPr/>
            </a:lvl1pPr>
          </a:lstStyle>
          <a:p>
            <a:pPr>
              <a:defRPr/>
            </a:pPr>
            <a:fld id="{D0361761-3C6E-4CE9-A76A-977936190EAB}" type="slidenum">
              <a:rPr lang="en-GB"/>
              <a:pPr>
                <a:defRPr/>
              </a:pPr>
              <a:t>‹#›</a:t>
            </a:fld>
            <a:endParaRPr lang="en-GB" dirty="0"/>
          </a:p>
        </p:txBody>
      </p:sp>
    </p:spTree>
    <p:extLst>
      <p:ext uri="{BB962C8B-B14F-4D97-AF65-F5344CB8AC3E}">
        <p14:creationId xmlns:p14="http://schemas.microsoft.com/office/powerpoint/2010/main" val="11986639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6555DE6-B40A-4A79-B747-B999C321CF9E}" type="datetimeFigureOut">
              <a:rPr lang="en-GB"/>
              <a:pPr>
                <a:defRPr/>
              </a:pPr>
              <a:t>09/09/2019</a:t>
            </a:fld>
            <a:endParaRPr lang="en-GB" dirty="0"/>
          </a:p>
        </p:txBody>
      </p:sp>
      <p:sp>
        <p:nvSpPr>
          <p:cNvPr id="3" name="Footer Placeholder 4"/>
          <p:cNvSpPr>
            <a:spLocks noGrp="1"/>
          </p:cNvSpPr>
          <p:nvPr>
            <p:ph type="ftr" sz="quarter" idx="11"/>
          </p:nvPr>
        </p:nvSpPr>
        <p:spPr/>
        <p:txBody>
          <a:bodyPr/>
          <a:lstStyle>
            <a:lvl1pPr>
              <a:defRPr/>
            </a:lvl1pPr>
          </a:lstStyle>
          <a:p>
            <a:pPr>
              <a:defRPr/>
            </a:pPr>
            <a:endParaRPr lang="en-GB" dirty="0"/>
          </a:p>
        </p:txBody>
      </p:sp>
      <p:sp>
        <p:nvSpPr>
          <p:cNvPr id="4" name="Slide Number Placeholder 5"/>
          <p:cNvSpPr>
            <a:spLocks noGrp="1"/>
          </p:cNvSpPr>
          <p:nvPr>
            <p:ph type="sldNum" sz="quarter" idx="12"/>
          </p:nvPr>
        </p:nvSpPr>
        <p:spPr/>
        <p:txBody>
          <a:bodyPr/>
          <a:lstStyle>
            <a:lvl1pPr>
              <a:defRPr/>
            </a:lvl1pPr>
          </a:lstStyle>
          <a:p>
            <a:pPr>
              <a:defRPr/>
            </a:pPr>
            <a:fld id="{80795D5F-7A16-47D0-900A-816742FBE8CC}" type="slidenum">
              <a:rPr lang="en-GB"/>
              <a:pPr>
                <a:defRPr/>
              </a:pPr>
              <a:t>‹#›</a:t>
            </a:fld>
            <a:endParaRPr lang="en-GB" dirty="0"/>
          </a:p>
        </p:txBody>
      </p:sp>
    </p:spTree>
    <p:extLst>
      <p:ext uri="{BB962C8B-B14F-4D97-AF65-F5344CB8AC3E}">
        <p14:creationId xmlns:p14="http://schemas.microsoft.com/office/powerpoint/2010/main" val="38023150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59FDBC2-0526-4740-9EA1-06CBD5A46EC3}" type="datetimeFigureOut">
              <a:rPr lang="en-GB"/>
              <a:pPr>
                <a:defRPr/>
              </a:pPr>
              <a:t>09/09/2019</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241B6DA1-A8B1-4446-BF53-5F26A33CD36E}" type="slidenum">
              <a:rPr lang="en-GB"/>
              <a:pPr>
                <a:defRPr/>
              </a:pPr>
              <a:t>‹#›</a:t>
            </a:fld>
            <a:endParaRPr lang="en-GB" dirty="0"/>
          </a:p>
        </p:txBody>
      </p:sp>
    </p:spTree>
    <p:extLst>
      <p:ext uri="{BB962C8B-B14F-4D97-AF65-F5344CB8AC3E}">
        <p14:creationId xmlns:p14="http://schemas.microsoft.com/office/powerpoint/2010/main" val="586021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9233C012-2ABE-4AEB-82E4-2CE690F98299}" type="datetimeFigureOut">
              <a:rPr lang="en-GB"/>
              <a:pPr>
                <a:defRPr/>
              </a:pPr>
              <a:t>09/09/2019</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D87C7500-D214-471B-9F56-8104B8DBD231}" type="slidenum">
              <a:rPr lang="en-GB"/>
              <a:pPr>
                <a:defRPr/>
              </a:pPr>
              <a:t>‹#›</a:t>
            </a:fld>
            <a:endParaRPr lang="en-GB" dirty="0"/>
          </a:p>
        </p:txBody>
      </p:sp>
    </p:spTree>
    <p:extLst>
      <p:ext uri="{BB962C8B-B14F-4D97-AF65-F5344CB8AC3E}">
        <p14:creationId xmlns:p14="http://schemas.microsoft.com/office/powerpoint/2010/main" val="40632982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12ECC6B-D5F5-43E3-8E7A-C9D2573B3534}" type="datetimeFigureOut">
              <a:rPr lang="en-GB"/>
              <a:pPr>
                <a:defRPr/>
              </a:pPr>
              <a:t>09/09/2019</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807851E9-D690-431D-9BCE-CEBEC437EDCD}" type="slidenum">
              <a:rPr lang="en-GB"/>
              <a:pPr>
                <a:defRPr/>
              </a:pPr>
              <a:t>‹#›</a:t>
            </a:fld>
            <a:endParaRPr lang="en-GB" dirty="0"/>
          </a:p>
        </p:txBody>
      </p:sp>
    </p:spTree>
    <p:extLst>
      <p:ext uri="{BB962C8B-B14F-4D97-AF65-F5344CB8AC3E}">
        <p14:creationId xmlns:p14="http://schemas.microsoft.com/office/powerpoint/2010/main" val="4027758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0F3D32DC-6F9B-4A5F-97BC-F1DAC098D038}" type="datetimeFigureOut">
              <a:rPr lang="en-GB"/>
              <a:pPr>
                <a:defRPr/>
              </a:pPr>
              <a:t>09/09/2019</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81BE0C03-29E2-42C6-9039-176096378F25}" type="slidenum">
              <a:rPr lang="en-GB"/>
              <a:pPr>
                <a:defRPr/>
              </a:pPr>
              <a:t>‹#›</a:t>
            </a:fld>
            <a:endParaRPr lang="en-GB" dirty="0"/>
          </a:p>
        </p:txBody>
      </p:sp>
    </p:spTree>
    <p:extLst>
      <p:ext uri="{BB962C8B-B14F-4D97-AF65-F5344CB8AC3E}">
        <p14:creationId xmlns:p14="http://schemas.microsoft.com/office/powerpoint/2010/main" val="23952147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596BA380-7606-4C2D-9A93-C20BA264C53A}" type="datetimeFigureOut">
              <a:rPr lang="en-GB"/>
              <a:pPr>
                <a:defRPr/>
              </a:pPr>
              <a:t>09/09/2019</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98CC8643-DBB4-480A-AF56-74F0926FBE26}" type="slidenum">
              <a:rPr lang="en-GB"/>
              <a:pPr>
                <a:defRPr/>
              </a:pPr>
              <a:t>‹#›</a:t>
            </a:fld>
            <a:endParaRPr lang="en-GB" dirty="0"/>
          </a:p>
        </p:txBody>
      </p:sp>
    </p:spTree>
    <p:extLst>
      <p:ext uri="{BB962C8B-B14F-4D97-AF65-F5344CB8AC3E}">
        <p14:creationId xmlns:p14="http://schemas.microsoft.com/office/powerpoint/2010/main" val="10925604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8B105F5-180D-49C7-B5B6-C20E3758A987}" type="datetimeFigureOut">
              <a:rPr lang="en-GB" smtClean="0"/>
              <a:t>09/09/2019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EA8F22-8F56-4B08-BDE3-8DCB14193EC4}" type="slidenum">
              <a:rPr lang="en-GB" smtClean="0"/>
              <a:t>‹#›</a:t>
            </a:fld>
            <a:endParaRPr lang="en-GB"/>
          </a:p>
        </p:txBody>
      </p:sp>
      <p:sp>
        <p:nvSpPr>
          <p:cNvPr id="2" name="Title 1"/>
          <p:cNvSpPr>
            <a:spLocks noGrp="1"/>
          </p:cNvSpPr>
          <p:nvPr>
            <p:ph type="ctrTitle"/>
          </p:nvPr>
        </p:nvSpPr>
        <p:spPr>
          <a:xfrm>
            <a:off x="1090109" y="3132290"/>
            <a:ext cx="9567135" cy="1793167"/>
          </a:xfrm>
          <a:effectLst/>
        </p:spPr>
        <p:txBody>
          <a:bodyPr>
            <a:noAutofit/>
          </a:bodyPr>
          <a:lstStyle>
            <a:lvl1pPr marL="640080" indent="-457200" algn="l">
              <a:defRPr sz="5400"/>
            </a:lvl1pPr>
          </a:lstStyle>
          <a:p>
            <a:r>
              <a:rPr lang="en-US" smtClean="0"/>
              <a:t>Click to edit Master title style</a:t>
            </a:r>
            <a:endParaRPr lang="en-US" dirty="0"/>
          </a:p>
        </p:txBody>
      </p:sp>
    </p:spTree>
    <p:extLst>
      <p:ext uri="{BB962C8B-B14F-4D97-AF65-F5344CB8AC3E}">
        <p14:creationId xmlns:p14="http://schemas.microsoft.com/office/powerpoint/2010/main" val="204962529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8B105F5-180D-49C7-B5B6-C20E3758A987}" type="datetimeFigureOut">
              <a:rPr lang="en-GB" smtClean="0"/>
              <a:t>09/09/2019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EA8F22-8F56-4B08-BDE3-8DCB14193EC4}" type="slidenum">
              <a:rPr lang="en-GB" smtClean="0"/>
              <a:t>‹#›</a:t>
            </a:fld>
            <a:endParaRPr lang="en-GB"/>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561510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B105F5-180D-49C7-B5B6-C20E3758A987}" type="datetimeFigureOut">
              <a:rPr lang="en-GB" smtClean="0"/>
              <a:t>09/09/2019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EA8F22-8F56-4B08-BDE3-8DCB14193EC4}" type="slidenum">
              <a:rPr lang="en-GB" smtClean="0"/>
              <a:t>‹#›</a:t>
            </a:fld>
            <a:endParaRPr lang="en-GB"/>
          </a:p>
        </p:txBody>
      </p:sp>
    </p:spTree>
    <p:extLst>
      <p:ext uri="{BB962C8B-B14F-4D97-AF65-F5344CB8AC3E}">
        <p14:creationId xmlns:p14="http://schemas.microsoft.com/office/powerpoint/2010/main" val="361949180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8B105F5-180D-49C7-B5B6-C20E3758A987}" type="datetimeFigureOut">
              <a:rPr lang="en-GB" smtClean="0"/>
              <a:t>09/09/2019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EA8F22-8F56-4B08-BDE3-8DCB14193EC4}" type="slidenum">
              <a:rPr lang="en-GB" smtClean="0"/>
              <a:t>‹#›</a:t>
            </a:fld>
            <a:endParaRPr lang="en-GB"/>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214556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8B105F5-180D-49C7-B5B6-C20E3758A987}" type="datetimeFigureOut">
              <a:rPr lang="en-GB" smtClean="0"/>
              <a:t>09/09/2019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7EA8F22-8F56-4B08-BDE3-8DCB14193EC4}" type="slidenum">
              <a:rPr lang="en-GB" smtClean="0"/>
              <a:t>‹#›</a:t>
            </a:fld>
            <a:endParaRPr lang="en-GB"/>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423955153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8B105F5-180D-49C7-B5B6-C20E3758A987}" type="datetimeFigureOut">
              <a:rPr lang="en-GB" smtClean="0"/>
              <a:t>09/09/2019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7EA8F22-8F56-4B08-BDE3-8DCB14193EC4}" type="slidenum">
              <a:rPr lang="en-GB" smtClean="0"/>
              <a:t>‹#›</a:t>
            </a:fld>
            <a:endParaRPr lang="en-GB"/>
          </a:p>
        </p:txBody>
      </p:sp>
    </p:spTree>
    <p:extLst>
      <p:ext uri="{BB962C8B-B14F-4D97-AF65-F5344CB8AC3E}">
        <p14:creationId xmlns:p14="http://schemas.microsoft.com/office/powerpoint/2010/main" val="422376958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B105F5-180D-49C7-B5B6-C20E3758A987}" type="datetimeFigureOut">
              <a:rPr lang="en-GB" smtClean="0"/>
              <a:t>09/09/2019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7EA8F22-8F56-4B08-BDE3-8DCB14193EC4}" type="slidenum">
              <a:rPr lang="en-GB" smtClean="0"/>
              <a:t>‹#›</a:t>
            </a:fld>
            <a:endParaRPr lang="en-GB"/>
          </a:p>
        </p:txBody>
      </p:sp>
    </p:spTree>
    <p:extLst>
      <p:ext uri="{BB962C8B-B14F-4D97-AF65-F5344CB8AC3E}">
        <p14:creationId xmlns:p14="http://schemas.microsoft.com/office/powerpoint/2010/main" val="12626330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53B9D55-9976-45E8-9879-116C69111832}" type="datetimeFigureOut">
              <a:rPr lang="en-GB"/>
              <a:pPr>
                <a:defRPr/>
              </a:pPr>
              <a:t>09/09/2019</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FA539AEC-8849-4461-AAC7-D1B0C48BE56E}" type="slidenum">
              <a:rPr lang="en-GB"/>
              <a:pPr>
                <a:defRPr/>
              </a:pPr>
              <a:t>‹#›</a:t>
            </a:fld>
            <a:endParaRPr lang="en-GB" dirty="0"/>
          </a:p>
        </p:txBody>
      </p:sp>
    </p:spTree>
    <p:extLst>
      <p:ext uri="{BB962C8B-B14F-4D97-AF65-F5344CB8AC3E}">
        <p14:creationId xmlns:p14="http://schemas.microsoft.com/office/powerpoint/2010/main" val="9545914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B105F5-180D-49C7-B5B6-C20E3758A987}" type="datetimeFigureOut">
              <a:rPr lang="en-GB" smtClean="0"/>
              <a:t>09/09/2019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EA8F22-8F56-4B08-BDE3-8DCB14193EC4}" type="slidenum">
              <a:rPr lang="en-GB" smtClean="0"/>
              <a:t>‹#›</a:t>
            </a:fld>
            <a:endParaRPr lang="en-GB"/>
          </a:p>
        </p:txBody>
      </p:sp>
    </p:spTree>
    <p:extLst>
      <p:ext uri="{BB962C8B-B14F-4D97-AF65-F5344CB8AC3E}">
        <p14:creationId xmlns:p14="http://schemas.microsoft.com/office/powerpoint/2010/main" val="54523622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B105F5-180D-49C7-B5B6-C20E3758A987}" type="datetimeFigureOut">
              <a:rPr lang="en-GB" smtClean="0"/>
              <a:t>09/09/2019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EA8F22-8F56-4B08-BDE3-8DCB14193EC4}" type="slidenum">
              <a:rPr lang="en-GB" smtClean="0"/>
              <a:t>‹#›</a:t>
            </a:fld>
            <a:endParaRPr lang="en-GB"/>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en-US" smtClean="0"/>
              <a:t>Click to edit Master title style</a:t>
            </a:r>
            <a:endParaRPr lang="en-US" dirty="0"/>
          </a:p>
        </p:txBody>
      </p:sp>
    </p:spTree>
    <p:extLst>
      <p:ext uri="{BB962C8B-B14F-4D97-AF65-F5344CB8AC3E}">
        <p14:creationId xmlns:p14="http://schemas.microsoft.com/office/powerpoint/2010/main" val="172425404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B105F5-180D-49C7-B5B6-C20E3758A987}" type="datetimeFigureOut">
              <a:rPr lang="en-GB" smtClean="0"/>
              <a:t>09/09/2019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EA8F22-8F56-4B08-BDE3-8DCB14193EC4}" type="slidenum">
              <a:rPr lang="en-GB" smtClean="0"/>
              <a:t>‹#›</a:t>
            </a:fld>
            <a:endParaRPr lang="en-GB"/>
          </a:p>
        </p:txBody>
      </p:sp>
    </p:spTree>
    <p:extLst>
      <p:ext uri="{BB962C8B-B14F-4D97-AF65-F5344CB8AC3E}">
        <p14:creationId xmlns:p14="http://schemas.microsoft.com/office/powerpoint/2010/main" val="227266479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8B105F5-180D-49C7-B5B6-C20E3758A987}" type="datetimeFigureOut">
              <a:rPr lang="en-GB" smtClean="0"/>
              <a:t>09/09/2019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EA8F22-8F56-4B08-BDE3-8DCB14193EC4}" type="slidenum">
              <a:rPr lang="en-GB" smtClean="0"/>
              <a:t>‹#›</a:t>
            </a:fld>
            <a:endParaRPr lang="en-GB"/>
          </a:p>
        </p:txBody>
      </p:sp>
    </p:spTree>
    <p:extLst>
      <p:ext uri="{BB962C8B-B14F-4D97-AF65-F5344CB8AC3E}">
        <p14:creationId xmlns:p14="http://schemas.microsoft.com/office/powerpoint/2010/main" val="236089976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52C41D99-9450-43E8-876E-E3EE9B1D9E09}" type="datetimeFigureOut">
              <a:rPr lang="en-GB"/>
              <a:pPr>
                <a:defRPr/>
              </a:pPr>
              <a:t>09/09/2019</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03716695-B693-4E46-851C-50384FCF8991}" type="slidenum">
              <a:rPr lang="en-GB"/>
              <a:pPr>
                <a:defRPr/>
              </a:pPr>
              <a:t>‹#›</a:t>
            </a:fld>
            <a:endParaRPr lang="en-GB" dirty="0"/>
          </a:p>
        </p:txBody>
      </p:sp>
    </p:spTree>
    <p:extLst>
      <p:ext uri="{BB962C8B-B14F-4D97-AF65-F5344CB8AC3E}">
        <p14:creationId xmlns:p14="http://schemas.microsoft.com/office/powerpoint/2010/main" val="710576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B0A00824-D0F8-44B2-BCB0-BD50865ABA3B}" type="datetimeFigureOut">
              <a:rPr lang="en-GB"/>
              <a:pPr>
                <a:defRPr/>
              </a:pPr>
              <a:t>09/09/2019</a:t>
            </a:fld>
            <a:endParaRPr lang="en-GB" dirty="0"/>
          </a:p>
        </p:txBody>
      </p:sp>
      <p:sp>
        <p:nvSpPr>
          <p:cNvPr id="8" name="Footer Placeholder 4"/>
          <p:cNvSpPr>
            <a:spLocks noGrp="1"/>
          </p:cNvSpPr>
          <p:nvPr>
            <p:ph type="ftr" sz="quarter" idx="11"/>
          </p:nvPr>
        </p:nvSpPr>
        <p:spPr/>
        <p:txBody>
          <a:bodyPr/>
          <a:lstStyle>
            <a:lvl1pPr>
              <a:defRPr/>
            </a:lvl1pPr>
          </a:lstStyle>
          <a:p>
            <a:pPr>
              <a:defRPr/>
            </a:pPr>
            <a:endParaRPr lang="en-GB" dirty="0"/>
          </a:p>
        </p:txBody>
      </p:sp>
      <p:sp>
        <p:nvSpPr>
          <p:cNvPr id="9" name="Slide Number Placeholder 5"/>
          <p:cNvSpPr>
            <a:spLocks noGrp="1"/>
          </p:cNvSpPr>
          <p:nvPr>
            <p:ph type="sldNum" sz="quarter" idx="12"/>
          </p:nvPr>
        </p:nvSpPr>
        <p:spPr/>
        <p:txBody>
          <a:bodyPr/>
          <a:lstStyle>
            <a:lvl1pPr>
              <a:defRPr/>
            </a:lvl1pPr>
          </a:lstStyle>
          <a:p>
            <a:pPr>
              <a:defRPr/>
            </a:pPr>
            <a:fld id="{9B7B2CE2-EB97-4E5F-B6D1-7517278D16C9}" type="slidenum">
              <a:rPr lang="en-GB"/>
              <a:pPr>
                <a:defRPr/>
              </a:pPr>
              <a:t>‹#›</a:t>
            </a:fld>
            <a:endParaRPr lang="en-GB" dirty="0"/>
          </a:p>
        </p:txBody>
      </p:sp>
    </p:spTree>
    <p:extLst>
      <p:ext uri="{BB962C8B-B14F-4D97-AF65-F5344CB8AC3E}">
        <p14:creationId xmlns:p14="http://schemas.microsoft.com/office/powerpoint/2010/main" val="1571564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80777A30-C169-4212-B461-F6277BFC5206}" type="datetimeFigureOut">
              <a:rPr lang="en-GB"/>
              <a:pPr>
                <a:defRPr/>
              </a:pPr>
              <a:t>09/09/2019</a:t>
            </a:fld>
            <a:endParaRPr lang="en-GB" dirty="0"/>
          </a:p>
        </p:txBody>
      </p:sp>
      <p:sp>
        <p:nvSpPr>
          <p:cNvPr id="4" name="Footer Placeholder 4"/>
          <p:cNvSpPr>
            <a:spLocks noGrp="1"/>
          </p:cNvSpPr>
          <p:nvPr>
            <p:ph type="ftr" sz="quarter" idx="11"/>
          </p:nvPr>
        </p:nvSpPr>
        <p:spPr/>
        <p:txBody>
          <a:bodyPr/>
          <a:lstStyle>
            <a:lvl1pPr>
              <a:defRPr/>
            </a:lvl1pPr>
          </a:lstStyle>
          <a:p>
            <a:pPr>
              <a:defRPr/>
            </a:pPr>
            <a:endParaRPr lang="en-GB" dirty="0"/>
          </a:p>
        </p:txBody>
      </p:sp>
      <p:sp>
        <p:nvSpPr>
          <p:cNvPr id="5" name="Slide Number Placeholder 5"/>
          <p:cNvSpPr>
            <a:spLocks noGrp="1"/>
          </p:cNvSpPr>
          <p:nvPr>
            <p:ph type="sldNum" sz="quarter" idx="12"/>
          </p:nvPr>
        </p:nvSpPr>
        <p:spPr/>
        <p:txBody>
          <a:bodyPr/>
          <a:lstStyle>
            <a:lvl1pPr>
              <a:defRPr/>
            </a:lvl1pPr>
          </a:lstStyle>
          <a:p>
            <a:pPr>
              <a:defRPr/>
            </a:pPr>
            <a:fld id="{D0361761-3C6E-4CE9-A76A-977936190EAB}" type="slidenum">
              <a:rPr lang="en-GB"/>
              <a:pPr>
                <a:defRPr/>
              </a:pPr>
              <a:t>‹#›</a:t>
            </a:fld>
            <a:endParaRPr lang="en-GB" dirty="0"/>
          </a:p>
        </p:txBody>
      </p:sp>
    </p:spTree>
    <p:extLst>
      <p:ext uri="{BB962C8B-B14F-4D97-AF65-F5344CB8AC3E}">
        <p14:creationId xmlns:p14="http://schemas.microsoft.com/office/powerpoint/2010/main" val="1602888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6555DE6-B40A-4A79-B747-B999C321CF9E}" type="datetimeFigureOut">
              <a:rPr lang="en-GB"/>
              <a:pPr>
                <a:defRPr/>
              </a:pPr>
              <a:t>09/09/2019</a:t>
            </a:fld>
            <a:endParaRPr lang="en-GB" dirty="0"/>
          </a:p>
        </p:txBody>
      </p:sp>
      <p:sp>
        <p:nvSpPr>
          <p:cNvPr id="3" name="Footer Placeholder 4"/>
          <p:cNvSpPr>
            <a:spLocks noGrp="1"/>
          </p:cNvSpPr>
          <p:nvPr>
            <p:ph type="ftr" sz="quarter" idx="11"/>
          </p:nvPr>
        </p:nvSpPr>
        <p:spPr/>
        <p:txBody>
          <a:bodyPr/>
          <a:lstStyle>
            <a:lvl1pPr>
              <a:defRPr/>
            </a:lvl1pPr>
          </a:lstStyle>
          <a:p>
            <a:pPr>
              <a:defRPr/>
            </a:pPr>
            <a:endParaRPr lang="en-GB" dirty="0"/>
          </a:p>
        </p:txBody>
      </p:sp>
      <p:sp>
        <p:nvSpPr>
          <p:cNvPr id="4" name="Slide Number Placeholder 5"/>
          <p:cNvSpPr>
            <a:spLocks noGrp="1"/>
          </p:cNvSpPr>
          <p:nvPr>
            <p:ph type="sldNum" sz="quarter" idx="12"/>
          </p:nvPr>
        </p:nvSpPr>
        <p:spPr/>
        <p:txBody>
          <a:bodyPr/>
          <a:lstStyle>
            <a:lvl1pPr>
              <a:defRPr/>
            </a:lvl1pPr>
          </a:lstStyle>
          <a:p>
            <a:pPr>
              <a:defRPr/>
            </a:pPr>
            <a:fld id="{80795D5F-7A16-47D0-900A-816742FBE8CC}" type="slidenum">
              <a:rPr lang="en-GB"/>
              <a:pPr>
                <a:defRPr/>
              </a:pPr>
              <a:t>‹#›</a:t>
            </a:fld>
            <a:endParaRPr lang="en-GB" dirty="0"/>
          </a:p>
        </p:txBody>
      </p:sp>
    </p:spTree>
    <p:extLst>
      <p:ext uri="{BB962C8B-B14F-4D97-AF65-F5344CB8AC3E}">
        <p14:creationId xmlns:p14="http://schemas.microsoft.com/office/powerpoint/2010/main" val="2595315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59FDBC2-0526-4740-9EA1-06CBD5A46EC3}" type="datetimeFigureOut">
              <a:rPr lang="en-GB"/>
              <a:pPr>
                <a:defRPr/>
              </a:pPr>
              <a:t>09/09/2019</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241B6DA1-A8B1-4446-BF53-5F26A33CD36E}" type="slidenum">
              <a:rPr lang="en-GB"/>
              <a:pPr>
                <a:defRPr/>
              </a:pPr>
              <a:t>‹#›</a:t>
            </a:fld>
            <a:endParaRPr lang="en-GB" dirty="0"/>
          </a:p>
        </p:txBody>
      </p:sp>
    </p:spTree>
    <p:extLst>
      <p:ext uri="{BB962C8B-B14F-4D97-AF65-F5344CB8AC3E}">
        <p14:creationId xmlns:p14="http://schemas.microsoft.com/office/powerpoint/2010/main" val="3614382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12ECC6B-D5F5-43E3-8E7A-C9D2573B3534}" type="datetimeFigureOut">
              <a:rPr lang="en-GB"/>
              <a:pPr>
                <a:defRPr/>
              </a:pPr>
              <a:t>09/09/2019</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807851E9-D690-431D-9BCE-CEBEC437EDCD}" type="slidenum">
              <a:rPr lang="en-GB"/>
              <a:pPr>
                <a:defRPr/>
              </a:pPr>
              <a:t>‹#›</a:t>
            </a:fld>
            <a:endParaRPr lang="en-GB" dirty="0"/>
          </a:p>
        </p:txBody>
      </p:sp>
    </p:spTree>
    <p:extLst>
      <p:ext uri="{BB962C8B-B14F-4D97-AF65-F5344CB8AC3E}">
        <p14:creationId xmlns:p14="http://schemas.microsoft.com/office/powerpoint/2010/main" val="3759977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w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71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034" name="Rectangle 10"/>
          <p:cNvSpPr>
            <a:spLocks noChangeArrowheads="1"/>
          </p:cNvSpPr>
          <p:nvPr userDrawn="1"/>
        </p:nvSpPr>
        <p:spPr bwMode="auto">
          <a:xfrm>
            <a:off x="0" y="0"/>
            <a:ext cx="12192000" cy="6858000"/>
          </a:xfrm>
          <a:prstGeom prst="rect">
            <a:avLst/>
          </a:prstGeom>
          <a:gradFill rotWithShape="1">
            <a:gsLst>
              <a:gs pos="0">
                <a:srgbClr val="CCECFF"/>
              </a:gs>
              <a:gs pos="100000">
                <a:schemeClr val="bg1"/>
              </a:gs>
            </a:gsLst>
            <a:lin ang="5400000" scaled="1"/>
          </a:gradFill>
          <a:ln w="9525">
            <a:solidFill>
              <a:schemeClr val="tx1"/>
            </a:solidFill>
            <a:miter lim="800000"/>
            <a:headEnd/>
            <a:tailEnd/>
          </a:ln>
          <a:effectLst/>
        </p:spPr>
        <p:txBody>
          <a:bodyPr wrap="none" anchor="ctr"/>
          <a:lstStyle/>
          <a:p>
            <a:pPr>
              <a:defRPr/>
            </a:pPr>
            <a:endParaRPr lang="en-US" sz="1800" dirty="0"/>
          </a:p>
        </p:txBody>
      </p:sp>
      <p:sp>
        <p:nvSpPr>
          <p:cNvPr id="1027"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8" name="Text Placeholder 2"/>
          <p:cNvSpPr>
            <a:spLocks noGrp="1"/>
          </p:cNvSpPr>
          <p:nvPr>
            <p:ph type="body" idx="1"/>
          </p:nvPr>
        </p:nvSpPr>
        <p:spPr bwMode="auto">
          <a:xfrm>
            <a:off x="609600" y="1600202"/>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9390122-FA8D-4E19-8D03-903B19627739}" type="datetimeFigureOut">
              <a:rPr lang="en-GB"/>
              <a:pPr>
                <a:defRPr/>
              </a:pPr>
              <a:t>09/09/2019</a:t>
            </a:fld>
            <a:endParaRPr lang="en-GB" dirty="0"/>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85D90CE-86C2-459C-8855-F4A7F508FCC8}" type="slidenum">
              <a:rPr lang="en-GB"/>
              <a:pPr>
                <a:defRPr/>
              </a:pPr>
              <a:t>‹#›</a:t>
            </a:fld>
            <a:endParaRPr lang="en-GB" dirty="0"/>
          </a:p>
        </p:txBody>
      </p:sp>
      <p:sp>
        <p:nvSpPr>
          <p:cNvPr id="7" name="Rectangle 6"/>
          <p:cNvSpPr/>
          <p:nvPr userDrawn="1"/>
        </p:nvSpPr>
        <p:spPr>
          <a:xfrm>
            <a:off x="0" y="6669090"/>
            <a:ext cx="12192000" cy="73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dirty="0"/>
          </a:p>
        </p:txBody>
      </p:sp>
      <p:sp>
        <p:nvSpPr>
          <p:cNvPr id="8" name="Rectangle 7"/>
          <p:cNvSpPr/>
          <p:nvPr userDrawn="1"/>
        </p:nvSpPr>
        <p:spPr>
          <a:xfrm>
            <a:off x="0" y="6453190"/>
            <a:ext cx="12192000" cy="7143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dirty="0"/>
          </a:p>
        </p:txBody>
      </p:sp>
      <p:pic>
        <p:nvPicPr>
          <p:cNvPr id="11" name="Picture 3" descr="Badge[1]"/>
          <p:cNvPicPr preferRelativeResize="0">
            <a:picLocks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0416117" y="6175376"/>
            <a:ext cx="770467"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Lst>
        </p:spPr>
      </p:pic>
    </p:spTree>
    <p:extLst>
      <p:ext uri="{BB962C8B-B14F-4D97-AF65-F5344CB8AC3E}">
        <p14:creationId xmlns:p14="http://schemas.microsoft.com/office/powerpoint/2010/main" val="24611646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34" name="Rectangle 10"/>
          <p:cNvSpPr>
            <a:spLocks noChangeArrowheads="1"/>
          </p:cNvSpPr>
          <p:nvPr/>
        </p:nvSpPr>
        <p:spPr bwMode="auto">
          <a:xfrm>
            <a:off x="0" y="0"/>
            <a:ext cx="12192000" cy="6858000"/>
          </a:xfrm>
          <a:prstGeom prst="rect">
            <a:avLst/>
          </a:prstGeom>
          <a:gradFill rotWithShape="1">
            <a:gsLst>
              <a:gs pos="0">
                <a:srgbClr val="CCECFF"/>
              </a:gs>
              <a:gs pos="100000">
                <a:schemeClr val="bg1"/>
              </a:gs>
            </a:gsLst>
            <a:lin ang="5400000" scaled="1"/>
          </a:gradFill>
          <a:ln w="9525">
            <a:solidFill>
              <a:schemeClr val="tx1"/>
            </a:solidFill>
            <a:miter lim="800000"/>
            <a:headEnd/>
            <a:tailEnd/>
          </a:ln>
          <a:effectLst/>
        </p:spPr>
        <p:txBody>
          <a:bodyPr wrap="none" anchor="ctr"/>
          <a:lstStyle/>
          <a:p>
            <a:pPr>
              <a:defRPr/>
            </a:pPr>
            <a:endParaRPr lang="en-US" sz="1800" dirty="0"/>
          </a:p>
        </p:txBody>
      </p:sp>
      <p:sp>
        <p:nvSpPr>
          <p:cNvPr id="1027"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8"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9390122-FA8D-4E19-8D03-903B19627739}" type="datetimeFigureOut">
              <a:rPr lang="en-GB"/>
              <a:pPr>
                <a:defRPr/>
              </a:pPr>
              <a:t>09/09/2019</a:t>
            </a:fld>
            <a:endParaRPr lang="en-GB"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85D90CE-86C2-459C-8855-F4A7F508FCC8}" type="slidenum">
              <a:rPr lang="en-GB"/>
              <a:pPr>
                <a:defRPr/>
              </a:pPr>
              <a:t>‹#›</a:t>
            </a:fld>
            <a:endParaRPr lang="en-GB" dirty="0"/>
          </a:p>
        </p:txBody>
      </p:sp>
      <p:sp>
        <p:nvSpPr>
          <p:cNvPr id="7" name="Rectangle 6"/>
          <p:cNvSpPr/>
          <p:nvPr/>
        </p:nvSpPr>
        <p:spPr>
          <a:xfrm>
            <a:off x="0" y="6669089"/>
            <a:ext cx="12192000" cy="73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dirty="0"/>
          </a:p>
        </p:txBody>
      </p:sp>
      <p:sp>
        <p:nvSpPr>
          <p:cNvPr id="8" name="Rectangle 7"/>
          <p:cNvSpPr/>
          <p:nvPr/>
        </p:nvSpPr>
        <p:spPr>
          <a:xfrm>
            <a:off x="0" y="6453189"/>
            <a:ext cx="12192000" cy="7143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dirty="0"/>
          </a:p>
        </p:txBody>
      </p:sp>
      <p:pic>
        <p:nvPicPr>
          <p:cNvPr id="2" name="Picture 3" descr="Badge[1]"/>
          <p:cNvPicPr preferRelativeResize="0">
            <a:picLocks noChangeArrowheads="1"/>
          </p:cNvPicPr>
          <p:nvPr/>
        </p:nvPicPr>
        <p:blipFill>
          <a:blip r:embed="rId13"/>
          <a:srcRect/>
          <a:stretch>
            <a:fillRect/>
          </a:stretch>
        </p:blipFill>
        <p:spPr bwMode="auto">
          <a:xfrm>
            <a:off x="10416117" y="6175376"/>
            <a:ext cx="770467" cy="682625"/>
          </a:xfrm>
          <a:prstGeom prst="rect">
            <a:avLst/>
          </a:prstGeom>
          <a:noFill/>
          <a:ln w="0" algn="in">
            <a:noFill/>
            <a:miter lim="800000"/>
            <a:headEnd/>
            <a:tailEnd/>
          </a:ln>
        </p:spPr>
      </p:pic>
    </p:spTree>
    <p:extLst>
      <p:ext uri="{BB962C8B-B14F-4D97-AF65-F5344CB8AC3E}">
        <p14:creationId xmlns:p14="http://schemas.microsoft.com/office/powerpoint/2010/main" val="373776733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2391053" y="4372168"/>
            <a:ext cx="8683348"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68B105F5-180D-49C7-B5B6-C20E3758A987}" type="datetimeFigureOut">
              <a:rPr lang="en-GB" smtClean="0"/>
              <a:t>09/09/2019</a:t>
            </a:fld>
            <a:endParaRPr lang="en-GB"/>
          </a:p>
        </p:txBody>
      </p:sp>
      <p:sp>
        <p:nvSpPr>
          <p:cNvPr id="5" name="Footer Placeholder 4"/>
          <p:cNvSpPr>
            <a:spLocks noGrp="1"/>
          </p:cNvSpPr>
          <p:nvPr>
            <p:ph type="ftr" sz="quarter" idx="3"/>
          </p:nvPr>
        </p:nvSpPr>
        <p:spPr>
          <a:xfrm>
            <a:off x="609600" y="6172201"/>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GB"/>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E7EA8F22-8F56-4B08-BDE3-8DCB14193EC4}" type="slidenum">
              <a:rPr lang="en-GB" smtClean="0"/>
              <a:t>‹#›</a:t>
            </a:fld>
            <a:endParaRPr lang="en-GB"/>
          </a:p>
        </p:txBody>
      </p:sp>
    </p:spTree>
    <p:extLst>
      <p:ext uri="{BB962C8B-B14F-4D97-AF65-F5344CB8AC3E}">
        <p14:creationId xmlns:p14="http://schemas.microsoft.com/office/powerpoint/2010/main" val="257093445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31.jpg"/><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3.png"/><Relationship Id="rId7" Type="http://schemas.openxmlformats.org/officeDocument/2006/relationships/diagramColors" Target="../diagrams/colors1.xml"/><Relationship Id="rId2" Type="http://schemas.openxmlformats.org/officeDocument/2006/relationships/image" Target="../media/image42.jpe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ww.google.co.uk/url?sa=i&amp;rct=j&amp;q=&amp;esrc=s&amp;source=images&amp;cd=&amp;cad=rja&amp;uact=8&amp;ved=0ahUKEwj0pNLnzcrOAhXBvhQKHfbPBxAQjRwIBw&amp;url=http://clarrissahilldance.com.au/&amp;bvm=bv.129759880,d.ZGg&amp;psig=AFQjCNHLgoR8ImboxZlTk0ZOIumhpVf8pQ&amp;ust=1471597421268522" TargetMode="Externa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ww.google.co.uk/url?sa=i&amp;rct=j&amp;q=&amp;esrc=s&amp;source=images&amp;cd=&amp;cad=rja&amp;uact=8&amp;ved=0ahUKEwj0pNLnzcrOAhXBvhQKHfbPBxAQjRwIBw&amp;url=http://clarrissahilldance.com.au/&amp;bvm=bv.129759880,d.ZGg&amp;psig=AFQjCNHLgoR8ImboxZlTk0ZOIumhpVf8pQ&amp;ust=1471597421268522" TargetMode="Externa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8" Type="http://schemas.openxmlformats.org/officeDocument/2006/relationships/hyperlink" Target="https://www.google.co.uk/url?sa=i&amp;rct=j&amp;q=&amp;esrc=s&amp;source=images&amp;cd=&amp;cad=rja&amp;uact=8&amp;ved=0ahUKEwi4xf3v0MrOAhUF0hoKHafXDfQQjRwIBw&amp;url=https://www.technologyinmotion.com/knee-bracing/knee-bracing-for-skiing/&amp;bvm=bv.129759880,d.ZGg&amp;psig=AFQjCNGULb8l7r5V_JC1ixXtxHwmPX6mlA&amp;ust=1471598067663548" TargetMode="External"/><Relationship Id="rId3" Type="http://schemas.openxmlformats.org/officeDocument/2006/relationships/image" Target="../media/image52.jpeg"/><Relationship Id="rId7" Type="http://schemas.openxmlformats.org/officeDocument/2006/relationships/image" Target="../media/image54.jpeg"/><Relationship Id="rId2" Type="http://schemas.openxmlformats.org/officeDocument/2006/relationships/hyperlink" Target="http://www.google.co.uk/url?sa=i&amp;rct=j&amp;q=&amp;esrc=s&amp;source=images&amp;cd=&amp;cad=rja&amp;uact=8&amp;ved=0ahUKEwjLw6ST0MrOAhWFfRoKHYtHC8AQjRwIBw&amp;url=http://www.sportsmedicinepartners.co.uk/802/areyou-ski-fit-and-ready-to-enjoy-your-skiing-holiday&amp;bvm=bv.129759880,d.ZGg&amp;psig=AFQjCNGULb8l7r5V_JC1ixXtxHwmPX6mlA&amp;ust=1471598067663548" TargetMode="External"/><Relationship Id="rId1" Type="http://schemas.openxmlformats.org/officeDocument/2006/relationships/slideLayout" Target="../slideLayouts/slideLayout29.xml"/><Relationship Id="rId6" Type="http://schemas.openxmlformats.org/officeDocument/2006/relationships/hyperlink" Target="http://www.google.co.uk/url?sa=i&amp;rct=j&amp;q=&amp;esrc=s&amp;source=images&amp;cd=&amp;cad=rja&amp;uact=8&amp;ved=0ahUKEwjB--Hh0MrOAhWC0hoKHVGqAqsQjRwIBw&amp;url=http://ilovetoskiandboard.com/8-things-no-one-ever-tells-you-about-skiing/&amp;bvm=bv.129759880,d.ZGg&amp;psig=AFQjCNGULb8l7r5V_JC1ixXtxHwmPX6mlA&amp;ust=1471598067663548" TargetMode="External"/><Relationship Id="rId5" Type="http://schemas.openxmlformats.org/officeDocument/2006/relationships/image" Target="../media/image53.jpeg"/><Relationship Id="rId10" Type="http://schemas.openxmlformats.org/officeDocument/2006/relationships/image" Target="../media/image55.jpeg"/><Relationship Id="rId4" Type="http://schemas.openxmlformats.org/officeDocument/2006/relationships/hyperlink" Target="http://www.google.co.uk/url?sa=i&amp;rct=j&amp;q=&amp;esrc=s&amp;source=images&amp;cd=&amp;cad=rja&amp;uact=8&amp;ved=0ahUKEwjEuvKh0MrOAhUDLhoKHe0WClcQjRwIBw&amp;url=http://www.echinacities.com/Harbin/city-guide/Winter-Action-Where-to-Go-Skiing-Around-Harbin&amp;bvm=bv.129759880,d.ZGg&amp;psig=AFQjCNGULb8l7r5V_JC1ixXtxHwmPX6mlA&amp;ust=1471598067663548" TargetMode="External"/><Relationship Id="rId9" Type="http://schemas.openxmlformats.org/officeDocument/2006/relationships/hyperlink" Target="http://www.google.co.uk/url?sa=i&amp;rct=j&amp;q=&amp;esrc=s&amp;source=images&amp;cd=&amp;cad=rja&amp;uact=8&amp;ved=0ahUKEwjC-veA0crOAhUHtBoKHezwA3AQjRwIBw&amp;url=http://www.skinorwest.com/&amp;bvm=bv.129759880,d.ZGg&amp;psig=AFQjCNGULb8l7r5V_JC1ixXtxHwmPX6mlA&amp;ust=1471598067663548"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8" Type="http://schemas.openxmlformats.org/officeDocument/2006/relationships/hyperlink" Target="http://www.google.co.uk/url?sa=i&amp;rct=j&amp;q=&amp;esrc=s&amp;source=images&amp;cd=&amp;cad=rja&amp;uact=8&amp;ved=0ahUKEwjrmteSysrOAhVImBoKHbGlCHgQjRwIBw&amp;url=http://www.thesoccerstore.co.uk/blog/football-coaching/key-skills-and-attributes-required-for-success-at-futsal/&amp;bvm=bv.129759880,d.ZGg&amp;psig=AFQjCNFoSzZaOKGC6i36Gc0_PjDH5oouig&amp;ust=1471596392040682" TargetMode="External"/><Relationship Id="rId3" Type="http://schemas.openxmlformats.org/officeDocument/2006/relationships/image" Target="../media/image56.jpeg"/><Relationship Id="rId7" Type="http://schemas.openxmlformats.org/officeDocument/2006/relationships/image" Target="../media/image58.jpeg"/><Relationship Id="rId2" Type="http://schemas.openxmlformats.org/officeDocument/2006/relationships/hyperlink" Target="http://www.google.co.uk/url?sa=i&amp;rct=j&amp;q=&amp;esrc=s&amp;source=images&amp;cd=&amp;cad=rja&amp;uact=8&amp;ved=0ahUKEwj5p8z1ycrOAhXBXhoKHbj0AdYQjRwIBw&amp;url=http://www.missundevils.com/15592/sports/futsal-2/&amp;bvm=bv.129759880,d.ZGg&amp;psig=AFQjCNFoSzZaOKGC6i36Gc0_PjDH5oouig&amp;ust=1471596392040682" TargetMode="External"/><Relationship Id="rId1" Type="http://schemas.openxmlformats.org/officeDocument/2006/relationships/slideLayout" Target="../slideLayouts/slideLayout29.xml"/><Relationship Id="rId6" Type="http://schemas.openxmlformats.org/officeDocument/2006/relationships/hyperlink" Target="https://www.google.co.uk/url?sa=i&amp;rct=j&amp;q=&amp;esrc=s&amp;source=images&amp;cd=&amp;cad=rja&amp;uact=8&amp;ved=0ahUKEwjiiZqHysrOAhVL1hoKHeeoC9QQjRwIBw&amp;url=https://en.wikipedia.org/wiki/Futsal&amp;bvm=bv.129759880,d.ZGg&amp;psig=AFQjCNFoSzZaOKGC6i36Gc0_PjDH5oouig&amp;ust=1471596392040682" TargetMode="External"/><Relationship Id="rId5" Type="http://schemas.openxmlformats.org/officeDocument/2006/relationships/image" Target="../media/image57.jpeg"/><Relationship Id="rId4" Type="http://schemas.openxmlformats.org/officeDocument/2006/relationships/hyperlink" Target="http://www.google.co.uk/url?sa=i&amp;rct=j&amp;q=&amp;esrc=s&amp;source=images&amp;cd=&amp;cad=rja&amp;uact=8&amp;ved=0ahUKEwjdyb79ycrOAhVBfhoKHQ2vDuYQjRwIBw&amp;url=http://www.iamhyper.org/programs/futsal&amp;bvm=bv.129759880,d.ZGg&amp;psig=AFQjCNFoSzZaOKGC6i36Gc0_PjDH5oouig&amp;ust=1471596392040682" TargetMode="External"/><Relationship Id="rId9" Type="http://schemas.openxmlformats.org/officeDocument/2006/relationships/image" Target="../media/image59.jpeg"/></Relationships>
</file>

<file path=ppt/slides/_rels/slide41.xml.rels><?xml version="1.0" encoding="UTF-8" standalone="yes"?>
<Relationships xmlns="http://schemas.openxmlformats.org/package/2006/relationships"><Relationship Id="rId8" Type="http://schemas.openxmlformats.org/officeDocument/2006/relationships/hyperlink" Target="http://www.google.co.uk/url?sa=i&amp;rct=j&amp;q=&amp;esrc=s&amp;source=images&amp;cd=&amp;cad=rja&amp;uact=8&amp;ved=0ahUKEwjrmteSysrOAhVImBoKHbGlCHgQjRwIBw&amp;url=http://www.thesoccerstore.co.uk/blog/football-coaching/key-skills-and-attributes-required-for-success-at-futsal/&amp;bvm=bv.129759880,d.ZGg&amp;psig=AFQjCNFoSzZaOKGC6i36Gc0_PjDH5oouig&amp;ust=1471596392040682" TargetMode="External"/><Relationship Id="rId3" Type="http://schemas.openxmlformats.org/officeDocument/2006/relationships/image" Target="../media/image56.jpeg"/><Relationship Id="rId7" Type="http://schemas.openxmlformats.org/officeDocument/2006/relationships/image" Target="../media/image58.jpeg"/><Relationship Id="rId2" Type="http://schemas.openxmlformats.org/officeDocument/2006/relationships/hyperlink" Target="http://www.google.co.uk/url?sa=i&amp;rct=j&amp;q=&amp;esrc=s&amp;source=images&amp;cd=&amp;cad=rja&amp;uact=8&amp;ved=0ahUKEwj5p8z1ycrOAhXBXhoKHbj0AdYQjRwIBw&amp;url=http://www.missundevils.com/15592/sports/futsal-2/&amp;bvm=bv.129759880,d.ZGg&amp;psig=AFQjCNFoSzZaOKGC6i36Gc0_PjDH5oouig&amp;ust=1471596392040682" TargetMode="External"/><Relationship Id="rId1" Type="http://schemas.openxmlformats.org/officeDocument/2006/relationships/slideLayout" Target="../slideLayouts/slideLayout29.xml"/><Relationship Id="rId6" Type="http://schemas.openxmlformats.org/officeDocument/2006/relationships/hyperlink" Target="https://www.google.co.uk/url?sa=i&amp;rct=j&amp;q=&amp;esrc=s&amp;source=images&amp;cd=&amp;cad=rja&amp;uact=8&amp;ved=0ahUKEwjiiZqHysrOAhVL1hoKHeeoC9QQjRwIBw&amp;url=https://en.wikipedia.org/wiki/Futsal&amp;bvm=bv.129759880,d.ZGg&amp;psig=AFQjCNFoSzZaOKGC6i36Gc0_PjDH5oouig&amp;ust=1471596392040682" TargetMode="External"/><Relationship Id="rId5" Type="http://schemas.openxmlformats.org/officeDocument/2006/relationships/image" Target="../media/image57.jpeg"/><Relationship Id="rId4" Type="http://schemas.openxmlformats.org/officeDocument/2006/relationships/hyperlink" Target="http://www.google.co.uk/url?sa=i&amp;rct=j&amp;q=&amp;esrc=s&amp;source=images&amp;cd=&amp;cad=rja&amp;uact=8&amp;ved=0ahUKEwjdyb79ycrOAhVBfhoKHQ2vDuYQjRwIBw&amp;url=http://www.iamhyper.org/programs/futsal&amp;bvm=bv.129759880,d.ZGg&amp;psig=AFQjCNFoSzZaOKGC6i36Gc0_PjDH5oouig&amp;ust=1471596392040682" TargetMode="External"/><Relationship Id="rId9" Type="http://schemas.openxmlformats.org/officeDocument/2006/relationships/image" Target="../media/image59.jpe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slideLayout" Target="../slideLayouts/slideLayout29.xml"/><Relationship Id="rId5" Type="http://schemas.openxmlformats.org/officeDocument/2006/relationships/image" Target="../media/image63.png"/><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slideLayout" Target="../slideLayouts/slideLayout29.xml"/><Relationship Id="rId5" Type="http://schemas.openxmlformats.org/officeDocument/2006/relationships/image" Target="../media/image63.png"/><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6.jpeg"/><Relationship Id="rId2" Type="http://schemas.openxmlformats.org/officeDocument/2006/relationships/hyperlink" Target="http://www.google.co.uk/url?sa=i&amp;rct=j&amp;q=&amp;esrc=s&amp;source=images&amp;cd=&amp;cad=rja&amp;uact=8&amp;ved=0ahUKEwiPz6TPy8rOAhXJChoKHZPHBzMQjRwIBw&amp;url=http://sportshlok.com/Rules-of-Netball/4&amp;bvm=bv.129759880,d.ZGg&amp;psig=AFQjCNF4V7F93vPMk0NHqlK0Qn_K9LNJIQ&amp;ust=1471596660932540" TargetMode="External"/><Relationship Id="rId1" Type="http://schemas.openxmlformats.org/officeDocument/2006/relationships/slideLayout" Target="../slideLayouts/slideLayout29.xml"/><Relationship Id="rId6" Type="http://schemas.openxmlformats.org/officeDocument/2006/relationships/hyperlink" Target="http://www.google.co.uk/url?sa=i&amp;rct=j&amp;q=&amp;esrc=s&amp;source=images&amp;cd=&amp;cad=rja&amp;uact=8&amp;ved=0ahUKEwi0q7CgzcrOAhWCQBoKHfmqDtwQjRwIBw&amp;url=http://www.zimbio.com/pictures/qUCi_TLcLWI/2011%2BWorld%2BNetball%2BChampionships%2BDay%2B2/1U8mF6FfCva/Sanonu%2BRobertson&amp;bvm=bv.129759880,d.ZGg&amp;psig=AFQjCNEP3x-bnSxtx6K9I4548qqRO8fT7A&amp;ust=1471597252259863" TargetMode="External"/><Relationship Id="rId5" Type="http://schemas.openxmlformats.org/officeDocument/2006/relationships/image" Target="../media/image65.jpeg"/><Relationship Id="rId4" Type="http://schemas.openxmlformats.org/officeDocument/2006/relationships/hyperlink" Target="http://www.google.co.uk/url?sa=i&amp;rct=j&amp;q=&amp;esrc=s&amp;source=images&amp;cd=&amp;cad=rja&amp;uact=8&amp;ved=0ahUKEwj33rGRzcrOAhUEnRoKHTfZC8AQjRwIBw&amp;url=http://www.netballscoop.com/forums/topic/netball-superleague-a-sport-shooting-for-the-stars/&amp;bvm=bv.129759880,d.ZGg&amp;psig=AFQjCNEP3x-bnSxtx6K9I4548qqRO8fT7A&amp;ust=1471597252259863"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6.jpeg"/><Relationship Id="rId2" Type="http://schemas.openxmlformats.org/officeDocument/2006/relationships/hyperlink" Target="http://www.google.co.uk/url?sa=i&amp;rct=j&amp;q=&amp;esrc=s&amp;source=images&amp;cd=&amp;cad=rja&amp;uact=8&amp;ved=0ahUKEwiPz6TPy8rOAhXJChoKHZPHBzMQjRwIBw&amp;url=http://sportshlok.com/Rules-of-Netball/4&amp;bvm=bv.129759880,d.ZGg&amp;psig=AFQjCNF4V7F93vPMk0NHqlK0Qn_K9LNJIQ&amp;ust=1471596660932540" TargetMode="External"/><Relationship Id="rId1" Type="http://schemas.openxmlformats.org/officeDocument/2006/relationships/slideLayout" Target="../slideLayouts/slideLayout29.xml"/><Relationship Id="rId6" Type="http://schemas.openxmlformats.org/officeDocument/2006/relationships/hyperlink" Target="http://www.google.co.uk/url?sa=i&amp;rct=j&amp;q=&amp;esrc=s&amp;source=images&amp;cd=&amp;cad=rja&amp;uact=8&amp;ved=0ahUKEwi0q7CgzcrOAhWCQBoKHfmqDtwQjRwIBw&amp;url=http://www.zimbio.com/pictures/qUCi_TLcLWI/2011%2BWorld%2BNetball%2BChampionships%2BDay%2B2/1U8mF6FfCva/Sanonu%2BRobertson&amp;bvm=bv.129759880,d.ZGg&amp;psig=AFQjCNEP3x-bnSxtx6K9I4548qqRO8fT7A&amp;ust=1471597252259863" TargetMode="External"/><Relationship Id="rId5" Type="http://schemas.openxmlformats.org/officeDocument/2006/relationships/image" Target="../media/image65.jpeg"/><Relationship Id="rId4" Type="http://schemas.openxmlformats.org/officeDocument/2006/relationships/hyperlink" Target="http://www.google.co.uk/url?sa=i&amp;rct=j&amp;q=&amp;esrc=s&amp;source=images&amp;cd=&amp;cad=rja&amp;uact=8&amp;ved=0ahUKEwj33rGRzcrOAhUEnRoKHTfZC8AQjRwIBw&amp;url=http://www.netballscoop.com/forums/topic/netball-superleague-a-sport-shooting-for-the-stars/&amp;bvm=bv.129759880,d.ZGg&amp;psig=AFQjCNEP3x-bnSxtx6K9I4548qqRO8fT7A&amp;ust=1471597252259863"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6.jpeg"/><Relationship Id="rId2" Type="http://schemas.openxmlformats.org/officeDocument/2006/relationships/hyperlink" Target="http://www.google.co.uk/url?sa=i&amp;rct=j&amp;q=&amp;esrc=s&amp;source=images&amp;cd=&amp;cad=rja&amp;uact=8&amp;ved=0ahUKEwiPz6TPy8rOAhXJChoKHZPHBzMQjRwIBw&amp;url=http://sportshlok.com/Rules-of-Netball/4&amp;bvm=bv.129759880,d.ZGg&amp;psig=AFQjCNF4V7F93vPMk0NHqlK0Qn_K9LNJIQ&amp;ust=1471596660932540" TargetMode="External"/><Relationship Id="rId1" Type="http://schemas.openxmlformats.org/officeDocument/2006/relationships/slideLayout" Target="../slideLayouts/slideLayout29.xml"/><Relationship Id="rId6" Type="http://schemas.openxmlformats.org/officeDocument/2006/relationships/hyperlink" Target="http://www.google.co.uk/url?sa=i&amp;rct=j&amp;q=&amp;esrc=s&amp;source=images&amp;cd=&amp;cad=rja&amp;uact=8&amp;ved=0ahUKEwi0q7CgzcrOAhWCQBoKHfmqDtwQjRwIBw&amp;url=http://www.zimbio.com/pictures/qUCi_TLcLWI/2011%2BWorld%2BNetball%2BChampionships%2BDay%2B2/1U8mF6FfCva/Sanonu%2BRobertson&amp;bvm=bv.129759880,d.ZGg&amp;psig=AFQjCNEP3x-bnSxtx6K9I4548qqRO8fT7A&amp;ust=1471597252259863" TargetMode="External"/><Relationship Id="rId5" Type="http://schemas.openxmlformats.org/officeDocument/2006/relationships/image" Target="../media/image65.jpeg"/><Relationship Id="rId4" Type="http://schemas.openxmlformats.org/officeDocument/2006/relationships/hyperlink" Target="http://www.google.co.uk/url?sa=i&amp;rct=j&amp;q=&amp;esrc=s&amp;source=images&amp;cd=&amp;cad=rja&amp;uact=8&amp;ved=0ahUKEwj33rGRzcrOAhUEnRoKHTfZC8AQjRwIBw&amp;url=http://www.netballscoop.com/forums/topic/netball-superleague-a-sport-shooting-for-the-stars/&amp;bvm=bv.129759880,d.ZGg&amp;psig=AFQjCNEP3x-bnSxtx6K9I4548qqRO8fT7A&amp;ust=1471597252259863"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6.jpeg"/><Relationship Id="rId2" Type="http://schemas.openxmlformats.org/officeDocument/2006/relationships/hyperlink" Target="http://www.google.co.uk/url?sa=i&amp;rct=j&amp;q=&amp;esrc=s&amp;source=images&amp;cd=&amp;cad=rja&amp;uact=8&amp;ved=0ahUKEwiPz6TPy8rOAhXJChoKHZPHBzMQjRwIBw&amp;url=http://sportshlok.com/Rules-of-Netball/4&amp;bvm=bv.129759880,d.ZGg&amp;psig=AFQjCNF4V7F93vPMk0NHqlK0Qn_K9LNJIQ&amp;ust=1471596660932540" TargetMode="External"/><Relationship Id="rId1" Type="http://schemas.openxmlformats.org/officeDocument/2006/relationships/slideLayout" Target="../slideLayouts/slideLayout29.xml"/><Relationship Id="rId6" Type="http://schemas.openxmlformats.org/officeDocument/2006/relationships/hyperlink" Target="http://www.google.co.uk/url?sa=i&amp;rct=j&amp;q=&amp;esrc=s&amp;source=images&amp;cd=&amp;cad=rja&amp;uact=8&amp;ved=0ahUKEwi0q7CgzcrOAhWCQBoKHfmqDtwQjRwIBw&amp;url=http://www.zimbio.com/pictures/qUCi_TLcLWI/2011%2BWorld%2BNetball%2BChampionships%2BDay%2B2/1U8mF6FfCva/Sanonu%2BRobertson&amp;bvm=bv.129759880,d.ZGg&amp;psig=AFQjCNEP3x-bnSxtx6K9I4548qqRO8fT7A&amp;ust=1471597252259863" TargetMode="External"/><Relationship Id="rId5" Type="http://schemas.openxmlformats.org/officeDocument/2006/relationships/image" Target="../media/image65.jpeg"/><Relationship Id="rId4" Type="http://schemas.openxmlformats.org/officeDocument/2006/relationships/hyperlink" Target="http://www.google.co.uk/url?sa=i&amp;rct=j&amp;q=&amp;esrc=s&amp;source=images&amp;cd=&amp;cad=rja&amp;uact=8&amp;ved=0ahUKEwj33rGRzcrOAhUEnRoKHTfZC8AQjRwIBw&amp;url=http://www.netballscoop.com/forums/topic/netball-superleague-a-sport-shooting-for-the-stars/&amp;bvm=bv.129759880,d.ZGg&amp;psig=AFQjCNEP3x-bnSxtx6K9I4548qqRO8fT7A&amp;ust=1471597252259863"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9.xml"/><Relationship Id="rId5" Type="http://schemas.openxmlformats.org/officeDocument/2006/relationships/image" Target="../media/image70.png"/><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image" Target="../media/image77.jpeg"/><Relationship Id="rId3" Type="http://schemas.openxmlformats.org/officeDocument/2006/relationships/image" Target="../media/image71.jpeg"/><Relationship Id="rId7" Type="http://schemas.openxmlformats.org/officeDocument/2006/relationships/image" Target="../media/image73.jpeg"/><Relationship Id="rId12" Type="http://schemas.openxmlformats.org/officeDocument/2006/relationships/hyperlink" Target="http://www.google.co.uk/url?sa=i&amp;rct=j&amp;q=&amp;esrc=s&amp;source=images&amp;cd=&amp;cad=rja&amp;uact=8&amp;ved=0ahUKEwi8-eejy8rOAhUJ1BoKHW9sD5QQjRwIBw&amp;url=http://www.slinfold.w-sussex.sch.uk/childrens-news-blog/netball-success&amp;bvm=bv.129759880,d.ZGg&amp;psig=AFQjCNF4V7F93vPMk0NHqlK0Qn_K9LNJIQ&amp;ust=1471596660932540" TargetMode="External"/><Relationship Id="rId17" Type="http://schemas.openxmlformats.org/officeDocument/2006/relationships/image" Target="../media/image79.jpeg"/><Relationship Id="rId2" Type="http://schemas.openxmlformats.org/officeDocument/2006/relationships/hyperlink" Target="http://www.google.co.uk/url?sa=i&amp;rct=j&amp;q=&amp;esrc=s&amp;source=images&amp;cd=&amp;cad=rja&amp;uact=8&amp;ved=0ahUKEwjVjdmP0srOAhWJ0xoKHcWqBvoQjRwIBw&amp;url=http://www.sportnottinghamshire.co.uk/play-sport/a-to-z-of-sport/trampolining&amp;bvm=bv.129759880,d.ZGg&amp;psig=AFQjCNH3DV8z7Ta6nDN1WH0xvwkj1TKvLw&amp;ust=1471598593818862" TargetMode="External"/><Relationship Id="rId16" Type="http://schemas.openxmlformats.org/officeDocument/2006/relationships/hyperlink" Target="https://www.google.co.uk/url?sa=i&amp;rct=j&amp;q=&amp;esrc=s&amp;source=images&amp;cd=&amp;cad=rja&amp;uact=8&amp;ved=0ahUKEwil46LZx8rOAhWF0hoKHd1JCAEQjRwIBw&amp;url=https://www.rio2016.com/en/news/hockey-giants-set-to-renew-rivalries-as-match-schedule-unveiled-for-rio-2016-olympic-games&amp;bvm=bv.129759880,d.ZGg&amp;psig=AFQjCNHB-eWpEtfAuuQVleaSdybMn2yy2g&amp;ust=1471595770419834" TargetMode="External"/><Relationship Id="rId1" Type="http://schemas.openxmlformats.org/officeDocument/2006/relationships/slideLayout" Target="../slideLayouts/slideLayout29.xml"/><Relationship Id="rId6" Type="http://schemas.openxmlformats.org/officeDocument/2006/relationships/hyperlink" Target="https://www.google.co.uk/url?sa=i&amp;rct=j&amp;q=&amp;esrc=s&amp;source=images&amp;cd=&amp;cad=rja&amp;uact=8&amp;ved=0ahUKEwipoYfMx8rOAhXFWBoKHT8YA0kQjRwIBw&amp;url=https://www.rio2016.com/en/hockey&amp;bvm=bv.129759880,d.ZGg&amp;psig=AFQjCNHB-eWpEtfAuuQVleaSdybMn2yy2g&amp;ust=1471595770419834" TargetMode="External"/><Relationship Id="rId11" Type="http://schemas.openxmlformats.org/officeDocument/2006/relationships/image" Target="../media/image76.jpeg"/><Relationship Id="rId5" Type="http://schemas.openxmlformats.org/officeDocument/2006/relationships/image" Target="../media/image72.jpeg"/><Relationship Id="rId15" Type="http://schemas.openxmlformats.org/officeDocument/2006/relationships/image" Target="../media/image78.jpeg"/><Relationship Id="rId10" Type="http://schemas.openxmlformats.org/officeDocument/2006/relationships/hyperlink" Target="http://www.google.co.uk/url?sa=i&amp;rct=j&amp;q=&amp;esrc=s&amp;source=images&amp;cd=&amp;cad=rja&amp;uact=8&amp;ved=0ahUKEwivpZ3SwcrOAhWGVxoKHdIlC0YQjRwIBw&amp;url=http://gymnastics.about.com/od/famousgymnasts/ss/Gymnasts-To-Watch-For-The-2016-Olympics.htm&amp;psig=AFQjCNFEO0WXXrJHFo5kYFV21OuLFCbbdg&amp;ust=1471594171684829" TargetMode="External"/><Relationship Id="rId4" Type="http://schemas.openxmlformats.org/officeDocument/2006/relationships/hyperlink" Target="http://www.google.co.uk/url?sa=i&amp;rct=j&amp;q=&amp;esrc=s&amp;source=images&amp;cd=&amp;cad=rja&amp;uact=8&amp;ved=0ahUKEwiR3PGe0srOAhWDQBoKHQfCAvgQjRwIBw&amp;url=http://www.reigate.ac.uk/competitive-sport-0&amp;bvm=bv.129759880,d.ZGg&amp;psig=AFQjCNH3DV8z7Ta6nDN1WH0xvwkj1TKvLw&amp;ust=1471598593818862" TargetMode="External"/><Relationship Id="rId9" Type="http://schemas.openxmlformats.org/officeDocument/2006/relationships/image" Target="../media/image75.jpeg"/><Relationship Id="rId14" Type="http://schemas.openxmlformats.org/officeDocument/2006/relationships/hyperlink" Target="http://www.google.co.uk/url?sa=i&amp;rct=j&amp;q=&amp;esrc=s&amp;source=images&amp;cd=&amp;cad=rja&amp;uact=8&amp;ved=0ahUKEwivpZ3SwcrOAhWGVxoKHdIlC0YQjRwIBw&amp;url=http://1football.org/rio-2016-olympics-gymnastics-schedule-fixtures.html&amp;psig=AFQjCNFEO0WXXrJHFo5kYFV21OuLFCbbdg&amp;ust=1471594171684829"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9.xml"/><Relationship Id="rId5" Type="http://schemas.openxmlformats.org/officeDocument/2006/relationships/image" Target="../media/image83.png"/><Relationship Id="rId4" Type="http://schemas.openxmlformats.org/officeDocument/2006/relationships/image" Target="../media/image82.jpeg"/></Relationships>
</file>

<file path=ppt/slides/_rels/slide5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9.xml"/><Relationship Id="rId5" Type="http://schemas.openxmlformats.org/officeDocument/2006/relationships/image" Target="../media/image87.jpeg"/><Relationship Id="rId4" Type="http://schemas.openxmlformats.org/officeDocument/2006/relationships/image" Target="../media/image86.jpeg"/></Relationships>
</file>

<file path=ppt/slides/_rels/slide5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9.xml"/><Relationship Id="rId5" Type="http://schemas.openxmlformats.org/officeDocument/2006/relationships/image" Target="../media/image91.jpeg"/><Relationship Id="rId4" Type="http://schemas.openxmlformats.org/officeDocument/2006/relationships/image" Target="../media/image90.jpeg"/></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ctrTitle"/>
          </p:nvPr>
        </p:nvSpPr>
        <p:spPr>
          <a:xfrm>
            <a:off x="2207568" y="5013178"/>
            <a:ext cx="7772400" cy="1470025"/>
          </a:xfrm>
        </p:spPr>
        <p:txBody>
          <a:bodyPr/>
          <a:lstStyle/>
          <a:p>
            <a:pPr eaLnBrk="1" hangingPunct="1"/>
            <a:r>
              <a:rPr lang="en-GB" sz="4800" b="1" dirty="0" smtClean="0"/>
              <a:t>S2 </a:t>
            </a:r>
            <a:r>
              <a:rPr lang="en-GB" sz="4800" b="1" dirty="0"/>
              <a:t>ASSEMBLY</a:t>
            </a:r>
            <a:r>
              <a:rPr lang="en-GB" sz="4800" u="sng" dirty="0"/>
              <a:t/>
            </a:r>
            <a:br>
              <a:rPr lang="en-GB" sz="4800" u="sng" dirty="0"/>
            </a:br>
            <a:endParaRPr lang="en-GB" sz="4000" dirty="0"/>
          </a:p>
        </p:txBody>
      </p:sp>
      <p:sp>
        <p:nvSpPr>
          <p:cNvPr id="16386" name="Subtitle 2"/>
          <p:cNvSpPr>
            <a:spLocks noGrp="1"/>
          </p:cNvSpPr>
          <p:nvPr>
            <p:ph type="subTitle" idx="1"/>
          </p:nvPr>
        </p:nvSpPr>
        <p:spPr>
          <a:xfrm>
            <a:off x="2893368" y="5748189"/>
            <a:ext cx="6400800" cy="622300"/>
          </a:xfrm>
        </p:spPr>
        <p:txBody>
          <a:bodyPr/>
          <a:lstStyle/>
          <a:p>
            <a:pPr eaLnBrk="1" hangingPunct="1"/>
            <a:r>
              <a:rPr lang="en-GB" sz="2800" b="1" dirty="0" smtClean="0">
                <a:solidFill>
                  <a:schemeClr val="tx1"/>
                </a:solidFill>
              </a:rPr>
              <a:t>23 August </a:t>
            </a:r>
            <a:r>
              <a:rPr lang="en-GB" sz="2800" b="1" dirty="0">
                <a:solidFill>
                  <a:schemeClr val="tx1"/>
                </a:solidFill>
              </a:rPr>
              <a:t>2019</a:t>
            </a:r>
            <a:endParaRPr lang="en-GB" sz="3600" b="1" dirty="0">
              <a:solidFill>
                <a:schemeClr val="tx1"/>
              </a:solidFill>
            </a:endParaRPr>
          </a:p>
        </p:txBody>
      </p:sp>
      <p:pic>
        <p:nvPicPr>
          <p:cNvPr id="12" name="Picture 11" descr="st nin badge"/>
          <p:cNvPicPr>
            <a:picLocks noChangeAspect="1" noChangeArrowheads="1"/>
          </p:cNvPicPr>
          <p:nvPr/>
        </p:nvPicPr>
        <p:blipFill>
          <a:blip r:embed="rId2">
            <a:extLst/>
          </a:blip>
          <a:srcRect/>
          <a:stretch>
            <a:fillRect/>
          </a:stretch>
        </p:blipFill>
        <p:spPr bwMode="auto">
          <a:xfrm>
            <a:off x="4799857" y="692696"/>
            <a:ext cx="2513495" cy="3384376"/>
          </a:xfrm>
          <a:prstGeom prst="rect">
            <a:avLst/>
          </a:prstGeom>
          <a:noFill/>
          <a:ln w="9525">
            <a:noFill/>
            <a:miter lim="800000"/>
            <a:headEnd/>
            <a:tailEnd/>
          </a:ln>
          <a:effectLst>
            <a:softEdge rad="63500"/>
          </a:effectLst>
          <a:scene3d>
            <a:camera prst="orthographicFront"/>
            <a:lightRig rig="threePt" dir="t"/>
          </a:scene3d>
          <a:sp3d extrusionH="488950">
            <a:bevelT w="1536700" h="571500"/>
          </a:sp3d>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7529" y="332656"/>
            <a:ext cx="2363755" cy="1772816"/>
          </a:xfrm>
          <a:prstGeom prst="rect">
            <a:avLst/>
          </a:prstGeom>
          <a:effectLst>
            <a:softEdge rad="127000"/>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4708" y="337201"/>
            <a:ext cx="2459764" cy="1844823"/>
          </a:xfrm>
          <a:prstGeom prst="rect">
            <a:avLst/>
          </a:prstGeom>
          <a:effectLst>
            <a:softEdge rad="127000"/>
          </a:effec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9537" y="2342482"/>
            <a:ext cx="2232248" cy="1734591"/>
          </a:xfrm>
          <a:prstGeom prst="rect">
            <a:avLst/>
          </a:prstGeom>
          <a:effectLst>
            <a:softEdge rad="127000"/>
          </a:effec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8096" y="4150693"/>
            <a:ext cx="1653648" cy="2204864"/>
          </a:xfrm>
          <a:prstGeom prst="rect">
            <a:avLst/>
          </a:prstGeom>
          <a:effectLst>
            <a:softEdge rad="127000"/>
          </a:effec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1924" y="2299168"/>
            <a:ext cx="2370540" cy="1777905"/>
          </a:xfrm>
          <a:prstGeom prst="rect">
            <a:avLst/>
          </a:prstGeom>
          <a:effectLst>
            <a:softEdge rad="127000"/>
          </a:effectLst>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6564" y="4297023"/>
            <a:ext cx="2195736" cy="1646802"/>
          </a:xfrm>
          <a:prstGeom prst="rect">
            <a:avLst/>
          </a:prstGeom>
          <a:effectLst>
            <a:softEdge rad="127000"/>
          </a:effectLst>
        </p:spPr>
      </p:pic>
    </p:spTree>
    <p:extLst>
      <p:ext uri="{BB962C8B-B14F-4D97-AF65-F5344CB8AC3E}">
        <p14:creationId xmlns:p14="http://schemas.microsoft.com/office/powerpoint/2010/main" val="27956681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ctrTitle"/>
          </p:nvPr>
        </p:nvSpPr>
        <p:spPr>
          <a:xfrm>
            <a:off x="1559496" y="5013178"/>
            <a:ext cx="9001000" cy="1470025"/>
          </a:xfrm>
        </p:spPr>
        <p:txBody>
          <a:bodyPr/>
          <a:lstStyle/>
          <a:p>
            <a:pPr eaLnBrk="1" hangingPunct="1"/>
            <a:r>
              <a:rPr lang="en-GB" sz="4800" b="1" dirty="0"/>
              <a:t>Our </a:t>
            </a:r>
            <a:r>
              <a:rPr lang="en-GB" sz="4800" b="1" dirty="0" smtClean="0"/>
              <a:t>Learning </a:t>
            </a:r>
            <a:r>
              <a:rPr lang="en-GB" sz="4800" b="1" dirty="0"/>
              <a:t>and </a:t>
            </a:r>
            <a:r>
              <a:rPr lang="en-GB" sz="4800" b="1" dirty="0" smtClean="0"/>
              <a:t>Teaching</a:t>
            </a:r>
            <a:r>
              <a:rPr lang="en-GB" sz="4800" u="sng" dirty="0"/>
              <a:t/>
            </a:r>
            <a:br>
              <a:rPr lang="en-GB" sz="4800" u="sng" dirty="0"/>
            </a:br>
            <a:endParaRPr lang="en-GB" sz="4000" dirty="0"/>
          </a:p>
        </p:txBody>
      </p:sp>
      <p:sp>
        <p:nvSpPr>
          <p:cNvPr id="16386" name="Subtitle 2"/>
          <p:cNvSpPr>
            <a:spLocks noGrp="1"/>
          </p:cNvSpPr>
          <p:nvPr>
            <p:ph type="subTitle" idx="1"/>
          </p:nvPr>
        </p:nvSpPr>
        <p:spPr>
          <a:xfrm>
            <a:off x="2783632" y="5733257"/>
            <a:ext cx="6400800" cy="622300"/>
          </a:xfrm>
        </p:spPr>
        <p:txBody>
          <a:bodyPr/>
          <a:lstStyle/>
          <a:p>
            <a:pPr eaLnBrk="1" hangingPunct="1"/>
            <a:endParaRPr lang="en-GB" sz="3600" b="1" dirty="0">
              <a:solidFill>
                <a:schemeClr val="tx1"/>
              </a:solidFill>
            </a:endParaRPr>
          </a:p>
        </p:txBody>
      </p:sp>
      <p:pic>
        <p:nvPicPr>
          <p:cNvPr id="12" name="Picture 11" descr="st nin badge"/>
          <p:cNvPicPr>
            <a:picLocks noChangeAspect="1" noChangeArrowheads="1"/>
          </p:cNvPicPr>
          <p:nvPr/>
        </p:nvPicPr>
        <p:blipFill>
          <a:blip r:embed="rId2">
            <a:extLst/>
          </a:blip>
          <a:srcRect/>
          <a:stretch>
            <a:fillRect/>
          </a:stretch>
        </p:blipFill>
        <p:spPr bwMode="auto">
          <a:xfrm>
            <a:off x="4799857" y="692696"/>
            <a:ext cx="2513495" cy="3384376"/>
          </a:xfrm>
          <a:prstGeom prst="rect">
            <a:avLst/>
          </a:prstGeom>
          <a:noFill/>
          <a:ln w="9525">
            <a:noFill/>
            <a:miter lim="800000"/>
            <a:headEnd/>
            <a:tailEnd/>
          </a:ln>
          <a:effectLst>
            <a:softEdge rad="63500"/>
          </a:effectLst>
          <a:scene3d>
            <a:camera prst="orthographicFront"/>
            <a:lightRig rig="threePt" dir="t"/>
          </a:scene3d>
          <a:sp3d extrusionH="488950">
            <a:bevelT w="1536700" h="571500"/>
          </a:sp3d>
        </p:spPr>
      </p:pic>
    </p:spTree>
    <p:extLst>
      <p:ext uri="{BB962C8B-B14F-4D97-AF65-F5344CB8AC3E}">
        <p14:creationId xmlns:p14="http://schemas.microsoft.com/office/powerpoint/2010/main" val="30243067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alibri" panose="020F0502020204030204" pitchFamily="34" charset="0"/>
              </a:rPr>
              <a:t>Expectations &amp; Standards</a:t>
            </a:r>
            <a:endParaRPr lang="en-GB" b="1" dirty="0"/>
          </a:p>
        </p:txBody>
      </p:sp>
      <p:sp>
        <p:nvSpPr>
          <p:cNvPr id="3" name="Content Placeholder 2"/>
          <p:cNvSpPr>
            <a:spLocks noGrp="1"/>
          </p:cNvSpPr>
          <p:nvPr>
            <p:ph idx="1"/>
          </p:nvPr>
        </p:nvSpPr>
        <p:spPr/>
        <p:txBody>
          <a:bodyPr/>
          <a:lstStyle/>
          <a:p>
            <a:pPr marL="609600" indent="-609600">
              <a:lnSpc>
                <a:spcPct val="80000"/>
              </a:lnSpc>
              <a:buNone/>
            </a:pPr>
            <a:r>
              <a:rPr lang="en-GB" altLang="en-US" sz="2800" dirty="0">
                <a:latin typeface="Calibri" panose="020F0502020204030204" pitchFamily="34" charset="0"/>
              </a:rPr>
              <a:t>Pupils are asked to abide by the rules of our school</a:t>
            </a:r>
          </a:p>
          <a:p>
            <a:pPr marL="609600" indent="-609600">
              <a:lnSpc>
                <a:spcPct val="80000"/>
              </a:lnSpc>
              <a:buNone/>
            </a:pPr>
            <a:endParaRPr lang="en-GB" altLang="en-US" sz="2800" dirty="0">
              <a:latin typeface="Calibri" panose="020F0502020204030204" pitchFamily="34" charset="0"/>
            </a:endParaRPr>
          </a:p>
          <a:p>
            <a:pPr marL="609600" indent="-609600">
              <a:lnSpc>
                <a:spcPct val="80000"/>
              </a:lnSpc>
            </a:pPr>
            <a:r>
              <a:rPr lang="en-GB" altLang="en-US" sz="2800" dirty="0">
                <a:latin typeface="Calibri" panose="020F0502020204030204" pitchFamily="34" charset="0"/>
              </a:rPr>
              <a:t>Respectful </a:t>
            </a:r>
            <a:r>
              <a:rPr lang="en-GB" altLang="en-US" sz="2800" dirty="0" smtClean="0">
                <a:latin typeface="Calibri" panose="020F0502020204030204" pitchFamily="34" charset="0"/>
              </a:rPr>
              <a:t>and Courteous and Well </a:t>
            </a:r>
            <a:r>
              <a:rPr lang="en-GB" altLang="en-US" sz="2800" dirty="0">
                <a:latin typeface="Calibri" panose="020F0502020204030204" pitchFamily="34" charset="0"/>
              </a:rPr>
              <a:t>Mannered </a:t>
            </a:r>
          </a:p>
          <a:p>
            <a:pPr marL="609600" indent="-609600">
              <a:lnSpc>
                <a:spcPct val="80000"/>
              </a:lnSpc>
            </a:pPr>
            <a:r>
              <a:rPr lang="en-GB" altLang="en-US" sz="2800" dirty="0" smtClean="0">
                <a:latin typeface="Calibri" panose="020F0502020204030204" pitchFamily="34" charset="0"/>
              </a:rPr>
              <a:t>Always highest standard of uniform</a:t>
            </a:r>
            <a:endParaRPr lang="en-GB" altLang="en-US" sz="2800" dirty="0">
              <a:latin typeface="Calibri" panose="020F0502020204030204" pitchFamily="34" charset="0"/>
            </a:endParaRPr>
          </a:p>
          <a:p>
            <a:pPr marL="609600" indent="-609600">
              <a:lnSpc>
                <a:spcPct val="80000"/>
              </a:lnSpc>
            </a:pPr>
            <a:r>
              <a:rPr lang="en-US" altLang="en-US" sz="2800" dirty="0">
                <a:latin typeface="Calibri" panose="020F0502020204030204" pitchFamily="34" charset="0"/>
              </a:rPr>
              <a:t>Always attend school &amp; be punctual for all classes</a:t>
            </a:r>
          </a:p>
          <a:p>
            <a:pPr marL="609600" indent="-609600">
              <a:lnSpc>
                <a:spcPct val="80000"/>
              </a:lnSpc>
            </a:pPr>
            <a:r>
              <a:rPr lang="en-GB" altLang="en-US" sz="2800" dirty="0" smtClean="0">
                <a:latin typeface="Calibri" panose="020F0502020204030204" pitchFamily="34" charset="0"/>
              </a:rPr>
              <a:t>Work </a:t>
            </a:r>
            <a:r>
              <a:rPr lang="en-GB" altLang="en-US" sz="2800" dirty="0">
                <a:latin typeface="Calibri" panose="020F0502020204030204" pitchFamily="34" charset="0"/>
              </a:rPr>
              <a:t>hard in class and at </a:t>
            </a:r>
            <a:r>
              <a:rPr lang="en-GB" altLang="en-US" sz="2800" dirty="0" smtClean="0">
                <a:latin typeface="Calibri" panose="020F0502020204030204" pitchFamily="34" charset="0"/>
              </a:rPr>
              <a:t>home</a:t>
            </a:r>
          </a:p>
          <a:p>
            <a:pPr marL="609600" indent="-609600">
              <a:lnSpc>
                <a:spcPct val="90000"/>
              </a:lnSpc>
            </a:pPr>
            <a:r>
              <a:rPr lang="en-US" altLang="en-US" sz="2800" dirty="0">
                <a:latin typeface="Calibri" panose="020F0502020204030204" pitchFamily="34" charset="0"/>
              </a:rPr>
              <a:t>Show respect for each other, for teachers , other members of staff, and for visitors – ALL VISITORS SHOULD BE DIRECTED TO FRONT DOOR.</a:t>
            </a:r>
          </a:p>
          <a:p>
            <a:pPr marL="609600" indent="-609600">
              <a:lnSpc>
                <a:spcPct val="90000"/>
              </a:lnSpc>
            </a:pPr>
            <a:r>
              <a:rPr lang="en-US" altLang="en-US" sz="2800" dirty="0" smtClean="0">
                <a:latin typeface="Calibri" panose="020F0502020204030204" pitchFamily="34" charset="0"/>
              </a:rPr>
              <a:t>Behave </a:t>
            </a:r>
            <a:r>
              <a:rPr lang="en-US" altLang="en-US" sz="2800" dirty="0">
                <a:latin typeface="Calibri" panose="020F0502020204030204" pitchFamily="34" charset="0"/>
              </a:rPr>
              <a:t>reasonably at all times both in school &amp; travelling to and from school</a:t>
            </a:r>
          </a:p>
          <a:p>
            <a:pPr marL="609600" indent="-609600">
              <a:lnSpc>
                <a:spcPct val="80000"/>
              </a:lnSpc>
            </a:pPr>
            <a:endParaRPr lang="en-GB" altLang="en-US" sz="2800" dirty="0">
              <a:latin typeface="Calibri" panose="020F0502020204030204" pitchFamily="34" charset="0"/>
            </a:endParaRPr>
          </a:p>
          <a:p>
            <a:pPr marL="609600" indent="-609600">
              <a:lnSpc>
                <a:spcPct val="80000"/>
              </a:lnSpc>
              <a:buNone/>
            </a:pPr>
            <a:endParaRPr lang="en-GB" altLang="en-US" sz="2800" dirty="0"/>
          </a:p>
          <a:p>
            <a:endParaRPr lang="en-GB" sz="2800" dirty="0"/>
          </a:p>
        </p:txBody>
      </p:sp>
    </p:spTree>
    <p:extLst>
      <p:ext uri="{BB962C8B-B14F-4D97-AF65-F5344CB8AC3E}">
        <p14:creationId xmlns:p14="http://schemas.microsoft.com/office/powerpoint/2010/main" val="4075137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Interval and Lunch</a:t>
            </a:r>
            <a:endParaRPr lang="en-GB" b="1" dirty="0"/>
          </a:p>
        </p:txBody>
      </p:sp>
      <p:sp>
        <p:nvSpPr>
          <p:cNvPr id="3" name="Content Placeholder 2"/>
          <p:cNvSpPr>
            <a:spLocks noGrp="1"/>
          </p:cNvSpPr>
          <p:nvPr>
            <p:ph idx="1"/>
          </p:nvPr>
        </p:nvSpPr>
        <p:spPr/>
        <p:txBody>
          <a:bodyPr/>
          <a:lstStyle/>
          <a:p>
            <a:r>
              <a:rPr lang="en-GB" dirty="0" smtClean="0"/>
              <a:t>Pupils are reminded that Break and Lunch intervals should be used for toilet breaks and to refill water bottles</a:t>
            </a:r>
          </a:p>
          <a:p>
            <a:pPr marL="0" indent="0">
              <a:buNone/>
            </a:pPr>
            <a:endParaRPr lang="en-GB" dirty="0" smtClean="0"/>
          </a:p>
          <a:p>
            <a:r>
              <a:rPr lang="en-GB" dirty="0" smtClean="0"/>
              <a:t>Pupils should avoid requesting to go to the toilet where possible, especially at the beginning of period 3 and 5</a:t>
            </a:r>
          </a:p>
          <a:p>
            <a:pPr marL="0" indent="0">
              <a:buNone/>
            </a:pPr>
            <a:endParaRPr lang="en-GB" dirty="0" smtClean="0"/>
          </a:p>
          <a:p>
            <a:r>
              <a:rPr lang="en-US" altLang="en-US" dirty="0">
                <a:latin typeface="Calibri" panose="020F0502020204030204" pitchFamily="34" charset="0"/>
              </a:rPr>
              <a:t>Pupils should access lockers during break or lunch</a:t>
            </a:r>
          </a:p>
          <a:p>
            <a:pPr marL="0" indent="0">
              <a:buNone/>
            </a:pPr>
            <a:endParaRPr lang="en-GB" dirty="0"/>
          </a:p>
        </p:txBody>
      </p:sp>
    </p:spTree>
    <p:extLst>
      <p:ext uri="{BB962C8B-B14F-4D97-AF65-F5344CB8AC3E}">
        <p14:creationId xmlns:p14="http://schemas.microsoft.com/office/powerpoint/2010/main" val="1426709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Litter</a:t>
            </a:r>
            <a:endParaRPr lang="en-GB" b="1" dirty="0"/>
          </a:p>
        </p:txBody>
      </p:sp>
      <p:sp>
        <p:nvSpPr>
          <p:cNvPr id="3" name="Content Placeholder 2"/>
          <p:cNvSpPr>
            <a:spLocks noGrp="1"/>
          </p:cNvSpPr>
          <p:nvPr>
            <p:ph idx="1"/>
          </p:nvPr>
        </p:nvSpPr>
        <p:spPr/>
        <p:txBody>
          <a:bodyPr/>
          <a:lstStyle/>
          <a:p>
            <a:endParaRPr lang="en-GB" dirty="0"/>
          </a:p>
        </p:txBody>
      </p:sp>
      <p:sp>
        <p:nvSpPr>
          <p:cNvPr id="5" name="Rectangle 2"/>
          <p:cNvSpPr txBox="1">
            <a:spLocks noChangeArrowheads="1"/>
          </p:cNvSpPr>
          <p:nvPr/>
        </p:nvSpPr>
        <p:spPr bwMode="auto">
          <a:xfrm>
            <a:off x="1528482" y="1"/>
            <a:ext cx="9518650"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GB" sz="4000" dirty="0">
                <a:solidFill>
                  <a:prstClr val="black"/>
                </a:solidFill>
                <a:latin typeface="Times New Roman" pitchFamily="18" charset="0"/>
              </a:rPr>
              <a:t> </a:t>
            </a:r>
          </a:p>
        </p:txBody>
      </p:sp>
      <p:pic>
        <p:nvPicPr>
          <p:cNvPr id="6" name="Picture 4" descr="C:\Users\Duncanc2\AppData\Local\Microsoft\Windows\Temporary Internet Files\Content.IE5\T0DU3HKV\recycle_bin_by_abluescarab-d32cbwy[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9247" y="2348880"/>
            <a:ext cx="2265888" cy="22658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079776" y="1571601"/>
            <a:ext cx="1296144" cy="461665"/>
          </a:xfrm>
          <a:prstGeom prst="rect">
            <a:avLst/>
          </a:prstGeom>
          <a:noFill/>
        </p:spPr>
        <p:txBody>
          <a:bodyPr wrap="square" rtlCol="0">
            <a:spAutoFit/>
          </a:bodyPr>
          <a:lstStyle/>
          <a:p>
            <a:pPr fontAlgn="base">
              <a:spcBef>
                <a:spcPct val="0"/>
              </a:spcBef>
              <a:spcAft>
                <a:spcPct val="0"/>
              </a:spcAft>
            </a:pPr>
            <a:r>
              <a:rPr lang="en-GB" sz="2400" b="1" dirty="0">
                <a:solidFill>
                  <a:prstClr val="black"/>
                </a:solidFill>
                <a:latin typeface="Calibri" panose="020F0502020204030204" pitchFamily="34" charset="0"/>
                <a:cs typeface="Arial" charset="0"/>
              </a:rPr>
              <a:t>Street</a:t>
            </a:r>
          </a:p>
        </p:txBody>
      </p:sp>
      <p:sp>
        <p:nvSpPr>
          <p:cNvPr id="8" name="TextBox 7"/>
          <p:cNvSpPr txBox="1"/>
          <p:nvPr/>
        </p:nvSpPr>
        <p:spPr>
          <a:xfrm>
            <a:off x="7080401" y="1571355"/>
            <a:ext cx="1872208" cy="461665"/>
          </a:xfrm>
          <a:prstGeom prst="rect">
            <a:avLst/>
          </a:prstGeom>
          <a:noFill/>
        </p:spPr>
        <p:txBody>
          <a:bodyPr wrap="square" rtlCol="0">
            <a:spAutoFit/>
          </a:bodyPr>
          <a:lstStyle/>
          <a:p>
            <a:pPr fontAlgn="base">
              <a:spcBef>
                <a:spcPct val="0"/>
              </a:spcBef>
              <a:spcAft>
                <a:spcPct val="0"/>
              </a:spcAft>
            </a:pPr>
            <a:r>
              <a:rPr lang="en-GB" sz="2400" b="1" dirty="0">
                <a:solidFill>
                  <a:prstClr val="black"/>
                </a:solidFill>
                <a:latin typeface="Calibri" panose="020F0502020204030204" pitchFamily="34" charset="0"/>
                <a:cs typeface="Arial" charset="0"/>
              </a:rPr>
              <a:t>Community</a:t>
            </a:r>
          </a:p>
        </p:txBody>
      </p:sp>
      <p:sp>
        <p:nvSpPr>
          <p:cNvPr id="9" name="TextBox 8"/>
          <p:cNvSpPr txBox="1"/>
          <p:nvPr/>
        </p:nvSpPr>
        <p:spPr>
          <a:xfrm>
            <a:off x="8832304" y="2349513"/>
            <a:ext cx="1584176" cy="461665"/>
          </a:xfrm>
          <a:prstGeom prst="rect">
            <a:avLst/>
          </a:prstGeom>
          <a:noFill/>
        </p:spPr>
        <p:txBody>
          <a:bodyPr wrap="square" rtlCol="0">
            <a:spAutoFit/>
          </a:bodyPr>
          <a:lstStyle/>
          <a:p>
            <a:pPr fontAlgn="base">
              <a:spcBef>
                <a:spcPct val="0"/>
              </a:spcBef>
              <a:spcAft>
                <a:spcPct val="0"/>
              </a:spcAft>
            </a:pPr>
            <a:r>
              <a:rPr lang="en-GB" sz="2400" b="1" dirty="0">
                <a:solidFill>
                  <a:prstClr val="black"/>
                </a:solidFill>
                <a:latin typeface="Calibri" panose="020F0502020204030204" pitchFamily="34" charset="0"/>
                <a:cs typeface="Arial" charset="0"/>
              </a:rPr>
              <a:t>Corridors </a:t>
            </a:r>
          </a:p>
        </p:txBody>
      </p:sp>
      <p:sp>
        <p:nvSpPr>
          <p:cNvPr id="10" name="TextBox 9"/>
          <p:cNvSpPr txBox="1"/>
          <p:nvPr/>
        </p:nvSpPr>
        <p:spPr>
          <a:xfrm>
            <a:off x="2137925" y="2349197"/>
            <a:ext cx="2376264" cy="461665"/>
          </a:xfrm>
          <a:prstGeom prst="rect">
            <a:avLst/>
          </a:prstGeom>
          <a:noFill/>
        </p:spPr>
        <p:txBody>
          <a:bodyPr wrap="square" rtlCol="0">
            <a:spAutoFit/>
          </a:bodyPr>
          <a:lstStyle/>
          <a:p>
            <a:pPr fontAlgn="base">
              <a:spcBef>
                <a:spcPct val="0"/>
              </a:spcBef>
              <a:spcAft>
                <a:spcPct val="0"/>
              </a:spcAft>
            </a:pPr>
            <a:r>
              <a:rPr lang="en-GB" sz="2400" b="1" dirty="0">
                <a:solidFill>
                  <a:prstClr val="black"/>
                </a:solidFill>
                <a:latin typeface="Calibri" panose="020F0502020204030204" pitchFamily="34" charset="0"/>
                <a:cs typeface="Arial" charset="0"/>
              </a:rPr>
              <a:t>Football pitch</a:t>
            </a:r>
          </a:p>
        </p:txBody>
      </p:sp>
      <p:sp>
        <p:nvSpPr>
          <p:cNvPr id="11" name="TextBox 10"/>
          <p:cNvSpPr txBox="1"/>
          <p:nvPr/>
        </p:nvSpPr>
        <p:spPr>
          <a:xfrm>
            <a:off x="1899817" y="5145618"/>
            <a:ext cx="8424936" cy="923330"/>
          </a:xfrm>
          <a:prstGeom prst="rect">
            <a:avLst/>
          </a:prstGeom>
          <a:noFill/>
        </p:spPr>
        <p:txBody>
          <a:bodyPr wrap="square" rtlCol="0">
            <a:spAutoFit/>
          </a:bodyPr>
          <a:lstStyle/>
          <a:p>
            <a:pPr algn="ctr" fontAlgn="base">
              <a:spcBef>
                <a:spcPct val="0"/>
              </a:spcBef>
              <a:spcAft>
                <a:spcPct val="0"/>
              </a:spcAft>
            </a:pPr>
            <a:r>
              <a:rPr lang="en-GB" b="1" dirty="0">
                <a:solidFill>
                  <a:prstClr val="black"/>
                </a:solidFill>
                <a:latin typeface="Calibri" panose="020F0502020204030204" pitchFamily="34" charset="0"/>
                <a:cs typeface="Arial" charset="0"/>
              </a:rPr>
              <a:t>It is your responsibility to help keep the school and community in good and clean condition.  Make sure both you and your friends are doing their bit to keep your school clean and an enjoyable place to be.</a:t>
            </a:r>
          </a:p>
        </p:txBody>
      </p:sp>
    </p:spTree>
    <p:extLst>
      <p:ext uri="{BB962C8B-B14F-4D97-AF65-F5344CB8AC3E}">
        <p14:creationId xmlns:p14="http://schemas.microsoft.com/office/powerpoint/2010/main" val="483148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alibri" panose="020F0502020204030204" pitchFamily="34" charset="0"/>
              </a:rPr>
              <a:t>Lunchtime Procedures</a:t>
            </a:r>
            <a:endParaRPr lang="en-GB" b="1" dirty="0"/>
          </a:p>
        </p:txBody>
      </p:sp>
      <p:sp>
        <p:nvSpPr>
          <p:cNvPr id="3" name="Content Placeholder 2"/>
          <p:cNvSpPr>
            <a:spLocks noGrp="1"/>
          </p:cNvSpPr>
          <p:nvPr>
            <p:ph idx="1"/>
          </p:nvPr>
        </p:nvSpPr>
        <p:spPr/>
        <p:txBody>
          <a:bodyPr/>
          <a:lstStyle/>
          <a:p>
            <a:pPr marL="609600" indent="-609600">
              <a:lnSpc>
                <a:spcPct val="80000"/>
              </a:lnSpc>
            </a:pPr>
            <a:r>
              <a:rPr lang="en-GB" altLang="en-US" dirty="0" smtClean="0">
                <a:latin typeface="Calibri" panose="020F0502020204030204" pitchFamily="34" charset="0"/>
              </a:rPr>
              <a:t>NO </a:t>
            </a:r>
            <a:r>
              <a:rPr lang="en-GB" altLang="en-US" dirty="0">
                <a:latin typeface="Calibri" panose="020F0502020204030204" pitchFamily="34" charset="0"/>
              </a:rPr>
              <a:t>shops at all during </a:t>
            </a:r>
            <a:r>
              <a:rPr lang="en-GB" altLang="en-US" dirty="0" smtClean="0">
                <a:latin typeface="Calibri" panose="020F0502020204030204" pitchFamily="34" charset="0"/>
              </a:rPr>
              <a:t>lunchtime</a:t>
            </a:r>
          </a:p>
          <a:p>
            <a:pPr marL="609600" indent="-609600">
              <a:lnSpc>
                <a:spcPct val="80000"/>
              </a:lnSpc>
            </a:pPr>
            <a:endParaRPr lang="en-GB" altLang="en-US" dirty="0">
              <a:latin typeface="Calibri" panose="020F0502020204030204" pitchFamily="34" charset="0"/>
            </a:endParaRPr>
          </a:p>
          <a:p>
            <a:pPr marL="609600" indent="-609600">
              <a:lnSpc>
                <a:spcPct val="80000"/>
              </a:lnSpc>
            </a:pPr>
            <a:r>
              <a:rPr lang="en-GB" altLang="en-US" dirty="0" smtClean="0">
                <a:latin typeface="Calibri" panose="020F0502020204030204" pitchFamily="34" charset="0"/>
              </a:rPr>
              <a:t>Eastwood Theatre/Sports Centre </a:t>
            </a:r>
            <a:r>
              <a:rPr lang="en-GB" altLang="en-US" dirty="0">
                <a:latin typeface="Calibri" panose="020F0502020204030204" pitchFamily="34" charset="0"/>
              </a:rPr>
              <a:t>café at lunchtime ONLY for </a:t>
            </a:r>
            <a:r>
              <a:rPr lang="en-GB" altLang="en-US" dirty="0" smtClean="0">
                <a:latin typeface="Calibri" panose="020F0502020204030204" pitchFamily="34" charset="0"/>
              </a:rPr>
              <a:t>S3-S6</a:t>
            </a:r>
          </a:p>
          <a:p>
            <a:pPr marL="609600" indent="-609600">
              <a:lnSpc>
                <a:spcPct val="80000"/>
              </a:lnSpc>
            </a:pPr>
            <a:endParaRPr lang="en-GB" altLang="en-US" dirty="0">
              <a:latin typeface="Calibri" panose="020F0502020204030204" pitchFamily="34" charset="0"/>
            </a:endParaRPr>
          </a:p>
          <a:p>
            <a:pPr marL="609600" indent="-609600">
              <a:lnSpc>
                <a:spcPct val="80000"/>
              </a:lnSpc>
            </a:pPr>
            <a:r>
              <a:rPr lang="en-GB" altLang="en-US" dirty="0">
                <a:latin typeface="Calibri" panose="020F0502020204030204" pitchFamily="34" charset="0"/>
              </a:rPr>
              <a:t>S1/S2 remain in school at all </a:t>
            </a:r>
            <a:r>
              <a:rPr lang="en-GB" altLang="en-US" dirty="0" smtClean="0">
                <a:latin typeface="Calibri" panose="020F0502020204030204" pitchFamily="34" charset="0"/>
              </a:rPr>
              <a:t>times</a:t>
            </a:r>
          </a:p>
          <a:p>
            <a:pPr marL="0" indent="0">
              <a:lnSpc>
                <a:spcPct val="80000"/>
              </a:lnSpc>
              <a:buNone/>
            </a:pPr>
            <a:endParaRPr lang="en-GB" altLang="en-US" dirty="0">
              <a:latin typeface="Calibri" panose="020F0502020204030204" pitchFamily="34" charset="0"/>
            </a:endParaRPr>
          </a:p>
          <a:p>
            <a:pPr marL="609600" indent="-609600">
              <a:lnSpc>
                <a:spcPct val="80000"/>
              </a:lnSpc>
            </a:pPr>
            <a:r>
              <a:rPr lang="en-GB" altLang="en-US" dirty="0">
                <a:latin typeface="Calibri" panose="020F0502020204030204" pitchFamily="34" charset="0"/>
              </a:rPr>
              <a:t>Ensure excellent time-keeping between periods and at lunchtime (especially for pupils on the pitches, as this is a privilege)</a:t>
            </a:r>
          </a:p>
          <a:p>
            <a:pPr marL="609600" indent="-609600">
              <a:lnSpc>
                <a:spcPct val="80000"/>
              </a:lnSpc>
            </a:pPr>
            <a:endParaRPr lang="en-GB" altLang="en-US" dirty="0">
              <a:solidFill>
                <a:srgbClr val="FFFF00"/>
              </a:solidFill>
            </a:endParaRPr>
          </a:p>
          <a:p>
            <a:endParaRPr lang="en-GB" dirty="0"/>
          </a:p>
        </p:txBody>
      </p:sp>
    </p:spTree>
    <p:extLst>
      <p:ext uri="{BB962C8B-B14F-4D97-AF65-F5344CB8AC3E}">
        <p14:creationId xmlns:p14="http://schemas.microsoft.com/office/powerpoint/2010/main" val="2335518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alibri" panose="020F0502020204030204" pitchFamily="34" charset="0"/>
              </a:rPr>
              <a:t>Using the </a:t>
            </a:r>
            <a:r>
              <a:rPr lang="en-GB" b="1" dirty="0" smtClean="0">
                <a:latin typeface="Calibri" panose="020F0502020204030204" pitchFamily="34" charset="0"/>
              </a:rPr>
              <a:t>Cafeteria</a:t>
            </a:r>
            <a:endParaRPr lang="en-GB" b="1" dirty="0"/>
          </a:p>
        </p:txBody>
      </p:sp>
      <p:sp>
        <p:nvSpPr>
          <p:cNvPr id="3" name="Content Placeholder 2"/>
          <p:cNvSpPr>
            <a:spLocks noGrp="1"/>
          </p:cNvSpPr>
          <p:nvPr>
            <p:ph idx="1"/>
          </p:nvPr>
        </p:nvSpPr>
        <p:spPr/>
        <p:txBody>
          <a:bodyPr/>
          <a:lstStyle/>
          <a:p>
            <a:pPr marL="609600" indent="-609600">
              <a:lnSpc>
                <a:spcPct val="80000"/>
              </a:lnSpc>
            </a:pPr>
            <a:endParaRPr lang="en-GB" altLang="en-US" dirty="0" smtClean="0">
              <a:latin typeface="Calibri" panose="020F0502020204030204" pitchFamily="34" charset="0"/>
            </a:endParaRPr>
          </a:p>
          <a:p>
            <a:pPr marL="609600" indent="-609600">
              <a:lnSpc>
                <a:spcPct val="80000"/>
              </a:lnSpc>
            </a:pPr>
            <a:r>
              <a:rPr lang="en-GB" altLang="en-US" dirty="0" smtClean="0">
                <a:latin typeface="Calibri" panose="020F0502020204030204" pitchFamily="34" charset="0"/>
              </a:rPr>
              <a:t>Pupils </a:t>
            </a:r>
            <a:r>
              <a:rPr lang="en-GB" altLang="en-US" dirty="0">
                <a:latin typeface="Calibri" panose="020F0502020204030204" pitchFamily="34" charset="0"/>
              </a:rPr>
              <a:t>must ensure they have sufficient funds – DO NOT SHARE PARENT PAY number with </a:t>
            </a:r>
            <a:r>
              <a:rPr lang="en-GB" altLang="en-US" dirty="0" smtClean="0">
                <a:latin typeface="Calibri" panose="020F0502020204030204" pitchFamily="34" charset="0"/>
              </a:rPr>
              <a:t>others</a:t>
            </a:r>
          </a:p>
          <a:p>
            <a:pPr marL="0" indent="0">
              <a:lnSpc>
                <a:spcPct val="80000"/>
              </a:lnSpc>
              <a:buNone/>
            </a:pPr>
            <a:endParaRPr lang="en-GB" altLang="en-US" dirty="0">
              <a:latin typeface="Calibri" panose="020F0502020204030204" pitchFamily="34" charset="0"/>
            </a:endParaRPr>
          </a:p>
          <a:p>
            <a:pPr marL="609600" indent="-609600">
              <a:lnSpc>
                <a:spcPct val="80000"/>
              </a:lnSpc>
            </a:pPr>
            <a:r>
              <a:rPr lang="en-GB" altLang="en-US" dirty="0">
                <a:latin typeface="Calibri" panose="020F0502020204030204" pitchFamily="34" charset="0"/>
              </a:rPr>
              <a:t>Pupils must ensure they clear away table mess and push chairs </a:t>
            </a:r>
            <a:r>
              <a:rPr lang="en-GB" altLang="en-US" dirty="0" smtClean="0">
                <a:latin typeface="Calibri" panose="020F0502020204030204" pitchFamily="34" charset="0"/>
              </a:rPr>
              <a:t>in</a:t>
            </a:r>
          </a:p>
          <a:p>
            <a:pPr marL="0" indent="0">
              <a:lnSpc>
                <a:spcPct val="80000"/>
              </a:lnSpc>
              <a:buNone/>
            </a:pPr>
            <a:r>
              <a:rPr lang="en-GB" altLang="en-US" dirty="0" smtClean="0">
                <a:latin typeface="Calibri" panose="020F0502020204030204" pitchFamily="34" charset="0"/>
              </a:rPr>
              <a:t> </a:t>
            </a:r>
            <a:endParaRPr lang="en-GB" altLang="en-US" dirty="0">
              <a:latin typeface="Calibri" panose="020F0502020204030204" pitchFamily="34" charset="0"/>
            </a:endParaRPr>
          </a:p>
          <a:p>
            <a:pPr marL="609600" indent="-609600">
              <a:lnSpc>
                <a:spcPct val="80000"/>
              </a:lnSpc>
            </a:pPr>
            <a:r>
              <a:rPr lang="en-GB" altLang="en-US" dirty="0">
                <a:latin typeface="Calibri" panose="020F0502020204030204" pitchFamily="34" charset="0"/>
              </a:rPr>
              <a:t>Pupils must queue in a respectful manner</a:t>
            </a:r>
          </a:p>
          <a:p>
            <a:endParaRPr lang="en-GB" dirty="0"/>
          </a:p>
        </p:txBody>
      </p:sp>
    </p:spTree>
    <p:extLst>
      <p:ext uri="{BB962C8B-B14F-4D97-AF65-F5344CB8AC3E}">
        <p14:creationId xmlns:p14="http://schemas.microsoft.com/office/powerpoint/2010/main" val="1451170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b="1" dirty="0" smtClean="0"/>
              <a:t>Dress Code</a:t>
            </a:r>
            <a:endParaRPr lang="en-GB" b="1" dirty="0"/>
          </a:p>
        </p:txBody>
      </p:sp>
      <p:sp>
        <p:nvSpPr>
          <p:cNvPr id="5" name="Content Placeholder 4"/>
          <p:cNvSpPr>
            <a:spLocks noGrp="1"/>
          </p:cNvSpPr>
          <p:nvPr>
            <p:ph sz="half" idx="1"/>
          </p:nvPr>
        </p:nvSpPr>
        <p:spPr/>
        <p:txBody>
          <a:bodyPr/>
          <a:lstStyle/>
          <a:p>
            <a:pPr eaLnBrk="1" fontAlgn="auto" hangingPunct="1">
              <a:spcAft>
                <a:spcPts val="0"/>
              </a:spcAft>
              <a:buFontTx/>
              <a:buChar char="•"/>
              <a:defRPr/>
            </a:pPr>
            <a:r>
              <a:rPr lang="en-GB" sz="2400" dirty="0"/>
              <a:t>Maroon blazer with school badge</a:t>
            </a:r>
          </a:p>
          <a:p>
            <a:pPr eaLnBrk="1" fontAlgn="auto" hangingPunct="1">
              <a:spcAft>
                <a:spcPts val="0"/>
              </a:spcAft>
              <a:buFontTx/>
              <a:buChar char="•"/>
              <a:defRPr/>
            </a:pPr>
            <a:r>
              <a:rPr lang="en-GB" sz="2400" dirty="0"/>
              <a:t>Grey trousers / Grey school skirt of an appropriate /  modest length and comfort (not tight fitting) </a:t>
            </a:r>
          </a:p>
          <a:p>
            <a:pPr eaLnBrk="1" fontAlgn="auto" hangingPunct="1">
              <a:spcAft>
                <a:spcPts val="0"/>
              </a:spcAft>
              <a:buFontTx/>
              <a:buChar char="•"/>
              <a:defRPr/>
            </a:pPr>
            <a:r>
              <a:rPr lang="en-GB" sz="2400" dirty="0"/>
              <a:t>Pale blue or white shirt</a:t>
            </a:r>
          </a:p>
          <a:p>
            <a:pPr eaLnBrk="1" fontAlgn="auto" hangingPunct="1">
              <a:spcAft>
                <a:spcPts val="0"/>
              </a:spcAft>
              <a:buFontTx/>
              <a:buChar char="•"/>
              <a:defRPr/>
            </a:pPr>
            <a:r>
              <a:rPr lang="en-GB" sz="2400" dirty="0"/>
              <a:t>Black shoes</a:t>
            </a:r>
          </a:p>
          <a:p>
            <a:pPr eaLnBrk="1" fontAlgn="auto" hangingPunct="1">
              <a:spcAft>
                <a:spcPts val="0"/>
              </a:spcAft>
              <a:buFontTx/>
              <a:buChar char="•"/>
              <a:defRPr/>
            </a:pPr>
            <a:r>
              <a:rPr lang="en-GB" sz="2400" dirty="0"/>
              <a:t>Tie (fixed appropriately)</a:t>
            </a:r>
          </a:p>
          <a:p>
            <a:endParaRPr lang="en-GB" dirty="0"/>
          </a:p>
        </p:txBody>
      </p:sp>
      <p:pic>
        <p:nvPicPr>
          <p:cNvPr id="2050" name="Picture 2" descr="D:\Uniform photographs\IMG_7246a.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716170" y="1600201"/>
            <a:ext cx="2950661"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3710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59496" y="274638"/>
            <a:ext cx="9073008" cy="1143000"/>
          </a:xfrm>
        </p:spPr>
        <p:txBody>
          <a:bodyPr/>
          <a:lstStyle/>
          <a:p>
            <a:r>
              <a:rPr lang="en-GB" b="1" dirty="0" smtClean="0"/>
              <a:t>Shirts</a:t>
            </a:r>
            <a:endParaRPr lang="en-GB" b="1" dirty="0"/>
          </a:p>
        </p:txBody>
      </p:sp>
      <p:sp>
        <p:nvSpPr>
          <p:cNvPr id="2" name="Content Placeholder 1"/>
          <p:cNvSpPr>
            <a:spLocks noGrp="1"/>
          </p:cNvSpPr>
          <p:nvPr>
            <p:ph sz="half" idx="1"/>
          </p:nvPr>
        </p:nvSpPr>
        <p:spPr>
          <a:xfrm>
            <a:off x="1703512" y="1600202"/>
            <a:ext cx="4038600" cy="4525963"/>
          </a:xfrm>
        </p:spPr>
        <p:txBody>
          <a:bodyPr/>
          <a:lstStyle/>
          <a:p>
            <a:r>
              <a:rPr lang="en-GB" dirty="0"/>
              <a:t>People judge books by their covers</a:t>
            </a:r>
          </a:p>
          <a:p>
            <a:r>
              <a:rPr lang="en-GB" dirty="0" smtClean="0"/>
              <a:t>Look professional</a:t>
            </a:r>
          </a:p>
          <a:p>
            <a:r>
              <a:rPr lang="en-GB" dirty="0" smtClean="0"/>
              <a:t>Ready to do your best</a:t>
            </a:r>
          </a:p>
          <a:p>
            <a:r>
              <a:rPr lang="en-GB" dirty="0" smtClean="0"/>
              <a:t>Pride in your appearance</a:t>
            </a:r>
          </a:p>
          <a:p>
            <a:r>
              <a:rPr lang="en-GB" dirty="0" smtClean="0"/>
              <a:t>Tuck </a:t>
            </a:r>
            <a:r>
              <a:rPr lang="en-GB" dirty="0"/>
              <a:t>shirts in!</a:t>
            </a:r>
          </a:p>
          <a:p>
            <a:pPr marL="0" indent="0" algn="ctr">
              <a:buNone/>
              <a:defRPr/>
            </a:pP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7929" y="1268761"/>
            <a:ext cx="2542365" cy="1960951"/>
          </a:xfrm>
          <a:prstGeom prst="rect">
            <a:avLst/>
          </a:prstGeom>
        </p:spPr>
      </p:pic>
      <p:pic>
        <p:nvPicPr>
          <p:cNvPr id="8" name="Content Placeholder 7"/>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934" r="35916" b="1"/>
          <a:stretch/>
        </p:blipFill>
        <p:spPr>
          <a:xfrm>
            <a:off x="8017350" y="548681"/>
            <a:ext cx="2588096" cy="2621267"/>
          </a:xfr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9945" y="3284984"/>
            <a:ext cx="2158330" cy="215833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8249" y="3429001"/>
            <a:ext cx="1797441" cy="2606289"/>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759006" y="1700808"/>
            <a:ext cx="4608512" cy="3456384"/>
          </a:xfrm>
          <a:prstGeom prst="rect">
            <a:avLst/>
          </a:prstGeom>
        </p:spPr>
      </p:pic>
    </p:spTree>
    <p:extLst>
      <p:ext uri="{BB962C8B-B14F-4D97-AF65-F5344CB8AC3E}">
        <p14:creationId xmlns:p14="http://schemas.microsoft.com/office/powerpoint/2010/main" val="211386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59496" y="274638"/>
            <a:ext cx="9073008" cy="1143000"/>
          </a:xfrm>
        </p:spPr>
        <p:txBody>
          <a:bodyPr/>
          <a:lstStyle/>
          <a:p>
            <a:r>
              <a:rPr lang="en-GB" b="1" dirty="0" smtClean="0"/>
              <a:t>Footwear</a:t>
            </a:r>
            <a:endParaRPr lang="en-GB" b="1" dirty="0"/>
          </a:p>
        </p:txBody>
      </p:sp>
      <p:sp>
        <p:nvSpPr>
          <p:cNvPr id="2" name="Content Placeholder 1"/>
          <p:cNvSpPr>
            <a:spLocks noGrp="1"/>
          </p:cNvSpPr>
          <p:nvPr>
            <p:ph sz="half" idx="1"/>
          </p:nvPr>
        </p:nvSpPr>
        <p:spPr/>
        <p:txBody>
          <a:bodyPr/>
          <a:lstStyle/>
          <a:p>
            <a:r>
              <a:rPr lang="en-GB" sz="4400" dirty="0"/>
              <a:t>No </a:t>
            </a:r>
            <a:r>
              <a:rPr lang="en-GB" sz="4400" dirty="0" smtClean="0"/>
              <a:t>trainers/boots </a:t>
            </a:r>
            <a:r>
              <a:rPr lang="en-GB" sz="4400" dirty="0"/>
              <a:t>to be worn in school</a:t>
            </a:r>
          </a:p>
          <a:p>
            <a:r>
              <a:rPr lang="en-GB" sz="4400" dirty="0" smtClean="0"/>
              <a:t>School </a:t>
            </a:r>
            <a:r>
              <a:rPr lang="en-GB" sz="4400" dirty="0"/>
              <a:t>shoes only in school</a:t>
            </a:r>
          </a:p>
          <a:p>
            <a:pPr marL="0" indent="0" algn="ctr">
              <a:buNone/>
              <a:defRPr/>
            </a:pPr>
            <a:endParaRPr lang="en-GB" dirty="0"/>
          </a:p>
        </p:txBody>
      </p:sp>
      <p:pic>
        <p:nvPicPr>
          <p:cNvPr id="12"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384032" y="2060848"/>
            <a:ext cx="3600400" cy="3600400"/>
          </a:xfrm>
        </p:spPr>
      </p:pic>
      <p:pic>
        <p:nvPicPr>
          <p:cNvPr id="2050" name="Picture 2" descr="Image result for nike air ma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8303" y="582627"/>
            <a:ext cx="3636050" cy="2576949"/>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8326704" y="347958"/>
            <a:ext cx="3649508" cy="3123525"/>
          </a:xfrm>
          <a:prstGeom prst="ellipse">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p:cNvCxnSpPr>
            <a:endCxn id="3" idx="5"/>
          </p:cNvCxnSpPr>
          <p:nvPr/>
        </p:nvCxnSpPr>
        <p:spPr>
          <a:xfrm>
            <a:off x="8991600" y="733425"/>
            <a:ext cx="2450154" cy="2280628"/>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33991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b="1" dirty="0" smtClean="0"/>
              <a:t>Dress Code</a:t>
            </a:r>
            <a:endParaRPr lang="en-GB" b="1" dirty="0"/>
          </a:p>
        </p:txBody>
      </p:sp>
      <p:sp>
        <p:nvSpPr>
          <p:cNvPr id="5" name="Content Placeholder 4"/>
          <p:cNvSpPr>
            <a:spLocks noGrp="1"/>
          </p:cNvSpPr>
          <p:nvPr>
            <p:ph sz="half" idx="1"/>
          </p:nvPr>
        </p:nvSpPr>
        <p:spPr/>
        <p:txBody>
          <a:bodyPr/>
          <a:lstStyle/>
          <a:p>
            <a:r>
              <a:rPr lang="en-GB" sz="2400" dirty="0"/>
              <a:t>Sky blue polo shirt </a:t>
            </a:r>
          </a:p>
          <a:p>
            <a:r>
              <a:rPr lang="en-GB" sz="2400" dirty="0"/>
              <a:t>Black shorts/tracksuit trousers/sports leggings</a:t>
            </a:r>
          </a:p>
          <a:p>
            <a:r>
              <a:rPr lang="en-GB" sz="2400" dirty="0"/>
              <a:t>Training shoes which have built in support (not fashion shoes) </a:t>
            </a:r>
          </a:p>
          <a:p>
            <a:r>
              <a:rPr lang="en-GB" sz="2400" b="1" dirty="0"/>
              <a:t>Absolutely no football or designer tops, shorts or tracksuit trousers. </a:t>
            </a:r>
            <a:endParaRPr lang="en-GB" sz="2400" dirty="0"/>
          </a:p>
          <a:p>
            <a:r>
              <a:rPr lang="en-GB" sz="2400" b="1" dirty="0"/>
              <a:t>Jewellery should NOT be worn in Physical Education. </a:t>
            </a:r>
            <a:endParaRPr lang="en-GB" sz="2400" dirty="0"/>
          </a:p>
          <a:p>
            <a:pPr marL="0" indent="0">
              <a:buNone/>
            </a:pPr>
            <a:endParaRPr lang="en-GB" sz="2400" dirty="0"/>
          </a:p>
          <a:p>
            <a:pPr eaLnBrk="1" hangingPunct="1"/>
            <a:endParaRPr lang="en-GB" altLang="en-US" sz="2200" dirty="0"/>
          </a:p>
          <a:p>
            <a:pPr eaLnBrk="1" hangingPunct="1">
              <a:buNone/>
            </a:pPr>
            <a:endParaRPr lang="en-GB" altLang="en-US" sz="2200" dirty="0"/>
          </a:p>
          <a:p>
            <a:endParaRPr lang="en-GB" dirty="0"/>
          </a:p>
        </p:txBody>
      </p:sp>
      <p:pic>
        <p:nvPicPr>
          <p:cNvPr id="1026" name="Picture 2" descr="D:\Uniform photographs\6f641f71-146c-4240-9d90-a1c1d58e6b1f.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494264" y="1600201"/>
            <a:ext cx="3394472"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6528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GB" b="1" dirty="0" smtClean="0">
                <a:solidFill>
                  <a:srgbClr val="990033"/>
                </a:solidFill>
              </a:rPr>
              <a:t/>
            </a:r>
            <a:br>
              <a:rPr lang="en-GB" b="1" dirty="0" smtClean="0">
                <a:solidFill>
                  <a:srgbClr val="990033"/>
                </a:solidFill>
              </a:rPr>
            </a:br>
            <a:r>
              <a:rPr lang="en-GB" b="1" dirty="0" smtClean="0"/>
              <a:t>School Prayer </a:t>
            </a:r>
            <a:r>
              <a:rPr lang="en-GB" b="1" dirty="0" smtClean="0">
                <a:solidFill>
                  <a:srgbClr val="990033"/>
                </a:solidFill>
              </a:rPr>
              <a:t/>
            </a:r>
            <a:br>
              <a:rPr lang="en-GB" b="1" dirty="0" smtClean="0">
                <a:solidFill>
                  <a:srgbClr val="990033"/>
                </a:solidFill>
              </a:rPr>
            </a:br>
            <a:endParaRPr lang="en-GB" dirty="0" smtClean="0"/>
          </a:p>
        </p:txBody>
      </p:sp>
      <p:sp>
        <p:nvSpPr>
          <p:cNvPr id="17410" name="Rectangle 1"/>
          <p:cNvSpPr>
            <a:spLocks noChangeArrowheads="1"/>
          </p:cNvSpPr>
          <p:nvPr/>
        </p:nvSpPr>
        <p:spPr bwMode="auto">
          <a:xfrm>
            <a:off x="1558926" y="1340768"/>
            <a:ext cx="9109075" cy="5016758"/>
          </a:xfrm>
          <a:prstGeom prst="rect">
            <a:avLst/>
          </a:prstGeom>
          <a:noFill/>
          <a:ln w="9525">
            <a:noFill/>
            <a:miter lim="800000"/>
            <a:headEnd/>
            <a:tailEnd/>
          </a:ln>
        </p:spPr>
        <p:txBody>
          <a:bodyPr wrap="square">
            <a:spAutoFit/>
          </a:bodyPr>
          <a:lstStyle/>
          <a:p>
            <a:pPr algn="ctr" fontAlgn="base">
              <a:spcBef>
                <a:spcPct val="0"/>
              </a:spcBef>
              <a:spcAft>
                <a:spcPct val="0"/>
              </a:spcAft>
              <a:defRPr/>
            </a:pPr>
            <a:r>
              <a:rPr lang="en-GB" altLang="en-US" sz="2000" dirty="0">
                <a:solidFill>
                  <a:prstClr val="black"/>
                </a:solidFill>
                <a:latin typeface="Arial" charset="0"/>
                <a:cs typeface="Arial" charset="0"/>
              </a:rPr>
              <a:t>Jesus, as a child you grew in learning and wisdom. </a:t>
            </a:r>
          </a:p>
          <a:p>
            <a:pPr algn="ctr" fontAlgn="base">
              <a:spcBef>
                <a:spcPct val="0"/>
              </a:spcBef>
              <a:spcAft>
                <a:spcPct val="0"/>
              </a:spcAft>
              <a:defRPr/>
            </a:pPr>
            <a:r>
              <a:rPr lang="en-GB" altLang="en-US" sz="2000" dirty="0">
                <a:solidFill>
                  <a:prstClr val="black"/>
                </a:solidFill>
                <a:latin typeface="Arial" charset="0"/>
                <a:cs typeface="Arial" charset="0"/>
              </a:rPr>
              <a:t>Bless Saint Ninian’s High School, </a:t>
            </a:r>
          </a:p>
          <a:p>
            <a:pPr algn="ctr" fontAlgn="base">
              <a:spcBef>
                <a:spcPct val="0"/>
              </a:spcBef>
              <a:spcAft>
                <a:spcPct val="0"/>
              </a:spcAft>
              <a:defRPr/>
            </a:pPr>
            <a:r>
              <a:rPr lang="en-GB" altLang="en-US" sz="2000" dirty="0">
                <a:solidFill>
                  <a:prstClr val="black"/>
                </a:solidFill>
                <a:latin typeface="Arial" charset="0"/>
                <a:cs typeface="Arial" charset="0"/>
              </a:rPr>
              <a:t>a community of faith and love </a:t>
            </a:r>
          </a:p>
          <a:p>
            <a:pPr algn="ctr" fontAlgn="base">
              <a:spcBef>
                <a:spcPct val="0"/>
              </a:spcBef>
              <a:spcAft>
                <a:spcPct val="0"/>
              </a:spcAft>
              <a:defRPr/>
            </a:pPr>
            <a:r>
              <a:rPr lang="en-GB" altLang="en-US" sz="2000" dirty="0">
                <a:solidFill>
                  <a:prstClr val="black"/>
                </a:solidFill>
                <a:latin typeface="Arial" charset="0"/>
                <a:cs typeface="Arial" charset="0"/>
              </a:rPr>
              <a:t>where young people learn, </a:t>
            </a:r>
          </a:p>
          <a:p>
            <a:pPr algn="ctr" fontAlgn="base">
              <a:spcBef>
                <a:spcPct val="0"/>
              </a:spcBef>
              <a:spcAft>
                <a:spcPct val="0"/>
              </a:spcAft>
              <a:defRPr/>
            </a:pPr>
            <a:r>
              <a:rPr lang="en-GB" altLang="en-US" sz="2000" dirty="0">
                <a:solidFill>
                  <a:prstClr val="black"/>
                </a:solidFill>
                <a:latin typeface="Arial" charset="0"/>
                <a:cs typeface="Arial" charset="0"/>
              </a:rPr>
              <a:t>work and grow together. </a:t>
            </a:r>
          </a:p>
          <a:p>
            <a:pPr algn="ctr" fontAlgn="base">
              <a:spcBef>
                <a:spcPct val="0"/>
              </a:spcBef>
              <a:spcAft>
                <a:spcPct val="0"/>
              </a:spcAft>
              <a:defRPr/>
            </a:pPr>
            <a:r>
              <a:rPr lang="en-GB" altLang="en-US" sz="2000" dirty="0">
                <a:solidFill>
                  <a:prstClr val="black"/>
                </a:solidFill>
                <a:latin typeface="Arial" charset="0"/>
                <a:cs typeface="Arial" charset="0"/>
              </a:rPr>
              <a:t>Help us to make our school a place </a:t>
            </a:r>
          </a:p>
          <a:p>
            <a:pPr algn="ctr" fontAlgn="base">
              <a:spcBef>
                <a:spcPct val="0"/>
              </a:spcBef>
              <a:spcAft>
                <a:spcPct val="0"/>
              </a:spcAft>
              <a:defRPr/>
            </a:pPr>
            <a:r>
              <a:rPr lang="en-GB" altLang="en-US" sz="2000" dirty="0">
                <a:solidFill>
                  <a:prstClr val="black"/>
                </a:solidFill>
                <a:latin typeface="Arial" charset="0"/>
                <a:cs typeface="Arial" charset="0"/>
              </a:rPr>
              <a:t>where teachers are valued for their dedication;</a:t>
            </a:r>
          </a:p>
          <a:p>
            <a:pPr algn="ctr" fontAlgn="base">
              <a:spcBef>
                <a:spcPct val="0"/>
              </a:spcBef>
              <a:spcAft>
                <a:spcPct val="0"/>
              </a:spcAft>
              <a:defRPr/>
            </a:pPr>
            <a:r>
              <a:rPr lang="en-GB" altLang="en-US" sz="2000" dirty="0">
                <a:solidFill>
                  <a:prstClr val="black"/>
                </a:solidFill>
                <a:latin typeface="Arial" charset="0"/>
                <a:cs typeface="Arial" charset="0"/>
              </a:rPr>
              <a:t>where pupils are encouraged </a:t>
            </a:r>
          </a:p>
          <a:p>
            <a:pPr algn="ctr" fontAlgn="base">
              <a:spcBef>
                <a:spcPct val="0"/>
              </a:spcBef>
              <a:spcAft>
                <a:spcPct val="0"/>
              </a:spcAft>
              <a:defRPr/>
            </a:pPr>
            <a:r>
              <a:rPr lang="en-GB" altLang="en-US" sz="2000" dirty="0">
                <a:solidFill>
                  <a:prstClr val="black"/>
                </a:solidFill>
                <a:latin typeface="Arial" charset="0"/>
                <a:cs typeface="Arial" charset="0"/>
              </a:rPr>
              <a:t>to develop their talents </a:t>
            </a:r>
          </a:p>
          <a:p>
            <a:pPr algn="ctr" fontAlgn="base">
              <a:spcBef>
                <a:spcPct val="0"/>
              </a:spcBef>
              <a:spcAft>
                <a:spcPct val="0"/>
              </a:spcAft>
              <a:defRPr/>
            </a:pPr>
            <a:r>
              <a:rPr lang="en-GB" altLang="en-US" sz="2000" dirty="0">
                <a:solidFill>
                  <a:prstClr val="black"/>
                </a:solidFill>
                <a:latin typeface="Arial" charset="0"/>
                <a:cs typeface="Arial" charset="0"/>
              </a:rPr>
              <a:t>and where all </a:t>
            </a:r>
          </a:p>
          <a:p>
            <a:pPr algn="ctr" fontAlgn="base">
              <a:spcBef>
                <a:spcPct val="0"/>
              </a:spcBef>
              <a:spcAft>
                <a:spcPct val="0"/>
              </a:spcAft>
              <a:defRPr/>
            </a:pPr>
            <a:r>
              <a:rPr lang="en-GB" altLang="en-US" sz="2000" dirty="0">
                <a:solidFill>
                  <a:prstClr val="black"/>
                </a:solidFill>
                <a:latin typeface="Arial" charset="0"/>
                <a:cs typeface="Arial" charset="0"/>
              </a:rPr>
              <a:t>staff, young people and parents - </a:t>
            </a:r>
          </a:p>
          <a:p>
            <a:pPr algn="ctr" fontAlgn="base">
              <a:spcBef>
                <a:spcPct val="0"/>
              </a:spcBef>
              <a:spcAft>
                <a:spcPct val="0"/>
              </a:spcAft>
              <a:defRPr/>
            </a:pPr>
            <a:r>
              <a:rPr lang="en-GB" altLang="en-US" sz="2000" dirty="0">
                <a:solidFill>
                  <a:prstClr val="black"/>
                </a:solidFill>
                <a:latin typeface="Arial" charset="0"/>
                <a:cs typeface="Arial" charset="0"/>
              </a:rPr>
              <a:t>work together </a:t>
            </a:r>
          </a:p>
          <a:p>
            <a:pPr algn="ctr" fontAlgn="base">
              <a:spcBef>
                <a:spcPct val="0"/>
              </a:spcBef>
              <a:spcAft>
                <a:spcPct val="0"/>
              </a:spcAft>
              <a:defRPr/>
            </a:pPr>
            <a:r>
              <a:rPr lang="en-GB" altLang="en-US" sz="2000" dirty="0">
                <a:solidFill>
                  <a:prstClr val="black"/>
                </a:solidFill>
                <a:latin typeface="Arial" charset="0"/>
                <a:cs typeface="Arial" charset="0"/>
              </a:rPr>
              <a:t>in trust and friendship.</a:t>
            </a:r>
          </a:p>
          <a:p>
            <a:pPr algn="ctr" fontAlgn="base">
              <a:spcBef>
                <a:spcPct val="0"/>
              </a:spcBef>
              <a:spcAft>
                <a:spcPct val="0"/>
              </a:spcAft>
              <a:defRPr/>
            </a:pPr>
            <a:r>
              <a:rPr lang="en-GB" altLang="en-US" sz="2000" dirty="0">
                <a:solidFill>
                  <a:prstClr val="black"/>
                </a:solidFill>
                <a:latin typeface="Arial" charset="0"/>
                <a:cs typeface="Arial" charset="0"/>
              </a:rPr>
              <a:t>Live among us now and forever.</a:t>
            </a:r>
          </a:p>
          <a:p>
            <a:pPr algn="ctr" fontAlgn="base">
              <a:spcBef>
                <a:spcPct val="0"/>
              </a:spcBef>
              <a:spcAft>
                <a:spcPct val="0"/>
              </a:spcAft>
              <a:defRPr/>
            </a:pPr>
            <a:endParaRPr lang="en-GB" altLang="en-US" sz="2000" dirty="0">
              <a:solidFill>
                <a:prstClr val="black"/>
              </a:solidFill>
              <a:latin typeface="Arial" charset="0"/>
              <a:cs typeface="Arial" charset="0"/>
            </a:endParaRPr>
          </a:p>
          <a:p>
            <a:pPr algn="ctr" fontAlgn="base">
              <a:spcBef>
                <a:spcPct val="0"/>
              </a:spcBef>
              <a:spcAft>
                <a:spcPct val="0"/>
              </a:spcAft>
              <a:defRPr/>
            </a:pPr>
            <a:r>
              <a:rPr lang="en-GB" altLang="en-US" sz="2000" b="1" dirty="0">
                <a:solidFill>
                  <a:prstClr val="black"/>
                </a:solidFill>
                <a:latin typeface="Arial" charset="0"/>
                <a:cs typeface="Arial" charset="0"/>
              </a:rPr>
              <a:t>Amen</a:t>
            </a:r>
          </a:p>
        </p:txBody>
      </p:sp>
    </p:spTree>
    <p:extLst>
      <p:ext uri="{BB962C8B-B14F-4D97-AF65-F5344CB8AC3E}">
        <p14:creationId xmlns:p14="http://schemas.microsoft.com/office/powerpoint/2010/main" val="23614816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59496" y="274638"/>
            <a:ext cx="9073008" cy="1143000"/>
          </a:xfrm>
        </p:spPr>
        <p:txBody>
          <a:bodyPr/>
          <a:lstStyle/>
          <a:p>
            <a:r>
              <a:rPr lang="en-GB" b="1" dirty="0" smtClean="0"/>
              <a:t>Mobiles</a:t>
            </a:r>
            <a:endParaRPr lang="en-GB" b="1" dirty="0"/>
          </a:p>
        </p:txBody>
      </p:sp>
      <p:sp>
        <p:nvSpPr>
          <p:cNvPr id="2" name="Content Placeholder 1"/>
          <p:cNvSpPr>
            <a:spLocks noGrp="1"/>
          </p:cNvSpPr>
          <p:nvPr>
            <p:ph sz="half" idx="1"/>
          </p:nvPr>
        </p:nvSpPr>
        <p:spPr/>
        <p:txBody>
          <a:bodyPr/>
          <a:lstStyle/>
          <a:p>
            <a:r>
              <a:rPr lang="en-GB" sz="2600" dirty="0"/>
              <a:t>No use of mobile phones for calls in the school building</a:t>
            </a:r>
          </a:p>
          <a:p>
            <a:r>
              <a:rPr lang="en-GB" sz="2600" dirty="0"/>
              <a:t>Mobile phones should be switched off between P1-P2, P3-P4, P5-P6/7</a:t>
            </a:r>
          </a:p>
          <a:p>
            <a:r>
              <a:rPr lang="en-GB" sz="2600" dirty="0"/>
              <a:t>No mobile phones between classes</a:t>
            </a:r>
          </a:p>
          <a:p>
            <a:r>
              <a:rPr lang="en-GB" sz="2600" dirty="0"/>
              <a:t>Phones will be confiscated if these rules are not obeyed </a:t>
            </a:r>
          </a:p>
          <a:p>
            <a:endParaRPr lang="en-GB" dirty="0"/>
          </a:p>
          <a:p>
            <a:pPr marL="0" indent="0" algn="ctr">
              <a:buNone/>
              <a:defRPr/>
            </a:pPr>
            <a:endParaRPr lang="en-GB" dirty="0"/>
          </a:p>
        </p:txBody>
      </p:sp>
      <p:pic>
        <p:nvPicPr>
          <p:cNvPr id="4" name="Content Placeholder 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72200" y="1684785"/>
            <a:ext cx="4038600" cy="4356792"/>
          </a:xfrm>
        </p:spPr>
      </p:pic>
    </p:spTree>
    <p:extLst>
      <p:ext uri="{BB962C8B-B14F-4D97-AF65-F5344CB8AC3E}">
        <p14:creationId xmlns:p14="http://schemas.microsoft.com/office/powerpoint/2010/main" val="5634756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Belongings</a:t>
            </a:r>
            <a:endParaRPr lang="en-GB" b="1" dirty="0"/>
          </a:p>
        </p:txBody>
      </p:sp>
      <p:sp>
        <p:nvSpPr>
          <p:cNvPr id="3" name="Content Placeholder 2"/>
          <p:cNvSpPr>
            <a:spLocks noGrp="1"/>
          </p:cNvSpPr>
          <p:nvPr>
            <p:ph idx="1"/>
          </p:nvPr>
        </p:nvSpPr>
        <p:spPr/>
        <p:txBody>
          <a:bodyPr/>
          <a:lstStyle/>
          <a:p>
            <a:r>
              <a:rPr lang="en-GB" dirty="0" smtClean="0"/>
              <a:t>You must ensure your personal belongings are safe</a:t>
            </a:r>
          </a:p>
          <a:p>
            <a:r>
              <a:rPr lang="en-GB" dirty="0" smtClean="0"/>
              <a:t>Lost property including P.E. Kit is your responsibility to locate</a:t>
            </a:r>
          </a:p>
          <a:p>
            <a:r>
              <a:rPr lang="en-GB" dirty="0" smtClean="0"/>
              <a:t>Your name must be on your personal property </a:t>
            </a:r>
          </a:p>
          <a:p>
            <a:pPr lvl="1"/>
            <a:r>
              <a:rPr lang="en-GB" dirty="0" smtClean="0"/>
              <a:t>Clothing (including Blazers, ties, P.E. kit </a:t>
            </a:r>
            <a:r>
              <a:rPr lang="en-GB" dirty="0" err="1" smtClean="0"/>
              <a:t>etc</a:t>
            </a:r>
            <a:r>
              <a:rPr lang="en-GB" dirty="0" smtClean="0"/>
              <a:t>)</a:t>
            </a:r>
          </a:p>
          <a:p>
            <a:pPr lvl="1"/>
            <a:r>
              <a:rPr lang="en-GB" dirty="0" smtClean="0"/>
              <a:t>Bags</a:t>
            </a:r>
          </a:p>
          <a:p>
            <a:pPr lvl="1"/>
            <a:r>
              <a:rPr lang="en-GB" dirty="0" smtClean="0"/>
              <a:t>Equipment for class (including jotters, pencil cases </a:t>
            </a:r>
            <a:r>
              <a:rPr lang="en-GB" dirty="0" err="1" smtClean="0"/>
              <a:t>etc</a:t>
            </a:r>
            <a:endParaRPr lang="en-GB" dirty="0" smtClean="0"/>
          </a:p>
          <a:p>
            <a:pPr lvl="1"/>
            <a:endParaRPr lang="en-GB" dirty="0"/>
          </a:p>
        </p:txBody>
      </p:sp>
    </p:spTree>
    <p:extLst>
      <p:ext uri="{BB962C8B-B14F-4D97-AF65-F5344CB8AC3E}">
        <p14:creationId xmlns:p14="http://schemas.microsoft.com/office/powerpoint/2010/main" val="2529799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b="1" dirty="0" smtClean="0"/>
              <a:t>Corridor Movement</a:t>
            </a:r>
            <a:endParaRPr lang="en-GB" b="1" dirty="0"/>
          </a:p>
        </p:txBody>
      </p:sp>
      <p:sp>
        <p:nvSpPr>
          <p:cNvPr id="6" name="Content Placeholder 5"/>
          <p:cNvSpPr>
            <a:spLocks noGrp="1"/>
          </p:cNvSpPr>
          <p:nvPr>
            <p:ph idx="1"/>
          </p:nvPr>
        </p:nvSpPr>
        <p:spPr/>
        <p:txBody>
          <a:bodyPr/>
          <a:lstStyle/>
          <a:p>
            <a:pPr eaLnBrk="1" hangingPunct="1">
              <a:lnSpc>
                <a:spcPct val="80000"/>
              </a:lnSpc>
            </a:pPr>
            <a:r>
              <a:rPr lang="en-GB" altLang="en-US" sz="3600" dirty="0"/>
              <a:t>Keep to the left</a:t>
            </a:r>
          </a:p>
          <a:p>
            <a:pPr eaLnBrk="1" hangingPunct="1">
              <a:lnSpc>
                <a:spcPct val="80000"/>
              </a:lnSpc>
            </a:pPr>
            <a:r>
              <a:rPr lang="en-GB" altLang="en-US" sz="3600" dirty="0"/>
              <a:t>Keep walking </a:t>
            </a:r>
          </a:p>
          <a:p>
            <a:pPr eaLnBrk="1" hangingPunct="1">
              <a:lnSpc>
                <a:spcPct val="80000"/>
              </a:lnSpc>
            </a:pPr>
            <a:r>
              <a:rPr lang="en-GB" altLang="en-US" sz="3600" dirty="0"/>
              <a:t>Don’t stop and prevent flow of movement </a:t>
            </a:r>
          </a:p>
          <a:p>
            <a:pPr eaLnBrk="1" hangingPunct="1">
              <a:lnSpc>
                <a:spcPct val="80000"/>
              </a:lnSpc>
            </a:pPr>
            <a:r>
              <a:rPr lang="en-GB" altLang="en-US" sz="3600" dirty="0"/>
              <a:t>Don’t ‘bunch’ together</a:t>
            </a:r>
          </a:p>
          <a:p>
            <a:pPr eaLnBrk="1" hangingPunct="1">
              <a:lnSpc>
                <a:spcPct val="80000"/>
              </a:lnSpc>
            </a:pPr>
            <a:r>
              <a:rPr lang="en-GB" altLang="en-US" sz="3600" dirty="0"/>
              <a:t>Don’t block corridors or doorways </a:t>
            </a:r>
          </a:p>
          <a:p>
            <a:pPr eaLnBrk="1" hangingPunct="1">
              <a:lnSpc>
                <a:spcPct val="80000"/>
              </a:lnSpc>
            </a:pPr>
            <a:r>
              <a:rPr lang="en-GB" altLang="en-US" sz="3600" dirty="0"/>
              <a:t>Serious accidents could happen</a:t>
            </a:r>
          </a:p>
          <a:p>
            <a:pPr eaLnBrk="1" hangingPunct="1">
              <a:lnSpc>
                <a:spcPct val="80000"/>
              </a:lnSpc>
            </a:pPr>
            <a:r>
              <a:rPr lang="en-GB" altLang="en-US" sz="3600" dirty="0"/>
              <a:t>No mobile phones used or they will be confiscated </a:t>
            </a:r>
          </a:p>
          <a:p>
            <a:endParaRPr lang="en-GB" dirty="0"/>
          </a:p>
        </p:txBody>
      </p:sp>
    </p:spTree>
    <p:extLst>
      <p:ext uri="{BB962C8B-B14F-4D97-AF65-F5344CB8AC3E}">
        <p14:creationId xmlns:p14="http://schemas.microsoft.com/office/powerpoint/2010/main" val="325969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b="1" dirty="0"/>
              <a:t>Settling Down To Work</a:t>
            </a:r>
          </a:p>
        </p:txBody>
      </p:sp>
      <p:sp>
        <p:nvSpPr>
          <p:cNvPr id="6" name="Content Placeholder 5"/>
          <p:cNvSpPr>
            <a:spLocks noGrp="1"/>
          </p:cNvSpPr>
          <p:nvPr>
            <p:ph sz="half" idx="1"/>
          </p:nvPr>
        </p:nvSpPr>
        <p:spPr/>
        <p:txBody>
          <a:bodyPr/>
          <a:lstStyle/>
          <a:p>
            <a:pPr eaLnBrk="1" hangingPunct="1">
              <a:lnSpc>
                <a:spcPct val="90000"/>
              </a:lnSpc>
            </a:pPr>
            <a:r>
              <a:rPr lang="en-US" altLang="en-US" sz="2400" dirty="0"/>
              <a:t>Always be on time to class </a:t>
            </a:r>
          </a:p>
          <a:p>
            <a:pPr eaLnBrk="1" hangingPunct="1">
              <a:lnSpc>
                <a:spcPct val="90000"/>
              </a:lnSpc>
            </a:pPr>
            <a:r>
              <a:rPr lang="en-GB" altLang="en-US" sz="2400" dirty="0"/>
              <a:t>Be well behaved, respectful and courteous </a:t>
            </a:r>
          </a:p>
          <a:p>
            <a:pPr eaLnBrk="1" hangingPunct="1">
              <a:lnSpc>
                <a:spcPct val="90000"/>
              </a:lnSpc>
            </a:pPr>
            <a:r>
              <a:rPr lang="en-US" altLang="en-US" sz="2400" dirty="0"/>
              <a:t>Settle down into work of class</a:t>
            </a:r>
          </a:p>
          <a:p>
            <a:pPr eaLnBrk="1" hangingPunct="1">
              <a:lnSpc>
                <a:spcPct val="80000"/>
              </a:lnSpc>
            </a:pPr>
            <a:r>
              <a:rPr lang="en-US" altLang="en-US" sz="2400" dirty="0"/>
              <a:t>Do as the teacher tells you</a:t>
            </a:r>
          </a:p>
          <a:p>
            <a:pPr eaLnBrk="1" hangingPunct="1">
              <a:lnSpc>
                <a:spcPct val="80000"/>
              </a:lnSpc>
            </a:pPr>
            <a:r>
              <a:rPr lang="en-US" altLang="en-US" sz="2400" dirty="0"/>
              <a:t>The teacher decides when you can answer out and engage in discussions  </a:t>
            </a:r>
          </a:p>
          <a:p>
            <a:pPr eaLnBrk="1" hangingPunct="1">
              <a:lnSpc>
                <a:spcPct val="80000"/>
              </a:lnSpc>
            </a:pPr>
            <a:r>
              <a:rPr lang="en-US" altLang="en-US" sz="2400" dirty="0"/>
              <a:t>Don’t waste a single minute! </a:t>
            </a:r>
          </a:p>
          <a:p>
            <a:pPr eaLnBrk="1" hangingPunct="1">
              <a:lnSpc>
                <a:spcPct val="80000"/>
              </a:lnSpc>
            </a:pPr>
            <a:endParaRPr lang="en-GB" altLang="en-US" dirty="0"/>
          </a:p>
          <a:p>
            <a:endParaRPr lang="en-GB" dirty="0"/>
          </a:p>
        </p:txBody>
      </p:sp>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81115" y="1600201"/>
            <a:ext cx="3620770" cy="4525963"/>
          </a:xfrm>
        </p:spPr>
      </p:pic>
    </p:spTree>
    <p:extLst>
      <p:ext uri="{BB962C8B-B14F-4D97-AF65-F5344CB8AC3E}">
        <p14:creationId xmlns:p14="http://schemas.microsoft.com/office/powerpoint/2010/main" val="1120295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Presentation of </a:t>
            </a:r>
            <a:r>
              <a:rPr lang="en-GB" b="1" dirty="0" smtClean="0"/>
              <a:t>Work</a:t>
            </a:r>
            <a:endParaRPr lang="en-GB" b="1" dirty="0"/>
          </a:p>
        </p:txBody>
      </p:sp>
      <p:sp>
        <p:nvSpPr>
          <p:cNvPr id="3" name="Content Placeholder 2"/>
          <p:cNvSpPr>
            <a:spLocks noGrp="1"/>
          </p:cNvSpPr>
          <p:nvPr>
            <p:ph sz="half" idx="1"/>
          </p:nvPr>
        </p:nvSpPr>
        <p:spPr/>
        <p:txBody>
          <a:bodyPr/>
          <a:lstStyle/>
          <a:p>
            <a:r>
              <a:rPr lang="en-GB" dirty="0" smtClean="0"/>
              <a:t>Always have a heading</a:t>
            </a:r>
          </a:p>
          <a:p>
            <a:r>
              <a:rPr lang="en-GB" dirty="0" smtClean="0"/>
              <a:t>Always have a date</a:t>
            </a:r>
          </a:p>
          <a:p>
            <a:r>
              <a:rPr lang="en-GB" dirty="0" smtClean="0"/>
              <a:t>Underline </a:t>
            </a:r>
          </a:p>
          <a:p>
            <a:r>
              <a:rPr lang="en-GB" dirty="0" smtClean="0"/>
              <a:t>Use a ruler</a:t>
            </a:r>
          </a:p>
          <a:p>
            <a:r>
              <a:rPr lang="en-GB" dirty="0" smtClean="0"/>
              <a:t>Make sure your writing is legible for others</a:t>
            </a:r>
          </a:p>
          <a:p>
            <a:r>
              <a:rPr lang="en-GB" dirty="0" smtClean="0"/>
              <a:t>You can’t get marks if the teacher can’t read it</a:t>
            </a:r>
          </a:p>
          <a:p>
            <a:endParaRPr lang="en-GB" dirty="0"/>
          </a:p>
        </p:txBody>
      </p:sp>
      <p:sp>
        <p:nvSpPr>
          <p:cNvPr id="4" name="Content Placeholder 3"/>
          <p:cNvSpPr>
            <a:spLocks noGrp="1"/>
          </p:cNvSpPr>
          <p:nvPr>
            <p:ph sz="half" idx="2"/>
          </p:nvPr>
        </p:nvSpPr>
        <p:spPr/>
        <p:txBody>
          <a:bodyPr/>
          <a:lstStyle/>
          <a:p>
            <a:pPr marL="457200" lvl="1" indent="0">
              <a:buNone/>
            </a:pPr>
            <a:endParaRPr lang="en-GB" dirty="0" smtClean="0"/>
          </a:p>
          <a:p>
            <a:endParaRPr lang="en-GB" dirty="0"/>
          </a:p>
        </p:txBody>
      </p:sp>
      <p:pic>
        <p:nvPicPr>
          <p:cNvPr id="8" name="Picture 7"/>
          <p:cNvPicPr>
            <a:picLocks noChangeAspect="1"/>
          </p:cNvPicPr>
          <p:nvPr/>
        </p:nvPicPr>
        <p:blipFill>
          <a:blip r:embed="rId2"/>
          <a:stretch>
            <a:fillRect/>
          </a:stretch>
        </p:blipFill>
        <p:spPr>
          <a:xfrm>
            <a:off x="7032105" y="1988841"/>
            <a:ext cx="3038475" cy="3038475"/>
          </a:xfrm>
          <a:prstGeom prst="rect">
            <a:avLst/>
          </a:prstGeom>
        </p:spPr>
      </p:pic>
    </p:spTree>
    <p:extLst>
      <p:ext uri="{BB962C8B-B14F-4D97-AF65-F5344CB8AC3E}">
        <p14:creationId xmlns:p14="http://schemas.microsoft.com/office/powerpoint/2010/main" val="3748201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Be </a:t>
            </a:r>
            <a:r>
              <a:rPr lang="en-GB" b="1" dirty="0" smtClean="0"/>
              <a:t>Organised </a:t>
            </a:r>
            <a:endParaRPr lang="en-GB" b="1" dirty="0"/>
          </a:p>
        </p:txBody>
      </p:sp>
      <p:sp>
        <p:nvSpPr>
          <p:cNvPr id="3" name="Content Placeholder 2"/>
          <p:cNvSpPr>
            <a:spLocks noGrp="1"/>
          </p:cNvSpPr>
          <p:nvPr>
            <p:ph sz="half" idx="1"/>
          </p:nvPr>
        </p:nvSpPr>
        <p:spPr/>
        <p:txBody>
          <a:bodyPr/>
          <a:lstStyle/>
          <a:p>
            <a:r>
              <a:rPr lang="en-GB" dirty="0" smtClean="0"/>
              <a:t>Keep pencil case full</a:t>
            </a:r>
          </a:p>
          <a:p>
            <a:r>
              <a:rPr lang="en-GB" dirty="0" smtClean="0"/>
              <a:t>Make sure you have correct jotters</a:t>
            </a:r>
          </a:p>
          <a:p>
            <a:r>
              <a:rPr lang="en-GB" dirty="0" smtClean="0"/>
              <a:t>Have your work organised in folder</a:t>
            </a:r>
          </a:p>
          <a:p>
            <a:r>
              <a:rPr lang="en-GB" dirty="0" err="1" smtClean="0"/>
              <a:t>Polypockets</a:t>
            </a:r>
            <a:r>
              <a:rPr lang="en-GB" dirty="0" smtClean="0"/>
              <a:t> / dividers</a:t>
            </a:r>
          </a:p>
          <a:p>
            <a:r>
              <a:rPr lang="en-US" altLang="en-US" dirty="0"/>
              <a:t>Check your homework diary every night </a:t>
            </a:r>
          </a:p>
          <a:p>
            <a:r>
              <a:rPr lang="en-US" altLang="en-US" dirty="0"/>
              <a:t>Always complete your homework</a:t>
            </a:r>
          </a:p>
          <a:p>
            <a:endParaRPr lang="en-GB" dirty="0" smtClean="0"/>
          </a:p>
          <a:p>
            <a:endParaRPr lang="en-GB" dirty="0"/>
          </a:p>
        </p:txBody>
      </p:sp>
      <p:sp>
        <p:nvSpPr>
          <p:cNvPr id="4" name="Content Placeholder 3"/>
          <p:cNvSpPr>
            <a:spLocks noGrp="1"/>
          </p:cNvSpPr>
          <p:nvPr>
            <p:ph sz="half" idx="2"/>
          </p:nvPr>
        </p:nvSpPr>
        <p:spPr/>
        <p:txBody>
          <a:bodyPr/>
          <a:lstStyle/>
          <a:p>
            <a:pPr marL="457200" lvl="1" indent="0">
              <a:buNone/>
            </a:pPr>
            <a:endParaRPr lang="en-GB" dirty="0" smtClean="0"/>
          </a:p>
          <a:p>
            <a:endParaRPr lang="en-GB" dirty="0"/>
          </a:p>
        </p:txBody>
      </p:sp>
      <p:pic>
        <p:nvPicPr>
          <p:cNvPr id="6" name="Picture 5"/>
          <p:cNvPicPr>
            <a:picLocks noChangeAspect="1"/>
          </p:cNvPicPr>
          <p:nvPr/>
        </p:nvPicPr>
        <p:blipFill>
          <a:blip r:embed="rId2"/>
          <a:stretch>
            <a:fillRect/>
          </a:stretch>
        </p:blipFill>
        <p:spPr>
          <a:xfrm>
            <a:off x="6019800" y="2276872"/>
            <a:ext cx="4476750" cy="2667000"/>
          </a:xfrm>
          <a:prstGeom prst="rect">
            <a:avLst/>
          </a:prstGeom>
        </p:spPr>
      </p:pic>
    </p:spTree>
    <p:extLst>
      <p:ext uri="{BB962C8B-B14F-4D97-AF65-F5344CB8AC3E}">
        <p14:creationId xmlns:p14="http://schemas.microsoft.com/office/powerpoint/2010/main" val="36261248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Homework and Studying</a:t>
            </a:r>
            <a:endParaRPr lang="en-GB" b="1" dirty="0"/>
          </a:p>
        </p:txBody>
      </p:sp>
      <p:sp>
        <p:nvSpPr>
          <p:cNvPr id="3" name="Content Placeholder 2"/>
          <p:cNvSpPr>
            <a:spLocks noGrp="1"/>
          </p:cNvSpPr>
          <p:nvPr>
            <p:ph sz="half" idx="1"/>
          </p:nvPr>
        </p:nvSpPr>
        <p:spPr/>
        <p:txBody>
          <a:bodyPr/>
          <a:lstStyle/>
          <a:p>
            <a:r>
              <a:rPr lang="en-US" altLang="en-US" dirty="0" smtClean="0"/>
              <a:t>Studying is additional </a:t>
            </a:r>
            <a:r>
              <a:rPr lang="en-US" altLang="en-US" dirty="0"/>
              <a:t>to homework </a:t>
            </a:r>
            <a:r>
              <a:rPr lang="en-US" altLang="en-US" dirty="0" smtClean="0"/>
              <a:t>tasks</a:t>
            </a:r>
          </a:p>
          <a:p>
            <a:r>
              <a:rPr lang="en-US" altLang="en-US" dirty="0" smtClean="0"/>
              <a:t>Important in advance of tests</a:t>
            </a:r>
            <a:endParaRPr lang="en-US" altLang="en-US" dirty="0"/>
          </a:p>
          <a:p>
            <a:r>
              <a:rPr lang="en-US" altLang="en-US" dirty="0"/>
              <a:t>Every minute </a:t>
            </a:r>
            <a:r>
              <a:rPr lang="en-US" altLang="en-US" dirty="0" smtClean="0"/>
              <a:t>counts!</a:t>
            </a:r>
            <a:endParaRPr lang="en-US" altLang="en-US" dirty="0"/>
          </a:p>
          <a:p>
            <a:endParaRPr lang="en-GB" dirty="0" smtClean="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72200" y="1843881"/>
            <a:ext cx="4038600" cy="4038600"/>
          </a:xfrm>
          <a:prstGeom prst="rect">
            <a:avLst/>
          </a:prstGeom>
        </p:spPr>
      </p:pic>
    </p:spTree>
    <p:extLst>
      <p:ext uri="{BB962C8B-B14F-4D97-AF65-F5344CB8AC3E}">
        <p14:creationId xmlns:p14="http://schemas.microsoft.com/office/powerpoint/2010/main" val="33548804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b="1" dirty="0" smtClean="0"/>
              <a:t>Focus of the Week</a:t>
            </a:r>
            <a:endParaRPr lang="en-GB" b="1" dirty="0"/>
          </a:p>
        </p:txBody>
      </p:sp>
      <p:sp>
        <p:nvSpPr>
          <p:cNvPr id="6" name="Content Placeholder 5"/>
          <p:cNvSpPr>
            <a:spLocks noGrp="1"/>
          </p:cNvSpPr>
          <p:nvPr>
            <p:ph idx="1"/>
          </p:nvPr>
        </p:nvSpPr>
        <p:spPr/>
        <p:txBody>
          <a:bodyPr/>
          <a:lstStyle/>
          <a:p>
            <a:pPr marL="0" indent="0" algn="ctr">
              <a:buNone/>
            </a:pPr>
            <a:r>
              <a:rPr lang="en-GB" dirty="0"/>
              <a:t> </a:t>
            </a:r>
          </a:p>
          <a:p>
            <a:pPr eaLnBrk="1" hangingPunct="1">
              <a:lnSpc>
                <a:spcPct val="80000"/>
              </a:lnSpc>
            </a:pPr>
            <a:endParaRPr lang="en-GB" altLang="en-US" sz="2800" dirty="0"/>
          </a:p>
          <a:p>
            <a:endParaRPr lang="en-GB"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8000"/>
          <a:stretch/>
        </p:blipFill>
        <p:spPr>
          <a:xfrm>
            <a:off x="4295801" y="1305802"/>
            <a:ext cx="3538853" cy="4882060"/>
          </a:xfrm>
          <a:prstGeom prst="rect">
            <a:avLst/>
          </a:prstGeom>
        </p:spPr>
      </p:pic>
    </p:spTree>
    <p:extLst>
      <p:ext uri="{BB962C8B-B14F-4D97-AF65-F5344CB8AC3E}">
        <p14:creationId xmlns:p14="http://schemas.microsoft.com/office/powerpoint/2010/main" val="20288942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ctrTitle"/>
          </p:nvPr>
        </p:nvSpPr>
        <p:spPr>
          <a:xfrm>
            <a:off x="1559496" y="5013178"/>
            <a:ext cx="9001000" cy="1470025"/>
          </a:xfrm>
        </p:spPr>
        <p:txBody>
          <a:bodyPr/>
          <a:lstStyle/>
          <a:p>
            <a:pPr eaLnBrk="1" hangingPunct="1"/>
            <a:r>
              <a:rPr lang="en-GB" sz="4800" b="1" dirty="0"/>
              <a:t>Our Health and Wellbeing</a:t>
            </a:r>
            <a:r>
              <a:rPr lang="en-GB" sz="4800" u="sng" dirty="0"/>
              <a:t/>
            </a:r>
            <a:br>
              <a:rPr lang="en-GB" sz="4800" u="sng" dirty="0"/>
            </a:br>
            <a:endParaRPr lang="en-GB" sz="4000" dirty="0"/>
          </a:p>
        </p:txBody>
      </p:sp>
      <p:sp>
        <p:nvSpPr>
          <p:cNvPr id="16386" name="Subtitle 2"/>
          <p:cNvSpPr>
            <a:spLocks noGrp="1"/>
          </p:cNvSpPr>
          <p:nvPr>
            <p:ph type="subTitle" idx="1"/>
          </p:nvPr>
        </p:nvSpPr>
        <p:spPr>
          <a:xfrm>
            <a:off x="2783632" y="5733257"/>
            <a:ext cx="6400800" cy="622300"/>
          </a:xfrm>
        </p:spPr>
        <p:txBody>
          <a:bodyPr/>
          <a:lstStyle/>
          <a:p>
            <a:pPr eaLnBrk="1" hangingPunct="1"/>
            <a:endParaRPr lang="en-GB" sz="3600" b="1" dirty="0">
              <a:solidFill>
                <a:schemeClr val="tx1"/>
              </a:solidFill>
            </a:endParaRPr>
          </a:p>
        </p:txBody>
      </p:sp>
      <p:pic>
        <p:nvPicPr>
          <p:cNvPr id="12" name="Picture 11" descr="st nin badge"/>
          <p:cNvPicPr>
            <a:picLocks noChangeAspect="1" noChangeArrowheads="1"/>
          </p:cNvPicPr>
          <p:nvPr/>
        </p:nvPicPr>
        <p:blipFill>
          <a:blip r:embed="rId2">
            <a:extLst/>
          </a:blip>
          <a:srcRect/>
          <a:stretch>
            <a:fillRect/>
          </a:stretch>
        </p:blipFill>
        <p:spPr bwMode="auto">
          <a:xfrm>
            <a:off x="4799857" y="692696"/>
            <a:ext cx="2513495" cy="3384376"/>
          </a:xfrm>
          <a:prstGeom prst="rect">
            <a:avLst/>
          </a:prstGeom>
          <a:noFill/>
          <a:ln w="9525">
            <a:noFill/>
            <a:miter lim="800000"/>
            <a:headEnd/>
            <a:tailEnd/>
          </a:ln>
          <a:effectLst>
            <a:softEdge rad="63500"/>
          </a:effectLst>
          <a:scene3d>
            <a:camera prst="orthographicFront"/>
            <a:lightRig rig="threePt" dir="t"/>
          </a:scene3d>
          <a:sp3d extrusionH="488950">
            <a:bevelT w="1536700" h="571500"/>
          </a:sp3d>
        </p:spPr>
      </p:pic>
    </p:spTree>
    <p:extLst>
      <p:ext uri="{BB962C8B-B14F-4D97-AF65-F5344CB8AC3E}">
        <p14:creationId xmlns:p14="http://schemas.microsoft.com/office/powerpoint/2010/main" val="20626667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Image result for geometric background g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https://idea.org.uk/img/logos/logo-larg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1559" y="4418286"/>
            <a:ext cx="2375338" cy="2359572"/>
          </a:xfrm>
          <a:prstGeom prst="rect">
            <a:avLst/>
          </a:prstGeom>
          <a:noFill/>
          <a:ln>
            <a:noFill/>
          </a:ln>
        </p:spPr>
      </p:pic>
      <p:sp>
        <p:nvSpPr>
          <p:cNvPr id="6" name="TextBox 5"/>
          <p:cNvSpPr txBox="1"/>
          <p:nvPr/>
        </p:nvSpPr>
        <p:spPr>
          <a:xfrm>
            <a:off x="137817" y="462455"/>
            <a:ext cx="4876800" cy="2554545"/>
          </a:xfrm>
          <a:prstGeom prst="rect">
            <a:avLst/>
          </a:prstGeom>
          <a:noFill/>
        </p:spPr>
        <p:txBody>
          <a:bodyPr wrap="square" rtlCol="0">
            <a:spAutoFit/>
          </a:bodyPr>
          <a:lstStyle/>
          <a:p>
            <a:pPr algn="ctr"/>
            <a:r>
              <a:rPr lang="en-GB" sz="8000" b="1" dirty="0" smtClean="0">
                <a:ln>
                  <a:solidFill>
                    <a:schemeClr val="tx1"/>
                  </a:solidFill>
                </a:ln>
                <a:solidFill>
                  <a:schemeClr val="bg1"/>
                </a:solidFill>
              </a:rPr>
              <a:t>What’s the Big </a:t>
            </a:r>
            <a:r>
              <a:rPr lang="en-GB" sz="8000" b="1" dirty="0" err="1" smtClean="0">
                <a:ln>
                  <a:solidFill>
                    <a:schemeClr val="tx1"/>
                  </a:solidFill>
                </a:ln>
                <a:solidFill>
                  <a:schemeClr val="bg1"/>
                </a:solidFill>
              </a:rPr>
              <a:t>iDEA</a:t>
            </a:r>
            <a:r>
              <a:rPr lang="en-GB" sz="8000" b="1" dirty="0" smtClean="0">
                <a:ln>
                  <a:solidFill>
                    <a:schemeClr val="tx1"/>
                  </a:solidFill>
                </a:ln>
                <a:solidFill>
                  <a:schemeClr val="bg1"/>
                </a:solidFill>
              </a:rPr>
              <a:t>?</a:t>
            </a:r>
            <a:endParaRPr lang="en-GB" sz="8000" b="1" dirty="0">
              <a:ln>
                <a:solidFill>
                  <a:schemeClr val="tx1"/>
                </a:solidFill>
              </a:ln>
              <a:solidFill>
                <a:schemeClr val="bg1"/>
              </a:solidFill>
            </a:endParaRPr>
          </a:p>
        </p:txBody>
      </p:sp>
      <p:sp>
        <p:nvSpPr>
          <p:cNvPr id="7" name="TextBox 6"/>
          <p:cNvSpPr txBox="1"/>
          <p:nvPr/>
        </p:nvSpPr>
        <p:spPr>
          <a:xfrm>
            <a:off x="5481736" y="193207"/>
            <a:ext cx="6243145" cy="4093428"/>
          </a:xfrm>
          <a:prstGeom prst="rect">
            <a:avLst/>
          </a:prstGeom>
          <a:noFill/>
        </p:spPr>
        <p:txBody>
          <a:bodyPr wrap="square" rtlCol="0">
            <a:spAutoFit/>
          </a:bodyPr>
          <a:lstStyle/>
          <a:p>
            <a:r>
              <a:rPr lang="en-GB" sz="3200" b="1" dirty="0" err="1"/>
              <a:t>iDEA</a:t>
            </a:r>
            <a:r>
              <a:rPr lang="en-GB" sz="3200" b="1" dirty="0"/>
              <a:t> is a programme that helps you develop digital, enterprise and employability </a:t>
            </a:r>
            <a:r>
              <a:rPr lang="en-GB" sz="3200" b="1" dirty="0">
                <a:effectLst>
                  <a:outerShdw blurRad="38100" dist="38100" dir="2700000" algn="tl">
                    <a:srgbClr val="000000">
                      <a:alpha val="43137"/>
                    </a:srgbClr>
                  </a:outerShdw>
                </a:effectLst>
              </a:rPr>
              <a:t>skills</a:t>
            </a:r>
            <a:r>
              <a:rPr lang="en-GB" sz="3200" b="1" dirty="0"/>
              <a:t> for </a:t>
            </a:r>
            <a:r>
              <a:rPr lang="en-GB" sz="3200" b="1" dirty="0" smtClean="0"/>
              <a:t>free.</a:t>
            </a:r>
          </a:p>
          <a:p>
            <a:endParaRPr lang="en-GB" sz="3200" b="1" dirty="0"/>
          </a:p>
          <a:p>
            <a:r>
              <a:rPr lang="en-GB" sz="3200" b="1" dirty="0" smtClean="0"/>
              <a:t>Through a </a:t>
            </a:r>
            <a:r>
              <a:rPr lang="en-GB" sz="3200" b="1" dirty="0"/>
              <a:t>series of online challenges and events, you </a:t>
            </a:r>
            <a:r>
              <a:rPr lang="en-GB" sz="3200" b="1" dirty="0" smtClean="0"/>
              <a:t>can </a:t>
            </a:r>
            <a:r>
              <a:rPr lang="en-GB" sz="3200" b="1" dirty="0"/>
              <a:t>gain </a:t>
            </a:r>
            <a:r>
              <a:rPr lang="en-GB" sz="3600" b="1" i="1" u="sng" dirty="0">
                <a:effectLst>
                  <a:outerShdw blurRad="38100" dist="38100" dir="2700000" algn="tl">
                    <a:srgbClr val="000000">
                      <a:alpha val="43137"/>
                    </a:srgbClr>
                  </a:outerShdw>
                </a:effectLst>
              </a:rPr>
              <a:t>industry recognised awards </a:t>
            </a:r>
            <a:r>
              <a:rPr lang="en-GB" sz="3200" b="1" dirty="0"/>
              <a:t>that help you stand out from the </a:t>
            </a:r>
            <a:r>
              <a:rPr lang="en-GB" sz="3200" b="1" dirty="0" smtClean="0"/>
              <a:t>crowd.</a:t>
            </a:r>
            <a:endParaRPr lang="en-GB" sz="3200" b="1" dirty="0"/>
          </a:p>
        </p:txBody>
      </p:sp>
      <p:graphicFrame>
        <p:nvGraphicFramePr>
          <p:cNvPr id="8" name="Diagram 7"/>
          <p:cNvGraphicFramePr/>
          <p:nvPr>
            <p:extLst/>
          </p:nvPr>
        </p:nvGraphicFramePr>
        <p:xfrm>
          <a:off x="-418657" y="3255698"/>
          <a:ext cx="5579236" cy="30377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Flowchart: Alternate Process 8"/>
          <p:cNvSpPr/>
          <p:nvPr/>
        </p:nvSpPr>
        <p:spPr>
          <a:xfrm>
            <a:off x="5481736" y="4599349"/>
            <a:ext cx="3794234" cy="1954924"/>
          </a:xfrm>
          <a:prstGeom prst="flowChartAlternateProcess">
            <a:avLst/>
          </a:prstGeom>
          <a:solidFill>
            <a:srgbClr val="09EF47"/>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4000" b="1" dirty="0" smtClean="0">
                <a:ln>
                  <a:solidFill>
                    <a:schemeClr val="tx1"/>
                  </a:solidFill>
                </a:ln>
                <a:solidFill>
                  <a:schemeClr val="bg1"/>
                </a:solidFill>
                <a:effectLst>
                  <a:outerShdw blurRad="38100" dist="38100" dir="2700000" algn="tl">
                    <a:srgbClr val="000000">
                      <a:alpha val="43137"/>
                    </a:srgbClr>
                  </a:outerShdw>
                </a:effectLst>
              </a:rPr>
              <a:t>Thursday Lunchtime</a:t>
            </a:r>
          </a:p>
          <a:p>
            <a:pPr algn="ctr"/>
            <a:r>
              <a:rPr lang="en-GB" sz="4000" b="1" dirty="0" smtClean="0">
                <a:ln>
                  <a:solidFill>
                    <a:schemeClr val="tx1"/>
                  </a:solidFill>
                </a:ln>
                <a:solidFill>
                  <a:schemeClr val="bg1"/>
                </a:solidFill>
                <a:effectLst>
                  <a:outerShdw blurRad="38100" dist="38100" dir="2700000" algn="tl">
                    <a:srgbClr val="000000">
                      <a:alpha val="43137"/>
                    </a:srgbClr>
                  </a:outerShdw>
                </a:effectLst>
              </a:rPr>
              <a:t>ICT 8</a:t>
            </a:r>
            <a:endParaRPr lang="en-GB" sz="3600" b="1" dirty="0">
              <a:ln>
                <a:solidFill>
                  <a:schemeClr val="tx1"/>
                </a:solidFill>
              </a:ln>
              <a:solidFill>
                <a:schemeClr val="bg1"/>
              </a:solidFill>
              <a:effectLst>
                <a:outerShdw blurRad="38100" dist="38100" dir="2700000" algn="tl">
                  <a:srgbClr val="000000">
                    <a:alpha val="43137"/>
                  </a:srgbClr>
                </a:outerShdw>
              </a:effectLst>
            </a:endParaRPr>
          </a:p>
          <a:p>
            <a:pPr algn="ctr"/>
            <a:r>
              <a:rPr lang="en-GB" sz="3200" b="1" dirty="0" smtClean="0">
                <a:ln>
                  <a:solidFill>
                    <a:schemeClr val="tx1"/>
                  </a:solidFill>
                </a:ln>
                <a:solidFill>
                  <a:schemeClr val="bg1"/>
                </a:solidFill>
                <a:effectLst>
                  <a:outerShdw blurRad="38100" dist="38100" dir="2700000" algn="tl">
                    <a:srgbClr val="000000">
                      <a:alpha val="43137"/>
                    </a:srgbClr>
                  </a:outerShdw>
                </a:effectLst>
              </a:rPr>
              <a:t>S1-S3 welcome</a:t>
            </a:r>
            <a:endParaRPr lang="en-GB" sz="3200" b="1" dirty="0">
              <a:ln>
                <a:solidFill>
                  <a:schemeClr val="tx1"/>
                </a:solidFill>
              </a:ln>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117420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ctrTitle"/>
          </p:nvPr>
        </p:nvSpPr>
        <p:spPr>
          <a:xfrm>
            <a:off x="1559496" y="5013178"/>
            <a:ext cx="9001000" cy="1470025"/>
          </a:xfrm>
        </p:spPr>
        <p:txBody>
          <a:bodyPr/>
          <a:lstStyle/>
          <a:p>
            <a:pPr eaLnBrk="1" hangingPunct="1"/>
            <a:r>
              <a:rPr lang="en-GB" sz="4800" b="1" dirty="0"/>
              <a:t>Our Faith</a:t>
            </a:r>
            <a:r>
              <a:rPr lang="en-GB" sz="4800" u="sng" dirty="0"/>
              <a:t/>
            </a:r>
            <a:br>
              <a:rPr lang="en-GB" sz="4800" u="sng" dirty="0"/>
            </a:br>
            <a:endParaRPr lang="en-GB" sz="4000" dirty="0"/>
          </a:p>
        </p:txBody>
      </p:sp>
      <p:sp>
        <p:nvSpPr>
          <p:cNvPr id="16386" name="Subtitle 2"/>
          <p:cNvSpPr>
            <a:spLocks noGrp="1"/>
          </p:cNvSpPr>
          <p:nvPr>
            <p:ph type="subTitle" idx="1"/>
          </p:nvPr>
        </p:nvSpPr>
        <p:spPr>
          <a:xfrm>
            <a:off x="2783632" y="5733257"/>
            <a:ext cx="6400800" cy="622300"/>
          </a:xfrm>
        </p:spPr>
        <p:txBody>
          <a:bodyPr/>
          <a:lstStyle/>
          <a:p>
            <a:pPr eaLnBrk="1" hangingPunct="1"/>
            <a:endParaRPr lang="en-GB" sz="3600" b="1" dirty="0">
              <a:solidFill>
                <a:schemeClr val="tx1"/>
              </a:solidFill>
            </a:endParaRPr>
          </a:p>
        </p:txBody>
      </p:sp>
      <p:pic>
        <p:nvPicPr>
          <p:cNvPr id="12" name="Picture 11" descr="st nin badge"/>
          <p:cNvPicPr>
            <a:picLocks noChangeAspect="1" noChangeArrowheads="1"/>
          </p:cNvPicPr>
          <p:nvPr/>
        </p:nvPicPr>
        <p:blipFill>
          <a:blip r:embed="rId2">
            <a:extLst/>
          </a:blip>
          <a:srcRect/>
          <a:stretch>
            <a:fillRect/>
          </a:stretch>
        </p:blipFill>
        <p:spPr bwMode="auto">
          <a:xfrm>
            <a:off x="4799857" y="692696"/>
            <a:ext cx="2513495" cy="3384376"/>
          </a:xfrm>
          <a:prstGeom prst="rect">
            <a:avLst/>
          </a:prstGeom>
          <a:noFill/>
          <a:ln w="9525">
            <a:noFill/>
            <a:miter lim="800000"/>
            <a:headEnd/>
            <a:tailEnd/>
          </a:ln>
          <a:effectLst>
            <a:softEdge rad="63500"/>
          </a:effectLst>
          <a:scene3d>
            <a:camera prst="orthographicFront"/>
            <a:lightRig rig="threePt" dir="t"/>
          </a:scene3d>
          <a:sp3d extrusionH="488950">
            <a:bevelT w="1536700" h="571500"/>
          </a:sp3d>
        </p:spPr>
      </p:pic>
    </p:spTree>
    <p:extLst>
      <p:ext uri="{BB962C8B-B14F-4D97-AF65-F5344CB8AC3E}">
        <p14:creationId xmlns:p14="http://schemas.microsoft.com/office/powerpoint/2010/main" val="40905392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GB" b="1" dirty="0"/>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44465"/>
          </a:xfrm>
        </p:spPr>
      </p:pic>
    </p:spTree>
    <p:extLst>
      <p:ext uri="{BB962C8B-B14F-4D97-AF65-F5344CB8AC3E}">
        <p14:creationId xmlns:p14="http://schemas.microsoft.com/office/powerpoint/2010/main" val="22147087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GB" b="1" dirty="0"/>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0388562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GB" b="1" dirty="0"/>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3488"/>
          </a:xfrm>
        </p:spPr>
      </p:pic>
    </p:spTree>
    <p:extLst>
      <p:ext uri="{BB962C8B-B14F-4D97-AF65-F5344CB8AC3E}">
        <p14:creationId xmlns:p14="http://schemas.microsoft.com/office/powerpoint/2010/main" val="6943878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7584" y="2657662"/>
            <a:ext cx="9140417" cy="1569660"/>
          </a:xfrm>
          <a:prstGeom prst="rect">
            <a:avLst/>
          </a:prstGeom>
          <a:noFill/>
        </p:spPr>
        <p:txBody>
          <a:bodyPr wrap="square" rtlCol="0">
            <a:spAutoFit/>
          </a:bodyPr>
          <a:lstStyle/>
          <a:p>
            <a:pPr algn="ctr"/>
            <a:r>
              <a:rPr lang="en-GB" sz="9600" b="1" dirty="0">
                <a:solidFill>
                  <a:prstClr val="black"/>
                </a:solidFill>
                <a:latin typeface="Berlin Sans FB Demi" panose="020E0802020502020306" pitchFamily="34" charset="0"/>
              </a:rPr>
              <a:t>Badminton Club</a:t>
            </a:r>
          </a:p>
        </p:txBody>
      </p:sp>
      <p:sp>
        <p:nvSpPr>
          <p:cNvPr id="5" name="TextBox 4"/>
          <p:cNvSpPr txBox="1"/>
          <p:nvPr/>
        </p:nvSpPr>
        <p:spPr>
          <a:xfrm>
            <a:off x="1534586" y="4322726"/>
            <a:ext cx="9160633" cy="584775"/>
          </a:xfrm>
          <a:prstGeom prst="rect">
            <a:avLst/>
          </a:prstGeom>
          <a:noFill/>
        </p:spPr>
        <p:txBody>
          <a:bodyPr wrap="square" rtlCol="0">
            <a:spAutoFit/>
          </a:bodyPr>
          <a:lstStyle/>
          <a:p>
            <a:pPr algn="ctr"/>
            <a:r>
              <a:rPr lang="en-GB" sz="3200" dirty="0">
                <a:solidFill>
                  <a:prstClr val="black"/>
                </a:solidFill>
                <a:latin typeface="Berlin Sans FB Demi" panose="020E0802020502020306" pitchFamily="34" charset="0"/>
              </a:rPr>
              <a:t>Sports Hall with </a:t>
            </a:r>
            <a:r>
              <a:rPr lang="en-GB" sz="3200" dirty="0" smtClean="0">
                <a:solidFill>
                  <a:prstClr val="black"/>
                </a:solidFill>
                <a:latin typeface="Berlin Sans FB Demi" panose="020E0802020502020306" pitchFamily="34" charset="0"/>
              </a:rPr>
              <a:t>Miss </a:t>
            </a:r>
            <a:r>
              <a:rPr lang="en-GB" sz="3200" dirty="0">
                <a:solidFill>
                  <a:prstClr val="black"/>
                </a:solidFill>
                <a:latin typeface="Berlin Sans FB Demi" panose="020E0802020502020306" pitchFamily="34" charset="0"/>
              </a:rPr>
              <a:t>Miller</a:t>
            </a:r>
          </a:p>
        </p:txBody>
      </p:sp>
      <p:sp>
        <p:nvSpPr>
          <p:cNvPr id="6" name="TextBox 5"/>
          <p:cNvSpPr txBox="1"/>
          <p:nvPr/>
        </p:nvSpPr>
        <p:spPr>
          <a:xfrm>
            <a:off x="1542901" y="2026537"/>
            <a:ext cx="9144000" cy="707886"/>
          </a:xfrm>
          <a:prstGeom prst="rect">
            <a:avLst/>
          </a:prstGeom>
          <a:noFill/>
        </p:spPr>
        <p:txBody>
          <a:bodyPr wrap="square" rtlCol="0">
            <a:spAutoFit/>
          </a:bodyPr>
          <a:lstStyle/>
          <a:p>
            <a:pPr algn="ctr"/>
            <a:r>
              <a:rPr lang="en-GB" sz="4000" dirty="0">
                <a:solidFill>
                  <a:prstClr val="black"/>
                </a:solidFill>
                <a:latin typeface="Berlin Sans FB Demi" panose="020E0802020502020306" pitchFamily="34" charset="0"/>
              </a:rPr>
              <a:t>Monday @ 3:30 – 4:45</a:t>
            </a:r>
          </a:p>
        </p:txBody>
      </p:sp>
      <p:grpSp>
        <p:nvGrpSpPr>
          <p:cNvPr id="7" name="Group 6"/>
          <p:cNvGrpSpPr/>
          <p:nvPr/>
        </p:nvGrpSpPr>
        <p:grpSpPr>
          <a:xfrm>
            <a:off x="1703513" y="-11793"/>
            <a:ext cx="9071425" cy="2128959"/>
            <a:chOff x="179512" y="-11793"/>
            <a:chExt cx="9071425" cy="2128959"/>
          </a:xfrm>
        </p:grpSpPr>
        <p:pic>
          <p:nvPicPr>
            <p:cNvPr id="9" name="Picture 8" descr="Badminton PNG Transparent Images | PNG All"/>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7152" y="146521"/>
              <a:ext cx="1643785" cy="1970645"/>
            </a:xfrm>
            <a:prstGeom prst="rect">
              <a:avLst/>
            </a:prstGeom>
          </p:spPr>
        </p:pic>
        <p:pic>
          <p:nvPicPr>
            <p:cNvPr id="11" name="Picture 10" descr="Badminton PNG Transparent Images | PNG All"/>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6550" y="128492"/>
              <a:ext cx="1643785" cy="1970645"/>
            </a:xfrm>
            <a:prstGeom prst="rect">
              <a:avLst/>
            </a:prstGeom>
          </p:spPr>
        </p:pic>
        <p:pic>
          <p:nvPicPr>
            <p:cNvPr id="12" name="Picture 11" descr="Badminton PNG Transparent Images | PNG All"/>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2566" y="128492"/>
              <a:ext cx="1643785" cy="1970645"/>
            </a:xfrm>
            <a:prstGeom prst="rect">
              <a:avLst/>
            </a:prstGeom>
          </p:spPr>
        </p:pic>
        <p:pic>
          <p:nvPicPr>
            <p:cNvPr id="13" name="Picture 12" descr="Badminton PNG Transparent Images | PNG All"/>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6381" y="39596"/>
              <a:ext cx="1643785" cy="1970645"/>
            </a:xfrm>
            <a:prstGeom prst="rect">
              <a:avLst/>
            </a:prstGeom>
          </p:spPr>
        </p:pic>
        <p:pic>
          <p:nvPicPr>
            <p:cNvPr id="14" name="Picture 13" descr="Badminton PNG Transparent Images | PNG All"/>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1793"/>
              <a:ext cx="1643785" cy="1970645"/>
            </a:xfrm>
            <a:prstGeom prst="rect">
              <a:avLst/>
            </a:prstGeom>
          </p:spPr>
        </p:pic>
      </p:grpSp>
      <p:grpSp>
        <p:nvGrpSpPr>
          <p:cNvPr id="16" name="Group 15"/>
          <p:cNvGrpSpPr/>
          <p:nvPr/>
        </p:nvGrpSpPr>
        <p:grpSpPr>
          <a:xfrm>
            <a:off x="1625023" y="4698138"/>
            <a:ext cx="9071425" cy="2128959"/>
            <a:chOff x="179512" y="-11793"/>
            <a:chExt cx="9071425" cy="2128959"/>
          </a:xfrm>
        </p:grpSpPr>
        <p:pic>
          <p:nvPicPr>
            <p:cNvPr id="17" name="Picture 16" descr="Badminton PNG Transparent Images | PNG All"/>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7152" y="146521"/>
              <a:ext cx="1643785" cy="1970645"/>
            </a:xfrm>
            <a:prstGeom prst="rect">
              <a:avLst/>
            </a:prstGeom>
          </p:spPr>
        </p:pic>
        <p:pic>
          <p:nvPicPr>
            <p:cNvPr id="18" name="Picture 17" descr="Badminton PNG Transparent Images | PNG All"/>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6550" y="128492"/>
              <a:ext cx="1643785" cy="1970645"/>
            </a:xfrm>
            <a:prstGeom prst="rect">
              <a:avLst/>
            </a:prstGeom>
          </p:spPr>
        </p:pic>
        <p:pic>
          <p:nvPicPr>
            <p:cNvPr id="19" name="Picture 18" descr="Badminton PNG Transparent Images | PNG All"/>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2566" y="128492"/>
              <a:ext cx="1643785" cy="1970645"/>
            </a:xfrm>
            <a:prstGeom prst="rect">
              <a:avLst/>
            </a:prstGeom>
          </p:spPr>
        </p:pic>
        <p:pic>
          <p:nvPicPr>
            <p:cNvPr id="20" name="Picture 19" descr="Badminton PNG Transparent Images | PNG All"/>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6381" y="39596"/>
              <a:ext cx="1643785" cy="1970645"/>
            </a:xfrm>
            <a:prstGeom prst="rect">
              <a:avLst/>
            </a:prstGeom>
          </p:spPr>
        </p:pic>
        <p:pic>
          <p:nvPicPr>
            <p:cNvPr id="21" name="Picture 20" descr="Badminton PNG Transparent Images | PNG All"/>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1793"/>
              <a:ext cx="1643785" cy="1970645"/>
            </a:xfrm>
            <a:prstGeom prst="rect">
              <a:avLst/>
            </a:prstGeom>
          </p:spPr>
        </p:pic>
      </p:grpSp>
    </p:spTree>
    <p:extLst>
      <p:ext uri="{BB962C8B-B14F-4D97-AF65-F5344CB8AC3E}">
        <p14:creationId xmlns:p14="http://schemas.microsoft.com/office/powerpoint/2010/main" val="4098528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8000"/>
                <a:shade val="90000"/>
                <a:satMod val="160000"/>
                <a:lumMod val="100000"/>
              </a:schemeClr>
            </a:gs>
            <a:gs pos="60000">
              <a:schemeClr val="bg2">
                <a:tint val="95000"/>
                <a:shade val="100000"/>
                <a:satMod val="130000"/>
                <a:lumMod val="130000"/>
              </a:schemeClr>
            </a:gs>
            <a:gs pos="100000">
              <a:schemeClr val="bg2">
                <a:tint val="97000"/>
                <a:shade val="100000"/>
                <a:hueMod val="100000"/>
                <a:satMod val="140000"/>
                <a:lumMod val="80000"/>
              </a:schemeClr>
            </a:gs>
          </a:gsLst>
          <a:path path="circle">
            <a:fillToRect l="20000" t="10000" r="20000" b="60000"/>
          </a:path>
        </a:gradFill>
        <a:effectLst/>
      </p:bgPr>
    </p:bg>
    <p:spTree>
      <p:nvGrpSpPr>
        <p:cNvPr id="1" name=""/>
        <p:cNvGrpSpPr/>
        <p:nvPr/>
      </p:nvGrpSpPr>
      <p:grpSpPr>
        <a:xfrm>
          <a:off x="0" y="0"/>
          <a:ext cx="0" cy="0"/>
          <a:chOff x="0" y="0"/>
          <a:chExt cx="0" cy="0"/>
        </a:xfrm>
      </p:grpSpPr>
      <p:sp>
        <p:nvSpPr>
          <p:cNvPr id="4" name="TextBox 3"/>
          <p:cNvSpPr txBox="1"/>
          <p:nvPr/>
        </p:nvSpPr>
        <p:spPr>
          <a:xfrm>
            <a:off x="1534586" y="2636912"/>
            <a:ext cx="9140417" cy="1569660"/>
          </a:xfrm>
          <a:prstGeom prst="rect">
            <a:avLst/>
          </a:prstGeom>
          <a:noFill/>
        </p:spPr>
        <p:txBody>
          <a:bodyPr wrap="square" rtlCol="0">
            <a:spAutoFit/>
          </a:bodyPr>
          <a:lstStyle/>
          <a:p>
            <a:pPr algn="ctr"/>
            <a:r>
              <a:rPr lang="en-GB" sz="9600" b="1" dirty="0">
                <a:solidFill>
                  <a:prstClr val="black"/>
                </a:solidFill>
                <a:latin typeface="Berlin Sans FB Demi" panose="020E0802020502020306" pitchFamily="34" charset="0"/>
              </a:rPr>
              <a:t>Basketball Club</a:t>
            </a:r>
          </a:p>
        </p:txBody>
      </p:sp>
      <p:sp>
        <p:nvSpPr>
          <p:cNvPr id="5" name="TextBox 4"/>
          <p:cNvSpPr txBox="1"/>
          <p:nvPr/>
        </p:nvSpPr>
        <p:spPr>
          <a:xfrm>
            <a:off x="1534586" y="4322726"/>
            <a:ext cx="9160633" cy="584775"/>
          </a:xfrm>
          <a:prstGeom prst="rect">
            <a:avLst/>
          </a:prstGeom>
          <a:noFill/>
        </p:spPr>
        <p:txBody>
          <a:bodyPr wrap="square" rtlCol="0">
            <a:spAutoFit/>
          </a:bodyPr>
          <a:lstStyle/>
          <a:p>
            <a:pPr algn="ctr"/>
            <a:r>
              <a:rPr lang="en-GB" sz="3200" dirty="0">
                <a:solidFill>
                  <a:prstClr val="black"/>
                </a:solidFill>
                <a:latin typeface="Berlin Sans FB Demi" panose="020E0802020502020306" pitchFamily="34" charset="0"/>
              </a:rPr>
              <a:t>Games Hall with </a:t>
            </a:r>
            <a:r>
              <a:rPr lang="en-GB" sz="3200" dirty="0" smtClean="0">
                <a:solidFill>
                  <a:prstClr val="black"/>
                </a:solidFill>
                <a:latin typeface="Berlin Sans FB Demi" panose="020E0802020502020306" pitchFamily="34" charset="0"/>
              </a:rPr>
              <a:t>Mr </a:t>
            </a:r>
            <a:r>
              <a:rPr lang="en-GB" sz="3200" dirty="0">
                <a:solidFill>
                  <a:prstClr val="black"/>
                </a:solidFill>
                <a:latin typeface="Berlin Sans FB Demi" panose="020E0802020502020306" pitchFamily="34" charset="0"/>
              </a:rPr>
              <a:t>Ford</a:t>
            </a:r>
          </a:p>
        </p:txBody>
      </p:sp>
      <p:sp>
        <p:nvSpPr>
          <p:cNvPr id="6" name="TextBox 5"/>
          <p:cNvSpPr txBox="1"/>
          <p:nvPr/>
        </p:nvSpPr>
        <p:spPr>
          <a:xfrm>
            <a:off x="1542901" y="2026537"/>
            <a:ext cx="9144000" cy="707886"/>
          </a:xfrm>
          <a:prstGeom prst="rect">
            <a:avLst/>
          </a:prstGeom>
          <a:noFill/>
        </p:spPr>
        <p:txBody>
          <a:bodyPr wrap="square" rtlCol="0">
            <a:spAutoFit/>
          </a:bodyPr>
          <a:lstStyle/>
          <a:p>
            <a:pPr algn="ctr"/>
            <a:r>
              <a:rPr lang="en-GB" sz="4000" dirty="0">
                <a:solidFill>
                  <a:prstClr val="black"/>
                </a:solidFill>
                <a:latin typeface="Berlin Sans FB Demi" panose="020E0802020502020306" pitchFamily="34" charset="0"/>
              </a:rPr>
              <a:t>Monday S1-S3 @ </a:t>
            </a:r>
            <a:r>
              <a:rPr lang="en-GB" sz="4000" dirty="0">
                <a:solidFill>
                  <a:prstClr val="black"/>
                </a:solidFill>
                <a:latin typeface="Berlin Sans FB" panose="020E0602020502020306" pitchFamily="34" charset="0"/>
              </a:rPr>
              <a:t>3:30- 4:30</a:t>
            </a:r>
          </a:p>
        </p:txBody>
      </p:sp>
      <p:pic>
        <p:nvPicPr>
          <p:cNvPr id="2" name="Picture 1" descr="Clipart - basketball play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512" y="92906"/>
            <a:ext cx="936104" cy="1737194"/>
          </a:xfrm>
          <a:prstGeom prst="rect">
            <a:avLst/>
          </a:prstGeom>
        </p:spPr>
      </p:pic>
      <p:pic>
        <p:nvPicPr>
          <p:cNvPr id="7" name="Picture 6" descr="Basketball | Free Stock Photo | Illustration of a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2304" y="123130"/>
            <a:ext cx="1706970" cy="1706970"/>
          </a:xfrm>
          <a:prstGeom prst="rect">
            <a:avLst/>
          </a:prstGeom>
        </p:spPr>
      </p:pic>
      <p:pic>
        <p:nvPicPr>
          <p:cNvPr id="9" name="Picture 8" descr="Basketball | Free Stock Photo | Illustration of a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6211" y="4999641"/>
            <a:ext cx="1706970" cy="1706970"/>
          </a:xfrm>
          <a:prstGeom prst="rect">
            <a:avLst/>
          </a:prstGeom>
        </p:spPr>
      </p:pic>
      <p:pic>
        <p:nvPicPr>
          <p:cNvPr id="10" name="Picture 9" descr="Clipart - basketball play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2384" y="4969417"/>
            <a:ext cx="936104" cy="1737194"/>
          </a:xfrm>
          <a:prstGeom prst="rect">
            <a:avLst/>
          </a:prstGeom>
        </p:spPr>
      </p:pic>
    </p:spTree>
    <p:extLst>
      <p:ext uri="{BB962C8B-B14F-4D97-AF65-F5344CB8AC3E}">
        <p14:creationId xmlns:p14="http://schemas.microsoft.com/office/powerpoint/2010/main" val="25353722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34586" y="2636912"/>
            <a:ext cx="9140417" cy="1569660"/>
          </a:xfrm>
          <a:prstGeom prst="rect">
            <a:avLst/>
          </a:prstGeom>
          <a:noFill/>
        </p:spPr>
        <p:txBody>
          <a:bodyPr wrap="square" rtlCol="0">
            <a:spAutoFit/>
          </a:bodyPr>
          <a:lstStyle/>
          <a:p>
            <a:pPr algn="ctr"/>
            <a:r>
              <a:rPr lang="en-GB" sz="9600" b="1" dirty="0">
                <a:solidFill>
                  <a:prstClr val="black"/>
                </a:solidFill>
                <a:latin typeface="Berlin Sans FB Demi" panose="020E0802020502020306" pitchFamily="34" charset="0"/>
              </a:rPr>
              <a:t>Basketball Club</a:t>
            </a:r>
          </a:p>
        </p:txBody>
      </p:sp>
      <p:sp>
        <p:nvSpPr>
          <p:cNvPr id="5" name="TextBox 4"/>
          <p:cNvSpPr txBox="1"/>
          <p:nvPr/>
        </p:nvSpPr>
        <p:spPr>
          <a:xfrm>
            <a:off x="1534586" y="4322726"/>
            <a:ext cx="9160633" cy="584775"/>
          </a:xfrm>
          <a:prstGeom prst="rect">
            <a:avLst/>
          </a:prstGeom>
          <a:noFill/>
        </p:spPr>
        <p:txBody>
          <a:bodyPr wrap="square" rtlCol="0">
            <a:spAutoFit/>
          </a:bodyPr>
          <a:lstStyle/>
          <a:p>
            <a:pPr algn="ctr"/>
            <a:r>
              <a:rPr lang="en-GB" sz="3200" dirty="0">
                <a:solidFill>
                  <a:prstClr val="black"/>
                </a:solidFill>
                <a:latin typeface="Berlin Sans FB Demi" panose="020E0802020502020306" pitchFamily="34" charset="0"/>
              </a:rPr>
              <a:t>Sports Hall with Mr Ford</a:t>
            </a:r>
          </a:p>
        </p:txBody>
      </p:sp>
      <p:sp>
        <p:nvSpPr>
          <p:cNvPr id="6" name="TextBox 5"/>
          <p:cNvSpPr txBox="1"/>
          <p:nvPr/>
        </p:nvSpPr>
        <p:spPr>
          <a:xfrm>
            <a:off x="1542901" y="2026537"/>
            <a:ext cx="9144000" cy="707886"/>
          </a:xfrm>
          <a:prstGeom prst="rect">
            <a:avLst/>
          </a:prstGeom>
          <a:noFill/>
        </p:spPr>
        <p:txBody>
          <a:bodyPr wrap="square" rtlCol="0">
            <a:spAutoFit/>
          </a:bodyPr>
          <a:lstStyle/>
          <a:p>
            <a:pPr algn="ctr"/>
            <a:r>
              <a:rPr lang="en-GB" sz="4000" dirty="0">
                <a:solidFill>
                  <a:prstClr val="black"/>
                </a:solidFill>
                <a:latin typeface="Berlin Sans FB Demi" panose="020E0802020502020306" pitchFamily="34" charset="0"/>
              </a:rPr>
              <a:t>Tuesday S4-S6 @ </a:t>
            </a:r>
            <a:r>
              <a:rPr lang="en-GB" sz="4000" dirty="0">
                <a:solidFill>
                  <a:prstClr val="black"/>
                </a:solidFill>
                <a:latin typeface="Berlin Sans FB" panose="020E0602020502020306" pitchFamily="34" charset="0"/>
              </a:rPr>
              <a:t>3:30- 4:30</a:t>
            </a:r>
          </a:p>
        </p:txBody>
      </p:sp>
      <p:pic>
        <p:nvPicPr>
          <p:cNvPr id="2" name="Picture 1" descr="Clipart - basketball play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512" y="92906"/>
            <a:ext cx="936104" cy="1737194"/>
          </a:xfrm>
          <a:prstGeom prst="rect">
            <a:avLst/>
          </a:prstGeom>
        </p:spPr>
      </p:pic>
      <p:pic>
        <p:nvPicPr>
          <p:cNvPr id="7" name="Picture 6" descr="Basketball | Free Stock Photo | Illustration of a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2304" y="123130"/>
            <a:ext cx="1706970" cy="1706970"/>
          </a:xfrm>
          <a:prstGeom prst="rect">
            <a:avLst/>
          </a:prstGeom>
        </p:spPr>
      </p:pic>
      <p:pic>
        <p:nvPicPr>
          <p:cNvPr id="9" name="Picture 8" descr="Basketball | Free Stock Photo | Illustration of a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6211" y="4999641"/>
            <a:ext cx="1706970" cy="1706970"/>
          </a:xfrm>
          <a:prstGeom prst="rect">
            <a:avLst/>
          </a:prstGeom>
        </p:spPr>
      </p:pic>
      <p:pic>
        <p:nvPicPr>
          <p:cNvPr id="10" name="Picture 9" descr="Clipart - basketball play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2384" y="4969417"/>
            <a:ext cx="936104" cy="1737194"/>
          </a:xfrm>
          <a:prstGeom prst="rect">
            <a:avLst/>
          </a:prstGeom>
        </p:spPr>
      </p:pic>
    </p:spTree>
    <p:extLst>
      <p:ext uri="{BB962C8B-B14F-4D97-AF65-F5344CB8AC3E}">
        <p14:creationId xmlns:p14="http://schemas.microsoft.com/office/powerpoint/2010/main" val="10702035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34586" y="2733239"/>
            <a:ext cx="9140417" cy="1323439"/>
          </a:xfrm>
          <a:prstGeom prst="rect">
            <a:avLst/>
          </a:prstGeom>
          <a:noFill/>
        </p:spPr>
        <p:txBody>
          <a:bodyPr wrap="square" rtlCol="0">
            <a:spAutoFit/>
          </a:bodyPr>
          <a:lstStyle/>
          <a:p>
            <a:pPr algn="ctr"/>
            <a:r>
              <a:rPr lang="en-GB" sz="8000" b="1" dirty="0">
                <a:solidFill>
                  <a:prstClr val="black"/>
                </a:solidFill>
                <a:latin typeface="Berlin Sans FB Demi" panose="020E0802020502020306" pitchFamily="34" charset="0"/>
              </a:rPr>
              <a:t>Cheerleading Club</a:t>
            </a:r>
          </a:p>
        </p:txBody>
      </p:sp>
      <p:sp>
        <p:nvSpPr>
          <p:cNvPr id="5" name="TextBox 4"/>
          <p:cNvSpPr txBox="1"/>
          <p:nvPr/>
        </p:nvSpPr>
        <p:spPr>
          <a:xfrm>
            <a:off x="1534586" y="4322726"/>
            <a:ext cx="9160633" cy="584775"/>
          </a:xfrm>
          <a:prstGeom prst="rect">
            <a:avLst/>
          </a:prstGeom>
          <a:noFill/>
        </p:spPr>
        <p:txBody>
          <a:bodyPr wrap="square" rtlCol="0">
            <a:spAutoFit/>
          </a:bodyPr>
          <a:lstStyle/>
          <a:p>
            <a:pPr algn="ctr"/>
            <a:r>
              <a:rPr lang="en-GB" sz="3200" dirty="0">
                <a:solidFill>
                  <a:prstClr val="black"/>
                </a:solidFill>
                <a:latin typeface="Berlin Sans FB Demi" panose="020E0802020502020306" pitchFamily="34" charset="0"/>
              </a:rPr>
              <a:t>Small Gym with Miss </a:t>
            </a:r>
            <a:r>
              <a:rPr lang="en-GB" sz="3200" dirty="0" err="1">
                <a:solidFill>
                  <a:prstClr val="black"/>
                </a:solidFill>
                <a:latin typeface="Berlin Sans FB Demi" panose="020E0802020502020306" pitchFamily="34" charset="0"/>
              </a:rPr>
              <a:t>Lanigan</a:t>
            </a:r>
            <a:endParaRPr lang="en-GB" sz="3200" dirty="0">
              <a:solidFill>
                <a:prstClr val="black"/>
              </a:solidFill>
              <a:latin typeface="Berlin Sans FB Demi" panose="020E0802020502020306" pitchFamily="34" charset="0"/>
            </a:endParaRPr>
          </a:p>
        </p:txBody>
      </p:sp>
      <p:sp>
        <p:nvSpPr>
          <p:cNvPr id="6" name="TextBox 5"/>
          <p:cNvSpPr txBox="1"/>
          <p:nvPr/>
        </p:nvSpPr>
        <p:spPr>
          <a:xfrm>
            <a:off x="1542901" y="2026537"/>
            <a:ext cx="9144000" cy="707886"/>
          </a:xfrm>
          <a:prstGeom prst="rect">
            <a:avLst/>
          </a:prstGeom>
          <a:noFill/>
        </p:spPr>
        <p:txBody>
          <a:bodyPr wrap="square" rtlCol="0">
            <a:spAutoFit/>
          </a:bodyPr>
          <a:lstStyle/>
          <a:p>
            <a:pPr algn="ctr"/>
            <a:r>
              <a:rPr lang="en-GB" sz="4000" dirty="0">
                <a:solidFill>
                  <a:prstClr val="black"/>
                </a:solidFill>
                <a:latin typeface="Berlin Sans FB Demi" panose="020E0802020502020306" pitchFamily="34" charset="0"/>
              </a:rPr>
              <a:t>Thursday @ </a:t>
            </a:r>
            <a:r>
              <a:rPr lang="en-GB" sz="4000" dirty="0">
                <a:solidFill>
                  <a:prstClr val="black"/>
                </a:solidFill>
                <a:latin typeface="Berlin Sans FB" panose="020E0602020502020306" pitchFamily="34" charset="0"/>
              </a:rPr>
              <a:t>3:30- 4:30</a:t>
            </a:r>
          </a:p>
        </p:txBody>
      </p:sp>
      <p:pic>
        <p:nvPicPr>
          <p:cNvPr id="8" name="Picture 7" descr="Sports | The Daily Bounty | P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1505" y="181787"/>
            <a:ext cx="1722609" cy="1711726"/>
          </a:xfrm>
          <a:prstGeom prst="rect">
            <a:avLst/>
          </a:prstGeom>
        </p:spPr>
      </p:pic>
      <p:pic>
        <p:nvPicPr>
          <p:cNvPr id="11" name="Picture 10" descr="Sports | The Daily Bounty | P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60297" y="5013176"/>
            <a:ext cx="1722609" cy="1711726"/>
          </a:xfrm>
          <a:prstGeom prst="rect">
            <a:avLst/>
          </a:prstGeom>
        </p:spPr>
      </p:pic>
    </p:spTree>
    <p:extLst>
      <p:ext uri="{BB962C8B-B14F-4D97-AF65-F5344CB8AC3E}">
        <p14:creationId xmlns:p14="http://schemas.microsoft.com/office/powerpoint/2010/main" val="12342438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clarrissahilldance.com.au/wp-content/uploads/2014/11/135-black.png">
            <a:hlinkClick r:id="rId2"/>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775520" y="4797152"/>
            <a:ext cx="8572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clarrissahilldance.com.au/wp-content/uploads/2014/11/135-black.png">
            <a:hlinkClick r:id="rId2"/>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791178" y="116632"/>
            <a:ext cx="8572500" cy="1905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44693" y="2454920"/>
            <a:ext cx="9140417" cy="1938992"/>
          </a:xfrm>
          <a:prstGeom prst="rect">
            <a:avLst/>
          </a:prstGeom>
          <a:noFill/>
        </p:spPr>
        <p:txBody>
          <a:bodyPr wrap="square" rtlCol="0">
            <a:spAutoFit/>
          </a:bodyPr>
          <a:lstStyle/>
          <a:p>
            <a:pPr algn="ctr"/>
            <a:r>
              <a:rPr lang="en-GB" sz="12000" b="1" dirty="0">
                <a:solidFill>
                  <a:prstClr val="black"/>
                </a:solidFill>
                <a:latin typeface="Berlin Sans FB Demi" panose="020E0802020502020306" pitchFamily="34" charset="0"/>
              </a:rPr>
              <a:t>Dance Club</a:t>
            </a:r>
          </a:p>
        </p:txBody>
      </p:sp>
      <p:sp>
        <p:nvSpPr>
          <p:cNvPr id="5" name="TextBox 4"/>
          <p:cNvSpPr txBox="1"/>
          <p:nvPr/>
        </p:nvSpPr>
        <p:spPr>
          <a:xfrm>
            <a:off x="1534586" y="4322726"/>
            <a:ext cx="9160633" cy="584775"/>
          </a:xfrm>
          <a:prstGeom prst="rect">
            <a:avLst/>
          </a:prstGeom>
          <a:noFill/>
        </p:spPr>
        <p:txBody>
          <a:bodyPr wrap="square" rtlCol="0">
            <a:spAutoFit/>
          </a:bodyPr>
          <a:lstStyle/>
          <a:p>
            <a:pPr algn="ctr"/>
            <a:r>
              <a:rPr lang="en-GB" sz="3200" dirty="0">
                <a:solidFill>
                  <a:prstClr val="black"/>
                </a:solidFill>
                <a:latin typeface="Berlin Sans FB Demi" panose="020E0802020502020306" pitchFamily="34" charset="0"/>
              </a:rPr>
              <a:t>Gym with Mrs Burns</a:t>
            </a:r>
          </a:p>
        </p:txBody>
      </p:sp>
      <p:sp>
        <p:nvSpPr>
          <p:cNvPr id="6" name="TextBox 5"/>
          <p:cNvSpPr txBox="1"/>
          <p:nvPr/>
        </p:nvSpPr>
        <p:spPr>
          <a:xfrm>
            <a:off x="1542901" y="2026537"/>
            <a:ext cx="9144000" cy="707886"/>
          </a:xfrm>
          <a:prstGeom prst="rect">
            <a:avLst/>
          </a:prstGeom>
          <a:noFill/>
        </p:spPr>
        <p:txBody>
          <a:bodyPr wrap="square" rtlCol="0">
            <a:spAutoFit/>
          </a:bodyPr>
          <a:lstStyle/>
          <a:p>
            <a:pPr algn="ctr"/>
            <a:r>
              <a:rPr lang="en-GB" sz="4000" dirty="0">
                <a:solidFill>
                  <a:prstClr val="black"/>
                </a:solidFill>
                <a:latin typeface="Berlin Sans FB Demi" panose="020E0802020502020306" pitchFamily="34" charset="0"/>
              </a:rPr>
              <a:t>Tuesday @ 3:30 – 4:30</a:t>
            </a:r>
          </a:p>
        </p:txBody>
      </p:sp>
      <p:sp>
        <p:nvSpPr>
          <p:cNvPr id="7" name="TextBox 6"/>
          <p:cNvSpPr txBox="1"/>
          <p:nvPr/>
        </p:nvSpPr>
        <p:spPr>
          <a:xfrm rot="20772732">
            <a:off x="1633227" y="355758"/>
            <a:ext cx="2236510" cy="1015663"/>
          </a:xfrm>
          <a:prstGeom prst="rect">
            <a:avLst/>
          </a:prstGeom>
          <a:noFill/>
        </p:spPr>
        <p:txBody>
          <a:bodyPr wrap="none" rtlCol="0">
            <a:spAutoFit/>
          </a:bodyPr>
          <a:lstStyle/>
          <a:p>
            <a:r>
              <a:rPr lang="en-GB" sz="6000" dirty="0">
                <a:solidFill>
                  <a:prstClr val="black"/>
                </a:solidFill>
                <a:latin typeface="Berlin Sans FB Demi" panose="020E0802020502020306" pitchFamily="34" charset="0"/>
              </a:rPr>
              <a:t>Senior</a:t>
            </a:r>
          </a:p>
        </p:txBody>
      </p:sp>
    </p:spTree>
    <p:extLst>
      <p:ext uri="{BB962C8B-B14F-4D97-AF65-F5344CB8AC3E}">
        <p14:creationId xmlns:p14="http://schemas.microsoft.com/office/powerpoint/2010/main" val="42787396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clarrissahilldance.com.au/wp-content/uploads/2014/11/135-black.png">
            <a:hlinkClick r:id="rId2"/>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775520" y="4797152"/>
            <a:ext cx="8572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clarrissahilldance.com.au/wp-content/uploads/2014/11/135-black.png">
            <a:hlinkClick r:id="rId2"/>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791178" y="116632"/>
            <a:ext cx="8572500" cy="1905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44693" y="2454920"/>
            <a:ext cx="9140417" cy="1938992"/>
          </a:xfrm>
          <a:prstGeom prst="rect">
            <a:avLst/>
          </a:prstGeom>
          <a:noFill/>
        </p:spPr>
        <p:txBody>
          <a:bodyPr wrap="square" rtlCol="0">
            <a:spAutoFit/>
          </a:bodyPr>
          <a:lstStyle/>
          <a:p>
            <a:pPr algn="ctr"/>
            <a:r>
              <a:rPr lang="en-GB" sz="12000" b="1" dirty="0">
                <a:solidFill>
                  <a:prstClr val="black"/>
                </a:solidFill>
                <a:latin typeface="Berlin Sans FB Demi" panose="020E0802020502020306" pitchFamily="34" charset="0"/>
              </a:rPr>
              <a:t>Dance Club</a:t>
            </a:r>
          </a:p>
        </p:txBody>
      </p:sp>
      <p:sp>
        <p:nvSpPr>
          <p:cNvPr id="5" name="TextBox 4"/>
          <p:cNvSpPr txBox="1"/>
          <p:nvPr/>
        </p:nvSpPr>
        <p:spPr>
          <a:xfrm>
            <a:off x="1534586" y="4322726"/>
            <a:ext cx="9160633" cy="584775"/>
          </a:xfrm>
          <a:prstGeom prst="rect">
            <a:avLst/>
          </a:prstGeom>
          <a:noFill/>
        </p:spPr>
        <p:txBody>
          <a:bodyPr wrap="square" rtlCol="0">
            <a:spAutoFit/>
          </a:bodyPr>
          <a:lstStyle/>
          <a:p>
            <a:pPr algn="ctr"/>
            <a:r>
              <a:rPr lang="en-GB" sz="3200" dirty="0">
                <a:solidFill>
                  <a:prstClr val="black"/>
                </a:solidFill>
                <a:latin typeface="Berlin Sans FB Demi" panose="020E0802020502020306" pitchFamily="34" charset="0"/>
              </a:rPr>
              <a:t>Gym with Mrs Burns</a:t>
            </a:r>
          </a:p>
        </p:txBody>
      </p:sp>
      <p:sp>
        <p:nvSpPr>
          <p:cNvPr id="6" name="TextBox 5"/>
          <p:cNvSpPr txBox="1"/>
          <p:nvPr/>
        </p:nvSpPr>
        <p:spPr>
          <a:xfrm>
            <a:off x="1542901" y="2026537"/>
            <a:ext cx="9144000" cy="707886"/>
          </a:xfrm>
          <a:prstGeom prst="rect">
            <a:avLst/>
          </a:prstGeom>
          <a:noFill/>
        </p:spPr>
        <p:txBody>
          <a:bodyPr wrap="square" rtlCol="0">
            <a:spAutoFit/>
          </a:bodyPr>
          <a:lstStyle/>
          <a:p>
            <a:pPr algn="ctr"/>
            <a:r>
              <a:rPr lang="en-GB" sz="4000" dirty="0">
                <a:solidFill>
                  <a:prstClr val="black"/>
                </a:solidFill>
                <a:latin typeface="Berlin Sans FB Demi" panose="020E0802020502020306" pitchFamily="34" charset="0"/>
              </a:rPr>
              <a:t>Wednesday @ 2:45 – 3:45</a:t>
            </a:r>
          </a:p>
        </p:txBody>
      </p:sp>
      <p:sp>
        <p:nvSpPr>
          <p:cNvPr id="7" name="TextBox 6"/>
          <p:cNvSpPr txBox="1"/>
          <p:nvPr/>
        </p:nvSpPr>
        <p:spPr>
          <a:xfrm rot="20772732">
            <a:off x="1740967" y="422740"/>
            <a:ext cx="1452642" cy="1015663"/>
          </a:xfrm>
          <a:prstGeom prst="rect">
            <a:avLst/>
          </a:prstGeom>
          <a:noFill/>
        </p:spPr>
        <p:txBody>
          <a:bodyPr wrap="none" rtlCol="0">
            <a:spAutoFit/>
          </a:bodyPr>
          <a:lstStyle/>
          <a:p>
            <a:r>
              <a:rPr lang="en-GB" sz="6000" dirty="0">
                <a:solidFill>
                  <a:prstClr val="black"/>
                </a:solidFill>
                <a:latin typeface="Berlin Sans FB Demi" panose="020E0802020502020306" pitchFamily="34" charset="0"/>
              </a:rPr>
              <a:t>S1-3</a:t>
            </a:r>
          </a:p>
        </p:txBody>
      </p:sp>
    </p:spTree>
    <p:extLst>
      <p:ext uri="{BB962C8B-B14F-4D97-AF65-F5344CB8AC3E}">
        <p14:creationId xmlns:p14="http://schemas.microsoft.com/office/powerpoint/2010/main" val="24571379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sportsmedicinepartners.co.uk/wordpress/wp-content/uploads/2015/11/i-getty-skiing.jpg">
            <a:hlinkClick r:id="rId2"/>
          </p:cNvPr>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524001" y="20248"/>
            <a:ext cx="4572000" cy="36450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340" name="Picture 4" descr="http://upload.17u.net/uploadpicbase/2011/11/28/af/2011112816143152069.jpg">
            <a:hlinkClick r:id="rId4"/>
          </p:cNvPr>
          <p:cNvPicPr>
            <a:picLocks noChangeAspect="1" noChangeArrowheads="1"/>
          </p:cNvPicPr>
          <p:nvPr/>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1524001" y="3593263"/>
            <a:ext cx="4572000" cy="32849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342" name="Picture 6" descr="http://ilovetoskiandboard.com/wp-content/uploads/2015/07/downhill.jpg">
            <a:hlinkClick r:id="rId6"/>
          </p:cNvPr>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6023993" y="0"/>
            <a:ext cx="4644007" cy="36652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AutoShape 8" descr="https://www.technologyinmotion.com/wp-content/uploads/2014/07/Two-skiers.jpg">
            <a:hlinkClick r:id="rId8"/>
          </p:cNvPr>
          <p:cNvSpPr>
            <a:spLocks noChangeAspect="1" noChangeArrowheads="1"/>
          </p:cNvSpPr>
          <p:nvPr/>
        </p:nvSpPr>
        <p:spPr bwMode="auto">
          <a:xfrm>
            <a:off x="1679575" y="-2217738"/>
            <a:ext cx="6896100" cy="4629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latin typeface="Trebuchet MS"/>
            </a:endParaRPr>
          </a:p>
        </p:txBody>
      </p:sp>
      <p:sp>
        <p:nvSpPr>
          <p:cNvPr id="3" name="AutoShape 10" descr="https://www.technologyinmotion.com/wp-content/uploads/2014/07/Two-skiers.jpg">
            <a:hlinkClick r:id="rId8"/>
          </p:cNvPr>
          <p:cNvSpPr>
            <a:spLocks noChangeAspect="1" noChangeArrowheads="1"/>
          </p:cNvSpPr>
          <p:nvPr/>
        </p:nvSpPr>
        <p:spPr bwMode="auto">
          <a:xfrm>
            <a:off x="1831975" y="-2065338"/>
            <a:ext cx="6896100" cy="4629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latin typeface="Trebuchet MS"/>
            </a:endParaRPr>
          </a:p>
        </p:txBody>
      </p:sp>
      <p:pic>
        <p:nvPicPr>
          <p:cNvPr id="14350" name="Picture 14" descr="http://www.skinorwest.com/wp-content/uploads/2015/10/SKIER-FRONT-COVER-15-1-e1444228367588.jpg">
            <a:hlinkClick r:id="rId9"/>
          </p:cNvPr>
          <p:cNvPicPr>
            <a:picLocks noChangeAspect="1" noChangeArrowheads="1"/>
          </p:cNvPicPr>
          <p:nvPr/>
        </p:nvPicPr>
        <p:blipFill>
          <a:blip r:embed="rId10">
            <a:lum bright="70000" contrast="-70000"/>
            <a:extLst>
              <a:ext uri="{28A0092B-C50C-407E-A947-70E740481C1C}">
                <a14:useLocalDpi xmlns:a14="http://schemas.microsoft.com/office/drawing/2010/main" val="0"/>
              </a:ext>
            </a:extLst>
          </a:blip>
          <a:srcRect/>
          <a:stretch>
            <a:fillRect/>
          </a:stretch>
        </p:blipFill>
        <p:spPr bwMode="auto">
          <a:xfrm>
            <a:off x="6059021" y="3593264"/>
            <a:ext cx="4608978" cy="32647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544693" y="2306788"/>
            <a:ext cx="9140417" cy="2308324"/>
          </a:xfrm>
          <a:prstGeom prst="rect">
            <a:avLst/>
          </a:prstGeom>
          <a:noFill/>
        </p:spPr>
        <p:txBody>
          <a:bodyPr wrap="square" rtlCol="0">
            <a:spAutoFit/>
          </a:bodyPr>
          <a:lstStyle/>
          <a:p>
            <a:pPr algn="ctr"/>
            <a:r>
              <a:rPr lang="en-GB" sz="14400" b="1" dirty="0">
                <a:solidFill>
                  <a:prstClr val="black"/>
                </a:solidFill>
                <a:latin typeface="Berlin Sans FB Demi" panose="020E0802020502020306" pitchFamily="34" charset="0"/>
              </a:rPr>
              <a:t>Skiing</a:t>
            </a:r>
          </a:p>
        </p:txBody>
      </p:sp>
      <p:sp>
        <p:nvSpPr>
          <p:cNvPr id="10" name="TextBox 9"/>
          <p:cNvSpPr txBox="1"/>
          <p:nvPr/>
        </p:nvSpPr>
        <p:spPr>
          <a:xfrm>
            <a:off x="1524001" y="4437112"/>
            <a:ext cx="9160633" cy="707886"/>
          </a:xfrm>
          <a:prstGeom prst="rect">
            <a:avLst/>
          </a:prstGeom>
          <a:noFill/>
        </p:spPr>
        <p:txBody>
          <a:bodyPr wrap="square" rtlCol="0">
            <a:spAutoFit/>
          </a:bodyPr>
          <a:lstStyle/>
          <a:p>
            <a:pPr algn="ctr"/>
            <a:r>
              <a:rPr lang="en-GB" sz="4000" dirty="0">
                <a:solidFill>
                  <a:prstClr val="black"/>
                </a:solidFill>
                <a:latin typeface="Berlin Sans FB Demi" panose="020E0802020502020306" pitchFamily="34" charset="0"/>
              </a:rPr>
              <a:t>Xscape with Mr </a:t>
            </a:r>
            <a:r>
              <a:rPr lang="en-GB" sz="4000" dirty="0" err="1">
                <a:solidFill>
                  <a:prstClr val="black"/>
                </a:solidFill>
                <a:latin typeface="Berlin Sans FB Demi" panose="020E0802020502020306" pitchFamily="34" charset="0"/>
              </a:rPr>
              <a:t>Eaglesham</a:t>
            </a:r>
            <a:endParaRPr lang="en-GB" sz="4000" dirty="0">
              <a:solidFill>
                <a:prstClr val="black"/>
              </a:solidFill>
              <a:latin typeface="Berlin Sans FB Demi" panose="020E0802020502020306" pitchFamily="34" charset="0"/>
            </a:endParaRPr>
          </a:p>
        </p:txBody>
      </p:sp>
      <p:sp>
        <p:nvSpPr>
          <p:cNvPr id="11" name="TextBox 10"/>
          <p:cNvSpPr txBox="1"/>
          <p:nvPr/>
        </p:nvSpPr>
        <p:spPr>
          <a:xfrm rot="20350013">
            <a:off x="1321264" y="436713"/>
            <a:ext cx="3472979" cy="1323439"/>
          </a:xfrm>
          <a:prstGeom prst="rect">
            <a:avLst/>
          </a:prstGeom>
          <a:noFill/>
        </p:spPr>
        <p:txBody>
          <a:bodyPr wrap="square" rtlCol="0">
            <a:spAutoFit/>
          </a:bodyPr>
          <a:lstStyle/>
          <a:p>
            <a:pPr algn="ctr"/>
            <a:r>
              <a:rPr lang="en-GB" sz="4000" dirty="0">
                <a:solidFill>
                  <a:prstClr val="black"/>
                </a:solidFill>
                <a:latin typeface="Berlin Sans FB Demi" panose="020E0802020502020306" pitchFamily="34" charset="0"/>
              </a:rPr>
              <a:t>Wednesday after school</a:t>
            </a:r>
          </a:p>
        </p:txBody>
      </p:sp>
    </p:spTree>
    <p:extLst>
      <p:ext uri="{BB962C8B-B14F-4D97-AF65-F5344CB8AC3E}">
        <p14:creationId xmlns:p14="http://schemas.microsoft.com/office/powerpoint/2010/main" val="1794198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0177" y="153355"/>
            <a:ext cx="2927487" cy="1823835"/>
          </a:xfrm>
          <a:prstGeom prst="rect">
            <a:avLst/>
          </a:prstGeom>
          <a:noFill/>
          <a:effectLst>
            <a:softEdge rad="127000"/>
          </a:effectLst>
        </p:spPr>
      </p:pic>
      <p:sp>
        <p:nvSpPr>
          <p:cNvPr id="16385" name="Title 1"/>
          <p:cNvSpPr>
            <a:spLocks noGrp="1"/>
          </p:cNvSpPr>
          <p:nvPr>
            <p:ph type="ctrTitle"/>
          </p:nvPr>
        </p:nvSpPr>
        <p:spPr>
          <a:xfrm>
            <a:off x="2160884" y="62802"/>
            <a:ext cx="7772400" cy="1470025"/>
          </a:xfrm>
        </p:spPr>
        <p:txBody>
          <a:bodyPr/>
          <a:lstStyle/>
          <a:p>
            <a:pPr eaLnBrk="1" hangingPunct="1"/>
            <a:r>
              <a:rPr lang="en-GB" sz="3600" u="sng" dirty="0"/>
              <a:t/>
            </a:r>
            <a:br>
              <a:rPr lang="en-GB" sz="3600" u="sng" dirty="0"/>
            </a:br>
            <a:endParaRPr lang="en-GB" sz="36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505" y="116632"/>
            <a:ext cx="2808312" cy="1971793"/>
          </a:xfrm>
          <a:prstGeom prst="rect">
            <a:avLst/>
          </a:prstGeom>
          <a:noFill/>
          <a:effectLst>
            <a:softEdge rad="127000"/>
          </a:effectLst>
        </p:spPr>
      </p:pic>
      <p:pic>
        <p:nvPicPr>
          <p:cNvPr id="12" name="Picture 11" descr="st nin badge"/>
          <p:cNvPicPr>
            <a:picLocks noChangeAspect="1" noChangeArrowheads="1"/>
          </p:cNvPicPr>
          <p:nvPr/>
        </p:nvPicPr>
        <p:blipFill>
          <a:blip r:embed="rId5">
            <a:extLst/>
          </a:blip>
          <a:srcRect/>
          <a:stretch>
            <a:fillRect/>
          </a:stretch>
        </p:blipFill>
        <p:spPr bwMode="auto">
          <a:xfrm>
            <a:off x="5288506" y="867507"/>
            <a:ext cx="1517159" cy="2042828"/>
          </a:xfrm>
          <a:prstGeom prst="rect">
            <a:avLst/>
          </a:prstGeom>
          <a:noFill/>
          <a:ln w="9525">
            <a:noFill/>
            <a:miter lim="800000"/>
            <a:headEnd/>
            <a:tailEnd/>
          </a:ln>
          <a:effectLst>
            <a:softEdge rad="63500"/>
          </a:effectLst>
          <a:scene3d>
            <a:camera prst="orthographicFront"/>
            <a:lightRig rig="threePt" dir="t"/>
          </a:scene3d>
          <a:sp3d extrusionH="488950">
            <a:bevelT w="1536700" h="571500"/>
          </a:sp3d>
        </p:spPr>
      </p:pic>
      <p:sp>
        <p:nvSpPr>
          <p:cNvPr id="13" name="Text Placeholder 7">
            <a:extLst>
              <a:ext uri="{FF2B5EF4-FFF2-40B4-BE49-F238E27FC236}">
                <a16:creationId xmlns:a16="http://schemas.microsoft.com/office/drawing/2014/main" id="{79E7AB21-F621-4E20-A2BB-CB4B10E63C84}"/>
              </a:ext>
            </a:extLst>
          </p:cNvPr>
          <p:cNvSpPr txBox="1">
            <a:spLocks/>
          </p:cNvSpPr>
          <p:nvPr/>
        </p:nvSpPr>
        <p:spPr bwMode="auto">
          <a:xfrm>
            <a:off x="1836513" y="2540379"/>
            <a:ext cx="4752528" cy="29630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defRPr/>
            </a:pPr>
            <a:r>
              <a:rPr lang="en-GB" sz="2400" dirty="0">
                <a:solidFill>
                  <a:prstClr val="black"/>
                </a:solidFill>
                <a:latin typeface="Calibri"/>
              </a:rPr>
              <a:t>Morning Mass</a:t>
            </a:r>
          </a:p>
          <a:p>
            <a:pPr marL="457200" indent="-457200" algn="l">
              <a:buFont typeface="Arial" panose="020B0604020202020204" pitchFamily="34" charset="0"/>
              <a:buChar char="•"/>
              <a:defRPr/>
            </a:pPr>
            <a:endParaRPr lang="en-GB" sz="2400" dirty="0">
              <a:solidFill>
                <a:prstClr val="black"/>
              </a:solidFill>
              <a:latin typeface="Calibri"/>
            </a:endParaRPr>
          </a:p>
          <a:p>
            <a:pPr marL="457200" indent="-457200" algn="l">
              <a:buFont typeface="Arial" panose="020B0604020202020204" pitchFamily="34" charset="0"/>
              <a:buChar char="•"/>
              <a:defRPr/>
            </a:pPr>
            <a:r>
              <a:rPr lang="en-GB" sz="2400" dirty="0">
                <a:solidFill>
                  <a:prstClr val="black"/>
                </a:solidFill>
                <a:latin typeface="Calibri"/>
              </a:rPr>
              <a:t>Eucharistic Adoration and Rosary</a:t>
            </a:r>
          </a:p>
          <a:p>
            <a:pPr marL="457200" indent="-457200" algn="l">
              <a:buFont typeface="Arial" panose="020B0604020202020204" pitchFamily="34" charset="0"/>
              <a:buChar char="•"/>
              <a:defRPr/>
            </a:pPr>
            <a:r>
              <a:rPr lang="en-GB" sz="2400" dirty="0">
                <a:solidFill>
                  <a:prstClr val="black"/>
                </a:solidFill>
                <a:latin typeface="Calibri"/>
              </a:rPr>
              <a:t>Venerable Margaret Sinclair Novena</a:t>
            </a:r>
          </a:p>
        </p:txBody>
      </p:sp>
      <p:sp>
        <p:nvSpPr>
          <p:cNvPr id="15" name="Content Placeholder 8">
            <a:extLst>
              <a:ext uri="{FF2B5EF4-FFF2-40B4-BE49-F238E27FC236}">
                <a16:creationId xmlns:a16="http://schemas.microsoft.com/office/drawing/2014/main" id="{7E6614D5-40AF-4A88-B4B5-59CC90AE1874}"/>
              </a:ext>
            </a:extLst>
          </p:cNvPr>
          <p:cNvSpPr txBox="1">
            <a:spLocks/>
          </p:cNvSpPr>
          <p:nvPr/>
        </p:nvSpPr>
        <p:spPr>
          <a:xfrm>
            <a:off x="6816080" y="2540379"/>
            <a:ext cx="3394720" cy="2963017"/>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GB" sz="2400" dirty="0">
                <a:solidFill>
                  <a:prstClr val="black"/>
                </a:solidFill>
                <a:latin typeface="Calibri"/>
              </a:rPr>
              <a:t>Tuesday, Thursday and Friday 8.25am</a:t>
            </a:r>
          </a:p>
          <a:p>
            <a:pPr>
              <a:defRPr/>
            </a:pPr>
            <a:r>
              <a:rPr lang="en-GB" sz="2400" dirty="0">
                <a:solidFill>
                  <a:prstClr val="black"/>
                </a:solidFill>
                <a:latin typeface="Calibri"/>
              </a:rPr>
              <a:t>Friday 12.20-1.00</a:t>
            </a:r>
          </a:p>
          <a:p>
            <a:pPr>
              <a:defRPr/>
            </a:pPr>
            <a:r>
              <a:rPr lang="en-GB" sz="2400" dirty="0">
                <a:solidFill>
                  <a:prstClr val="black"/>
                </a:solidFill>
                <a:latin typeface="Calibri"/>
              </a:rPr>
              <a:t>Monday 12.40</a:t>
            </a:r>
          </a:p>
          <a:p>
            <a:pPr>
              <a:defRPr/>
            </a:pPr>
            <a:endParaRPr lang="en-GB" sz="2400" dirty="0">
              <a:solidFill>
                <a:prstClr val="black"/>
              </a:solidFill>
              <a:latin typeface="Calibri"/>
            </a:endParaRPr>
          </a:p>
        </p:txBody>
      </p:sp>
      <p:sp>
        <p:nvSpPr>
          <p:cNvPr id="16" name="Rectangle 15">
            <a:extLst>
              <a:ext uri="{FF2B5EF4-FFF2-40B4-BE49-F238E27FC236}">
                <a16:creationId xmlns:a16="http://schemas.microsoft.com/office/drawing/2014/main" id="{33C0EC80-C85A-40DF-ABAA-BA05B281F6FB}"/>
              </a:ext>
            </a:extLst>
          </p:cNvPr>
          <p:cNvSpPr/>
          <p:nvPr/>
        </p:nvSpPr>
        <p:spPr>
          <a:xfrm>
            <a:off x="3109352" y="5209131"/>
            <a:ext cx="7307128" cy="978729"/>
          </a:xfrm>
          <a:prstGeom prst="rect">
            <a:avLst/>
          </a:prstGeom>
        </p:spPr>
        <p:txBody>
          <a:bodyPr wrap="square">
            <a:spAutoFit/>
          </a:bodyPr>
          <a:lstStyle/>
          <a:p>
            <a:pPr fontAlgn="base">
              <a:lnSpc>
                <a:spcPct val="80000"/>
              </a:lnSpc>
              <a:spcBef>
                <a:spcPct val="0"/>
              </a:spcBef>
              <a:spcAft>
                <a:spcPct val="0"/>
              </a:spcAft>
              <a:defRPr/>
            </a:pPr>
            <a:r>
              <a:rPr lang="en-GB" altLang="en-US" dirty="0">
                <a:solidFill>
                  <a:prstClr val="black"/>
                </a:solidFill>
                <a:latin typeface="Calibri"/>
                <a:cs typeface="Arial" charset="0"/>
              </a:rPr>
              <a:t>"The best, the surest and the most effective way of establishing everlasting peace on the face of the earth is through the great power of Perpetual Adoration of the Blessed Sacrament." </a:t>
            </a:r>
          </a:p>
          <a:p>
            <a:pPr fontAlgn="base">
              <a:lnSpc>
                <a:spcPct val="80000"/>
              </a:lnSpc>
              <a:spcBef>
                <a:spcPct val="0"/>
              </a:spcBef>
              <a:spcAft>
                <a:spcPct val="0"/>
              </a:spcAft>
              <a:defRPr/>
            </a:pPr>
            <a:r>
              <a:rPr lang="en-GB" altLang="en-US" i="1" dirty="0">
                <a:solidFill>
                  <a:prstClr val="black"/>
                </a:solidFill>
                <a:latin typeface="Calibri"/>
                <a:cs typeface="Arial" charset="0"/>
              </a:rPr>
              <a:t>Blessed John Paul II</a:t>
            </a:r>
          </a:p>
        </p:txBody>
      </p:sp>
      <p:pic>
        <p:nvPicPr>
          <p:cNvPr id="5" name="Picture 4">
            <a:extLst>
              <a:ext uri="{FF2B5EF4-FFF2-40B4-BE49-F238E27FC236}">
                <a16:creationId xmlns:a16="http://schemas.microsoft.com/office/drawing/2014/main" id="{2CD3CB30-ABD9-4D85-BEF7-05472C90129E}"/>
              </a:ext>
            </a:extLst>
          </p:cNvPr>
          <p:cNvPicPr>
            <a:picLocks noChangeAspect="1"/>
          </p:cNvPicPr>
          <p:nvPr/>
        </p:nvPicPr>
        <p:blipFill>
          <a:blip r:embed="rId6"/>
          <a:stretch>
            <a:fillRect/>
          </a:stretch>
        </p:blipFill>
        <p:spPr>
          <a:xfrm>
            <a:off x="1619891" y="4618258"/>
            <a:ext cx="1502543" cy="1864719"/>
          </a:xfrm>
          <a:prstGeom prst="rect">
            <a:avLst/>
          </a:prstGeom>
          <a:effectLst>
            <a:softEdge rad="317500"/>
          </a:effectLst>
        </p:spPr>
      </p:pic>
      <p:sp>
        <p:nvSpPr>
          <p:cNvPr id="2" name="Rectangle 1"/>
          <p:cNvSpPr/>
          <p:nvPr/>
        </p:nvSpPr>
        <p:spPr>
          <a:xfrm>
            <a:off x="3977544" y="4633974"/>
            <a:ext cx="4088432" cy="369332"/>
          </a:xfrm>
          <a:prstGeom prst="rect">
            <a:avLst/>
          </a:prstGeom>
          <a:ln w="12700">
            <a:solidFill>
              <a:schemeClr val="tx1"/>
            </a:solidFill>
          </a:ln>
        </p:spPr>
        <p:txBody>
          <a:bodyPr wrap="square">
            <a:spAutoFit/>
          </a:bodyPr>
          <a:lstStyle/>
          <a:p>
            <a:pPr marL="609600" indent="-609600" fontAlgn="base">
              <a:spcBef>
                <a:spcPct val="20000"/>
              </a:spcBef>
              <a:spcAft>
                <a:spcPct val="0"/>
              </a:spcAft>
              <a:defRPr/>
            </a:pPr>
            <a:r>
              <a:rPr lang="en-GB" dirty="0">
                <a:solidFill>
                  <a:prstClr val="black"/>
                </a:solidFill>
                <a:latin typeface="Arial" charset="0"/>
                <a:cs typeface="Arial" charset="0"/>
              </a:rPr>
              <a:t>Family members are always welcome! </a:t>
            </a:r>
          </a:p>
        </p:txBody>
      </p:sp>
    </p:spTree>
    <p:extLst>
      <p:ext uri="{BB962C8B-B14F-4D97-AF65-F5344CB8AC3E}">
        <p14:creationId xmlns:p14="http://schemas.microsoft.com/office/powerpoint/2010/main" val="573785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missundevils.com/wp-content/uploads/2016/02/Futsal.jpg">
            <a:hlinkClick r:id="rId2"/>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524000" y="1"/>
            <a:ext cx="4716016" cy="37170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4" descr="http://static1.squarespace.com/static/546ac081e4b08c0cf810e433/548b4c7fe4b00591d4aedb4d/5491deace4b015a6d73575f5/1446558071438/?format=1000w">
            <a:hlinkClick r:id="rId4"/>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1524000" y="3638891"/>
            <a:ext cx="4716016" cy="32194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6" descr="https://upload.wikimedia.org/wikipedia/commons/0/06/Futebol_Salao_Pan2007.jpg">
            <a:hlinkClick r:id="rId6"/>
          </p:cNvPr>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6168008" y="3638890"/>
            <a:ext cx="4499992" cy="32191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8" descr="http://www.thesoccerstore.co.uk/blog/wp-content/uploads/2015/12/Futsal.jpg">
            <a:hlinkClick r:id="rId8"/>
          </p:cNvPr>
          <p:cNvPicPr>
            <a:picLocks noChangeAspect="1" noChangeArrowheads="1"/>
          </p:cNvPicPr>
          <p:nvPr/>
        </p:nvPicPr>
        <p:blipFill>
          <a:blip r:embed="rId9" cstate="print">
            <a:lum bright="70000" contrast="-70000"/>
            <a:extLst>
              <a:ext uri="{28A0092B-C50C-407E-A947-70E740481C1C}">
                <a14:useLocalDpi xmlns:a14="http://schemas.microsoft.com/office/drawing/2010/main" val="0"/>
              </a:ext>
            </a:extLst>
          </a:blip>
          <a:srcRect/>
          <a:stretch>
            <a:fillRect/>
          </a:stretch>
        </p:blipFill>
        <p:spPr bwMode="auto">
          <a:xfrm>
            <a:off x="6168008" y="1"/>
            <a:ext cx="4499992" cy="37170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37797" y="2385755"/>
            <a:ext cx="9140417" cy="2215991"/>
          </a:xfrm>
          <a:prstGeom prst="rect">
            <a:avLst/>
          </a:prstGeom>
          <a:noFill/>
        </p:spPr>
        <p:txBody>
          <a:bodyPr wrap="square" rtlCol="0">
            <a:spAutoFit/>
          </a:bodyPr>
          <a:lstStyle/>
          <a:p>
            <a:pPr algn="ctr"/>
            <a:r>
              <a:rPr lang="en-GB" sz="13800" b="1" dirty="0">
                <a:solidFill>
                  <a:prstClr val="black"/>
                </a:solidFill>
                <a:latin typeface="Berlin Sans FB Demi" panose="020E0802020502020306" pitchFamily="34" charset="0"/>
              </a:rPr>
              <a:t>Futsal</a:t>
            </a:r>
          </a:p>
        </p:txBody>
      </p:sp>
      <p:sp>
        <p:nvSpPr>
          <p:cNvPr id="7" name="TextBox 6"/>
          <p:cNvSpPr txBox="1"/>
          <p:nvPr/>
        </p:nvSpPr>
        <p:spPr>
          <a:xfrm>
            <a:off x="1527690" y="4365105"/>
            <a:ext cx="9160633" cy="646331"/>
          </a:xfrm>
          <a:prstGeom prst="rect">
            <a:avLst/>
          </a:prstGeom>
          <a:noFill/>
        </p:spPr>
        <p:txBody>
          <a:bodyPr wrap="square" rtlCol="0">
            <a:spAutoFit/>
          </a:bodyPr>
          <a:lstStyle/>
          <a:p>
            <a:pPr algn="ctr"/>
            <a:r>
              <a:rPr lang="en-GB" sz="3600" dirty="0">
                <a:solidFill>
                  <a:prstClr val="black"/>
                </a:solidFill>
                <a:latin typeface="Berlin Sans FB Demi" panose="020E0802020502020306" pitchFamily="34" charset="0"/>
              </a:rPr>
              <a:t>Games hall with Mr Lough</a:t>
            </a:r>
          </a:p>
        </p:txBody>
      </p:sp>
      <p:sp>
        <p:nvSpPr>
          <p:cNvPr id="8" name="TextBox 7"/>
          <p:cNvSpPr txBox="1"/>
          <p:nvPr/>
        </p:nvSpPr>
        <p:spPr>
          <a:xfrm>
            <a:off x="1527689" y="2001034"/>
            <a:ext cx="9144000" cy="707886"/>
          </a:xfrm>
          <a:prstGeom prst="rect">
            <a:avLst/>
          </a:prstGeom>
          <a:noFill/>
        </p:spPr>
        <p:txBody>
          <a:bodyPr wrap="square" rtlCol="0">
            <a:spAutoFit/>
          </a:bodyPr>
          <a:lstStyle/>
          <a:p>
            <a:pPr algn="ctr"/>
            <a:r>
              <a:rPr lang="en-GB" sz="4000" dirty="0">
                <a:solidFill>
                  <a:prstClr val="black"/>
                </a:solidFill>
                <a:latin typeface="Berlin Sans FB Demi" panose="020E0802020502020306" pitchFamily="34" charset="0"/>
              </a:rPr>
              <a:t>Thursdays @ 12:20 – 12:50</a:t>
            </a:r>
          </a:p>
        </p:txBody>
      </p:sp>
      <p:sp>
        <p:nvSpPr>
          <p:cNvPr id="9" name="TextBox 8"/>
          <p:cNvSpPr txBox="1"/>
          <p:nvPr/>
        </p:nvSpPr>
        <p:spPr>
          <a:xfrm rot="20627748">
            <a:off x="1911543" y="141733"/>
            <a:ext cx="1109599" cy="1323439"/>
          </a:xfrm>
          <a:prstGeom prst="rect">
            <a:avLst/>
          </a:prstGeom>
          <a:noFill/>
        </p:spPr>
        <p:txBody>
          <a:bodyPr wrap="none" rtlCol="0">
            <a:spAutoFit/>
          </a:bodyPr>
          <a:lstStyle/>
          <a:p>
            <a:r>
              <a:rPr lang="en-GB" sz="8000" dirty="0">
                <a:solidFill>
                  <a:prstClr val="black"/>
                </a:solidFill>
                <a:latin typeface="Berlin Sans FB Demi" panose="020E0802020502020306" pitchFamily="34" charset="0"/>
              </a:rPr>
              <a:t>S3</a:t>
            </a:r>
          </a:p>
        </p:txBody>
      </p:sp>
      <p:sp>
        <p:nvSpPr>
          <p:cNvPr id="10" name="TextBox 9"/>
          <p:cNvSpPr txBox="1"/>
          <p:nvPr/>
        </p:nvSpPr>
        <p:spPr>
          <a:xfrm>
            <a:off x="7968208" y="6165304"/>
            <a:ext cx="2233304" cy="584775"/>
          </a:xfrm>
          <a:prstGeom prst="rect">
            <a:avLst/>
          </a:prstGeom>
          <a:noFill/>
        </p:spPr>
        <p:txBody>
          <a:bodyPr wrap="none" rtlCol="0">
            <a:spAutoFit/>
          </a:bodyPr>
          <a:lstStyle/>
          <a:p>
            <a:r>
              <a:rPr lang="en-GB" sz="3200" dirty="0">
                <a:solidFill>
                  <a:prstClr val="black"/>
                </a:solidFill>
                <a:latin typeface="Berlin Sans FB Demi" panose="020E0802020502020306" pitchFamily="34" charset="0"/>
              </a:rPr>
              <a:t>Lunch Club</a:t>
            </a:r>
          </a:p>
        </p:txBody>
      </p:sp>
    </p:spTree>
    <p:extLst>
      <p:ext uri="{BB962C8B-B14F-4D97-AF65-F5344CB8AC3E}">
        <p14:creationId xmlns:p14="http://schemas.microsoft.com/office/powerpoint/2010/main" val="3509250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missundevils.com/wp-content/uploads/2016/02/Futsal.jpg">
            <a:hlinkClick r:id="rId2"/>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524000" y="1"/>
            <a:ext cx="4716016" cy="37170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4" descr="http://static1.squarespace.com/static/546ac081e4b08c0cf810e433/548b4c7fe4b00591d4aedb4d/5491deace4b015a6d73575f5/1446558071438/?format=1000w">
            <a:hlinkClick r:id="rId4"/>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1524000" y="3638891"/>
            <a:ext cx="4716016" cy="32194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6" descr="https://upload.wikimedia.org/wikipedia/commons/0/06/Futebol_Salao_Pan2007.jpg">
            <a:hlinkClick r:id="rId6"/>
          </p:cNvPr>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6168008" y="3638890"/>
            <a:ext cx="4499992" cy="32191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8" descr="http://www.thesoccerstore.co.uk/blog/wp-content/uploads/2015/12/Futsal.jpg">
            <a:hlinkClick r:id="rId8"/>
          </p:cNvPr>
          <p:cNvPicPr>
            <a:picLocks noChangeAspect="1" noChangeArrowheads="1"/>
          </p:cNvPicPr>
          <p:nvPr/>
        </p:nvPicPr>
        <p:blipFill>
          <a:blip r:embed="rId9" cstate="print">
            <a:lum bright="70000" contrast="-70000"/>
            <a:extLst>
              <a:ext uri="{28A0092B-C50C-407E-A947-70E740481C1C}">
                <a14:useLocalDpi xmlns:a14="http://schemas.microsoft.com/office/drawing/2010/main" val="0"/>
              </a:ext>
            </a:extLst>
          </a:blip>
          <a:srcRect/>
          <a:stretch>
            <a:fillRect/>
          </a:stretch>
        </p:blipFill>
        <p:spPr bwMode="auto">
          <a:xfrm>
            <a:off x="6168008" y="1"/>
            <a:ext cx="4499992" cy="37170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37797" y="2385755"/>
            <a:ext cx="9140417" cy="2215991"/>
          </a:xfrm>
          <a:prstGeom prst="rect">
            <a:avLst/>
          </a:prstGeom>
          <a:noFill/>
        </p:spPr>
        <p:txBody>
          <a:bodyPr wrap="square" rtlCol="0">
            <a:spAutoFit/>
          </a:bodyPr>
          <a:lstStyle/>
          <a:p>
            <a:pPr algn="ctr"/>
            <a:r>
              <a:rPr lang="en-GB" sz="13800" b="1" dirty="0">
                <a:solidFill>
                  <a:prstClr val="black"/>
                </a:solidFill>
                <a:latin typeface="Berlin Sans FB Demi" panose="020E0802020502020306" pitchFamily="34" charset="0"/>
              </a:rPr>
              <a:t>Futsal</a:t>
            </a:r>
          </a:p>
        </p:txBody>
      </p:sp>
      <p:sp>
        <p:nvSpPr>
          <p:cNvPr id="7" name="TextBox 6"/>
          <p:cNvSpPr txBox="1"/>
          <p:nvPr/>
        </p:nvSpPr>
        <p:spPr>
          <a:xfrm>
            <a:off x="1527690" y="4365105"/>
            <a:ext cx="9160633" cy="646331"/>
          </a:xfrm>
          <a:prstGeom prst="rect">
            <a:avLst/>
          </a:prstGeom>
          <a:noFill/>
        </p:spPr>
        <p:txBody>
          <a:bodyPr wrap="square" rtlCol="0">
            <a:spAutoFit/>
          </a:bodyPr>
          <a:lstStyle/>
          <a:p>
            <a:pPr algn="ctr"/>
            <a:r>
              <a:rPr lang="en-GB" sz="3600" dirty="0">
                <a:solidFill>
                  <a:prstClr val="black"/>
                </a:solidFill>
                <a:latin typeface="Berlin Sans FB Demi" panose="020E0802020502020306" pitchFamily="34" charset="0"/>
              </a:rPr>
              <a:t>Games hall with Mr Ford</a:t>
            </a:r>
          </a:p>
        </p:txBody>
      </p:sp>
      <p:sp>
        <p:nvSpPr>
          <p:cNvPr id="8" name="TextBox 7"/>
          <p:cNvSpPr txBox="1"/>
          <p:nvPr/>
        </p:nvSpPr>
        <p:spPr>
          <a:xfrm>
            <a:off x="1527689" y="2001034"/>
            <a:ext cx="9144000" cy="707886"/>
          </a:xfrm>
          <a:prstGeom prst="rect">
            <a:avLst/>
          </a:prstGeom>
          <a:noFill/>
        </p:spPr>
        <p:txBody>
          <a:bodyPr wrap="square" rtlCol="0">
            <a:spAutoFit/>
          </a:bodyPr>
          <a:lstStyle/>
          <a:p>
            <a:pPr algn="ctr"/>
            <a:r>
              <a:rPr lang="en-GB" sz="4000" dirty="0">
                <a:solidFill>
                  <a:prstClr val="black"/>
                </a:solidFill>
                <a:latin typeface="Berlin Sans FB Demi" panose="020E0802020502020306" pitchFamily="34" charset="0"/>
              </a:rPr>
              <a:t>Monday @ 12:20 – 12:50</a:t>
            </a:r>
          </a:p>
        </p:txBody>
      </p:sp>
      <p:sp>
        <p:nvSpPr>
          <p:cNvPr id="9" name="TextBox 8"/>
          <p:cNvSpPr txBox="1"/>
          <p:nvPr/>
        </p:nvSpPr>
        <p:spPr>
          <a:xfrm rot="20627748">
            <a:off x="1513197" y="141733"/>
            <a:ext cx="1906291" cy="1323439"/>
          </a:xfrm>
          <a:prstGeom prst="rect">
            <a:avLst/>
          </a:prstGeom>
          <a:noFill/>
        </p:spPr>
        <p:txBody>
          <a:bodyPr wrap="none" rtlCol="0">
            <a:spAutoFit/>
          </a:bodyPr>
          <a:lstStyle/>
          <a:p>
            <a:r>
              <a:rPr lang="en-GB" sz="8000" dirty="0">
                <a:solidFill>
                  <a:prstClr val="black"/>
                </a:solidFill>
                <a:latin typeface="Berlin Sans FB Demi" panose="020E0802020502020306" pitchFamily="34" charset="0"/>
              </a:rPr>
              <a:t>S1-2</a:t>
            </a:r>
          </a:p>
        </p:txBody>
      </p:sp>
      <p:sp>
        <p:nvSpPr>
          <p:cNvPr id="10" name="TextBox 9"/>
          <p:cNvSpPr txBox="1"/>
          <p:nvPr/>
        </p:nvSpPr>
        <p:spPr>
          <a:xfrm>
            <a:off x="7968208" y="6165304"/>
            <a:ext cx="2233304" cy="584775"/>
          </a:xfrm>
          <a:prstGeom prst="rect">
            <a:avLst/>
          </a:prstGeom>
          <a:noFill/>
        </p:spPr>
        <p:txBody>
          <a:bodyPr wrap="none" rtlCol="0">
            <a:spAutoFit/>
          </a:bodyPr>
          <a:lstStyle/>
          <a:p>
            <a:r>
              <a:rPr lang="en-GB" sz="3200" dirty="0">
                <a:solidFill>
                  <a:prstClr val="black"/>
                </a:solidFill>
                <a:latin typeface="Berlin Sans FB Demi" panose="020E0802020502020306" pitchFamily="34" charset="0"/>
              </a:rPr>
              <a:t>Lunch Club</a:t>
            </a:r>
          </a:p>
        </p:txBody>
      </p:sp>
    </p:spTree>
    <p:extLst>
      <p:ext uri="{BB962C8B-B14F-4D97-AF65-F5344CB8AC3E}">
        <p14:creationId xmlns:p14="http://schemas.microsoft.com/office/powerpoint/2010/main" val="34493535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34586" y="2636912"/>
            <a:ext cx="9140417" cy="1446550"/>
          </a:xfrm>
          <a:prstGeom prst="rect">
            <a:avLst/>
          </a:prstGeom>
          <a:noFill/>
        </p:spPr>
        <p:txBody>
          <a:bodyPr wrap="square" rtlCol="0">
            <a:spAutoFit/>
          </a:bodyPr>
          <a:lstStyle/>
          <a:p>
            <a:pPr algn="ctr"/>
            <a:r>
              <a:rPr lang="en-GB" sz="8800" b="1" dirty="0">
                <a:solidFill>
                  <a:prstClr val="black"/>
                </a:solidFill>
                <a:latin typeface="Berlin Sans FB Demi" panose="020E0802020502020306" pitchFamily="34" charset="0"/>
              </a:rPr>
              <a:t>Gymnastics Club</a:t>
            </a:r>
          </a:p>
        </p:txBody>
      </p:sp>
      <p:sp>
        <p:nvSpPr>
          <p:cNvPr id="5" name="TextBox 4"/>
          <p:cNvSpPr txBox="1"/>
          <p:nvPr/>
        </p:nvSpPr>
        <p:spPr>
          <a:xfrm>
            <a:off x="1534586" y="4322726"/>
            <a:ext cx="9160633" cy="584775"/>
          </a:xfrm>
          <a:prstGeom prst="rect">
            <a:avLst/>
          </a:prstGeom>
          <a:noFill/>
        </p:spPr>
        <p:txBody>
          <a:bodyPr wrap="square" rtlCol="0">
            <a:spAutoFit/>
          </a:bodyPr>
          <a:lstStyle/>
          <a:p>
            <a:pPr algn="ctr"/>
            <a:r>
              <a:rPr lang="en-GB" sz="3200" dirty="0">
                <a:solidFill>
                  <a:prstClr val="black"/>
                </a:solidFill>
                <a:latin typeface="Berlin Sans FB Demi" panose="020E0802020502020306" pitchFamily="34" charset="0"/>
              </a:rPr>
              <a:t>Small Gym with Mrs Burns</a:t>
            </a:r>
          </a:p>
        </p:txBody>
      </p:sp>
      <p:sp>
        <p:nvSpPr>
          <p:cNvPr id="6" name="TextBox 5"/>
          <p:cNvSpPr txBox="1"/>
          <p:nvPr/>
        </p:nvSpPr>
        <p:spPr>
          <a:xfrm>
            <a:off x="1542901" y="2026537"/>
            <a:ext cx="9144000" cy="707886"/>
          </a:xfrm>
          <a:prstGeom prst="rect">
            <a:avLst/>
          </a:prstGeom>
          <a:noFill/>
        </p:spPr>
        <p:txBody>
          <a:bodyPr wrap="square" rtlCol="0">
            <a:spAutoFit/>
          </a:bodyPr>
          <a:lstStyle/>
          <a:p>
            <a:pPr algn="ctr"/>
            <a:r>
              <a:rPr lang="en-GB" sz="4000" dirty="0">
                <a:solidFill>
                  <a:prstClr val="black"/>
                </a:solidFill>
                <a:latin typeface="Berlin Sans FB Demi" panose="020E0802020502020306" pitchFamily="34" charset="0"/>
              </a:rPr>
              <a:t>Monday @ </a:t>
            </a:r>
            <a:r>
              <a:rPr lang="en-GB" sz="4000" dirty="0">
                <a:solidFill>
                  <a:prstClr val="black"/>
                </a:solidFill>
                <a:latin typeface="Berlin Sans FB" panose="020E0602020502020306" pitchFamily="34" charset="0"/>
              </a:rPr>
              <a:t>3:30- 4:30</a:t>
            </a:r>
          </a:p>
        </p:txBody>
      </p:sp>
      <p:pic>
        <p:nvPicPr>
          <p:cNvPr id="8" name="Picture 7" descr="SVG &gt; gymnastics girl exercise - Free SVG Image &amp; Icon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8261" y="2202270"/>
            <a:ext cx="397428" cy="397428"/>
          </a:xfrm>
          <a:prstGeom prst="rect">
            <a:avLst/>
          </a:prstGeom>
        </p:spPr>
      </p:pic>
      <p:pic>
        <p:nvPicPr>
          <p:cNvPr id="15" name="Picture 14" descr="File:Gymnastics (artistic) pictogram.svg - Wikimedia Commo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6989" y="243466"/>
            <a:ext cx="1415336" cy="1415336"/>
          </a:xfrm>
          <a:prstGeom prst="rect">
            <a:avLst/>
          </a:prstGeom>
        </p:spPr>
      </p:pic>
      <p:pic>
        <p:nvPicPr>
          <p:cNvPr id="16" name="Picture 15" descr="Free vector graphic: Trampolining, Trampoline - Free Image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142" y="168634"/>
            <a:ext cx="1959909" cy="1716709"/>
          </a:xfrm>
          <a:prstGeom prst="rect">
            <a:avLst/>
          </a:prstGeom>
        </p:spPr>
      </p:pic>
      <p:pic>
        <p:nvPicPr>
          <p:cNvPr id="17" name="Picture 16" descr="Gymnastics 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5952" y="5309094"/>
            <a:ext cx="1960111" cy="1484784"/>
          </a:xfrm>
          <a:prstGeom prst="rect">
            <a:avLst/>
          </a:prstGeom>
        </p:spPr>
      </p:pic>
      <p:pic>
        <p:nvPicPr>
          <p:cNvPr id="18" name="Picture 17" descr="Gymnastics 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58696" y="5346803"/>
            <a:ext cx="1960110" cy="1484784"/>
          </a:xfrm>
          <a:prstGeom prst="rect">
            <a:avLst/>
          </a:prstGeom>
        </p:spPr>
      </p:pic>
    </p:spTree>
    <p:extLst>
      <p:ext uri="{BB962C8B-B14F-4D97-AF65-F5344CB8AC3E}">
        <p14:creationId xmlns:p14="http://schemas.microsoft.com/office/powerpoint/2010/main" val="24786863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34586" y="2636912"/>
            <a:ext cx="9140417" cy="1446550"/>
          </a:xfrm>
          <a:prstGeom prst="rect">
            <a:avLst/>
          </a:prstGeom>
          <a:noFill/>
        </p:spPr>
        <p:txBody>
          <a:bodyPr wrap="square" rtlCol="0">
            <a:spAutoFit/>
          </a:bodyPr>
          <a:lstStyle/>
          <a:p>
            <a:pPr algn="ctr"/>
            <a:r>
              <a:rPr lang="en-GB" sz="8800" b="1" dirty="0">
                <a:solidFill>
                  <a:prstClr val="black"/>
                </a:solidFill>
                <a:latin typeface="Berlin Sans FB Demi" panose="020E0802020502020306" pitchFamily="34" charset="0"/>
              </a:rPr>
              <a:t>Hockey Club</a:t>
            </a:r>
          </a:p>
        </p:txBody>
      </p:sp>
      <p:sp>
        <p:nvSpPr>
          <p:cNvPr id="5" name="TextBox 4"/>
          <p:cNvSpPr txBox="1"/>
          <p:nvPr/>
        </p:nvSpPr>
        <p:spPr>
          <a:xfrm>
            <a:off x="1534586" y="4322726"/>
            <a:ext cx="9160633" cy="584775"/>
          </a:xfrm>
          <a:prstGeom prst="rect">
            <a:avLst/>
          </a:prstGeom>
          <a:noFill/>
        </p:spPr>
        <p:txBody>
          <a:bodyPr wrap="square" rtlCol="0">
            <a:spAutoFit/>
          </a:bodyPr>
          <a:lstStyle/>
          <a:p>
            <a:pPr algn="ctr"/>
            <a:r>
              <a:rPr lang="en-GB" sz="3200" dirty="0">
                <a:solidFill>
                  <a:prstClr val="black"/>
                </a:solidFill>
                <a:latin typeface="Berlin Sans FB Demi" panose="020E0802020502020306" pitchFamily="34" charset="0"/>
              </a:rPr>
              <a:t>Outside with Mr Lough</a:t>
            </a:r>
          </a:p>
        </p:txBody>
      </p:sp>
      <p:sp>
        <p:nvSpPr>
          <p:cNvPr id="6" name="TextBox 5"/>
          <p:cNvSpPr txBox="1"/>
          <p:nvPr/>
        </p:nvSpPr>
        <p:spPr>
          <a:xfrm>
            <a:off x="1542901" y="2026537"/>
            <a:ext cx="9144000" cy="707886"/>
          </a:xfrm>
          <a:prstGeom prst="rect">
            <a:avLst/>
          </a:prstGeom>
          <a:noFill/>
        </p:spPr>
        <p:txBody>
          <a:bodyPr wrap="square" rtlCol="0">
            <a:spAutoFit/>
          </a:bodyPr>
          <a:lstStyle/>
          <a:p>
            <a:pPr algn="ctr"/>
            <a:r>
              <a:rPr lang="en-GB" sz="4000" dirty="0">
                <a:solidFill>
                  <a:prstClr val="black"/>
                </a:solidFill>
                <a:latin typeface="Berlin Sans FB Demi" panose="020E0802020502020306" pitchFamily="34" charset="0"/>
              </a:rPr>
              <a:t>Tuesday @ </a:t>
            </a:r>
            <a:r>
              <a:rPr lang="en-GB" sz="4000" dirty="0">
                <a:solidFill>
                  <a:prstClr val="black"/>
                </a:solidFill>
                <a:latin typeface="Berlin Sans FB" panose="020E0602020502020306" pitchFamily="34" charset="0"/>
              </a:rPr>
              <a:t>3:30- 4:30</a:t>
            </a:r>
          </a:p>
        </p:txBody>
      </p:sp>
      <p:pic>
        <p:nvPicPr>
          <p:cNvPr id="8" name="Picture 7" descr="SVG &gt; gymnastics girl exercise - Free SVG Image &amp; Icon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8261" y="2202270"/>
            <a:ext cx="397428" cy="397428"/>
          </a:xfrm>
          <a:prstGeom prst="rect">
            <a:avLst/>
          </a:prstGeom>
        </p:spPr>
      </p:pic>
      <p:pic>
        <p:nvPicPr>
          <p:cNvPr id="15" name="Picture 14" descr="File:Gymnastics (artistic) pictogram.svg - Wikimedia Commo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6989" y="243466"/>
            <a:ext cx="1415336" cy="1415336"/>
          </a:xfrm>
          <a:prstGeom prst="rect">
            <a:avLst/>
          </a:prstGeom>
        </p:spPr>
      </p:pic>
      <p:pic>
        <p:nvPicPr>
          <p:cNvPr id="16" name="Picture 15" descr="Free vector graphic: Trampolining, Trampoline - Free Image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142" y="168634"/>
            <a:ext cx="1959909" cy="1716709"/>
          </a:xfrm>
          <a:prstGeom prst="rect">
            <a:avLst/>
          </a:prstGeom>
        </p:spPr>
      </p:pic>
      <p:pic>
        <p:nvPicPr>
          <p:cNvPr id="17" name="Picture 16" descr="Gymnastics 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5952" y="5309094"/>
            <a:ext cx="1960111" cy="1484784"/>
          </a:xfrm>
          <a:prstGeom prst="rect">
            <a:avLst/>
          </a:prstGeom>
        </p:spPr>
      </p:pic>
      <p:pic>
        <p:nvPicPr>
          <p:cNvPr id="18" name="Picture 17" descr="Gymnastics 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58696" y="5346803"/>
            <a:ext cx="1960110" cy="1484784"/>
          </a:xfrm>
          <a:prstGeom prst="rect">
            <a:avLst/>
          </a:prstGeom>
        </p:spPr>
      </p:pic>
    </p:spTree>
    <p:extLst>
      <p:ext uri="{BB962C8B-B14F-4D97-AF65-F5344CB8AC3E}">
        <p14:creationId xmlns:p14="http://schemas.microsoft.com/office/powerpoint/2010/main" val="2993778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portshlok.com/appimg/Rules-of-Netball/17.jpg">
            <a:hlinkClick r:id="rId2"/>
          </p:cNvPr>
          <p:cNvPicPr>
            <a:picLocks noChangeAspect="1" noChangeArrowheads="1"/>
          </p:cNvPicPr>
          <p:nvPr/>
        </p:nvPicPr>
        <p:blipFill rotWithShape="1">
          <a:blip r:embed="rId3" cstate="print">
            <a:lum bright="70000" contrast="-70000"/>
            <a:extLst>
              <a:ext uri="{28A0092B-C50C-407E-A947-70E740481C1C}">
                <a14:useLocalDpi xmlns:a14="http://schemas.microsoft.com/office/drawing/2010/main" val="0"/>
              </a:ext>
            </a:extLst>
          </a:blip>
          <a:srcRect l="35667" r="22987"/>
          <a:stretch/>
        </p:blipFill>
        <p:spPr bwMode="auto">
          <a:xfrm>
            <a:off x="1524000" y="44625"/>
            <a:ext cx="3992148" cy="68862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270" name="Picture 6" descr="http://oxfordstudent.com/wp-content/themes/_stylebook/timthumb.php?src=http%3A%2F%2Foxfordstudent.com%2Fwp-content%2Fuploads%2F2015%2F01%2FLayla-Guscoth-1-2.jpg&amp;q=90&amp;w=795&amp;zc=1">
            <a:hlinkClick r:id="rId4"/>
          </p:cNvPr>
          <p:cNvPicPr>
            <a:picLocks noChangeAspect="1" noChangeArrowheads="1"/>
          </p:cNvPicPr>
          <p:nvPr/>
        </p:nvPicPr>
        <p:blipFill rotWithShape="1">
          <a:blip r:embed="rId5">
            <a:lum bright="70000" contrast="-70000"/>
            <a:extLst>
              <a:ext uri="{28A0092B-C50C-407E-A947-70E740481C1C}">
                <a14:useLocalDpi xmlns:a14="http://schemas.microsoft.com/office/drawing/2010/main" val="0"/>
              </a:ext>
            </a:extLst>
          </a:blip>
          <a:srcRect l="27816"/>
          <a:stretch/>
        </p:blipFill>
        <p:spPr bwMode="auto">
          <a:xfrm>
            <a:off x="7104113" y="1"/>
            <a:ext cx="3563888" cy="69127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272" name="Picture 8" descr="http://www3.pictures.zimbio.com/gi/2011+World+Netball+Championships+Day+2+1U8mF6FfCval.jpg">
            <a:hlinkClick r:id="rId6"/>
          </p:cNvPr>
          <p:cNvPicPr>
            <a:picLocks noChangeAspect="1" noChangeArrowheads="1"/>
          </p:cNvPicPr>
          <p:nvPr/>
        </p:nvPicPr>
        <p:blipFill rotWithShape="1">
          <a:blip r:embed="rId7">
            <a:lum bright="70000" contrast="-70000"/>
            <a:extLst>
              <a:ext uri="{28A0092B-C50C-407E-A947-70E740481C1C}">
                <a14:useLocalDpi xmlns:a14="http://schemas.microsoft.com/office/drawing/2010/main" val="0"/>
              </a:ext>
            </a:extLst>
          </a:blip>
          <a:srcRect l="25596" t="4525" r="38714"/>
          <a:stretch/>
        </p:blipFill>
        <p:spPr bwMode="auto">
          <a:xfrm>
            <a:off x="5447929" y="1"/>
            <a:ext cx="1705891" cy="68450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07221" y="2788188"/>
            <a:ext cx="9140417" cy="1631216"/>
          </a:xfrm>
          <a:prstGeom prst="rect">
            <a:avLst/>
          </a:prstGeom>
          <a:noFill/>
        </p:spPr>
        <p:txBody>
          <a:bodyPr wrap="square" rtlCol="0">
            <a:spAutoFit/>
          </a:bodyPr>
          <a:lstStyle/>
          <a:p>
            <a:pPr algn="ctr"/>
            <a:r>
              <a:rPr lang="en-GB" sz="10000" b="1" dirty="0">
                <a:solidFill>
                  <a:prstClr val="black"/>
                </a:solidFill>
                <a:latin typeface="Berlin Sans FB Demi" panose="020E0802020502020306" pitchFamily="34" charset="0"/>
              </a:rPr>
              <a:t>Netball Team</a:t>
            </a:r>
          </a:p>
        </p:txBody>
      </p:sp>
      <p:sp>
        <p:nvSpPr>
          <p:cNvPr id="7" name="TextBox 6"/>
          <p:cNvSpPr txBox="1"/>
          <p:nvPr/>
        </p:nvSpPr>
        <p:spPr>
          <a:xfrm>
            <a:off x="1507221" y="4354605"/>
            <a:ext cx="9160633" cy="584775"/>
          </a:xfrm>
          <a:prstGeom prst="rect">
            <a:avLst/>
          </a:prstGeom>
          <a:noFill/>
        </p:spPr>
        <p:txBody>
          <a:bodyPr wrap="square" rtlCol="0">
            <a:spAutoFit/>
          </a:bodyPr>
          <a:lstStyle/>
          <a:p>
            <a:pPr algn="ctr"/>
            <a:r>
              <a:rPr lang="en-GB" sz="3200" dirty="0">
                <a:solidFill>
                  <a:prstClr val="black"/>
                </a:solidFill>
                <a:latin typeface="Berlin Sans FB Demi" panose="020E0802020502020306" pitchFamily="34" charset="0"/>
              </a:rPr>
              <a:t>Games Hall with Miss Briggs</a:t>
            </a:r>
          </a:p>
        </p:txBody>
      </p:sp>
      <p:sp>
        <p:nvSpPr>
          <p:cNvPr id="8" name="TextBox 7"/>
          <p:cNvSpPr txBox="1"/>
          <p:nvPr/>
        </p:nvSpPr>
        <p:spPr>
          <a:xfrm>
            <a:off x="1515536" y="2132856"/>
            <a:ext cx="9144000" cy="707886"/>
          </a:xfrm>
          <a:prstGeom prst="rect">
            <a:avLst/>
          </a:prstGeom>
          <a:noFill/>
        </p:spPr>
        <p:txBody>
          <a:bodyPr wrap="square" rtlCol="0">
            <a:spAutoFit/>
          </a:bodyPr>
          <a:lstStyle/>
          <a:p>
            <a:pPr algn="ctr"/>
            <a:r>
              <a:rPr lang="en-GB" sz="4000" dirty="0">
                <a:solidFill>
                  <a:prstClr val="black"/>
                </a:solidFill>
                <a:latin typeface="Berlin Sans FB Demi" panose="020E0802020502020306" pitchFamily="34" charset="0"/>
              </a:rPr>
              <a:t>Wednesday @ 2:40 – 4:00</a:t>
            </a:r>
          </a:p>
        </p:txBody>
      </p:sp>
      <p:sp>
        <p:nvSpPr>
          <p:cNvPr id="9" name="TextBox 8"/>
          <p:cNvSpPr txBox="1"/>
          <p:nvPr/>
        </p:nvSpPr>
        <p:spPr>
          <a:xfrm rot="20772732">
            <a:off x="1729746" y="422740"/>
            <a:ext cx="1475084" cy="1015663"/>
          </a:xfrm>
          <a:prstGeom prst="rect">
            <a:avLst/>
          </a:prstGeom>
          <a:noFill/>
        </p:spPr>
        <p:txBody>
          <a:bodyPr wrap="none" rtlCol="0">
            <a:spAutoFit/>
          </a:bodyPr>
          <a:lstStyle/>
          <a:p>
            <a:r>
              <a:rPr lang="en-GB" sz="6000" dirty="0">
                <a:solidFill>
                  <a:prstClr val="black"/>
                </a:solidFill>
                <a:latin typeface="Berlin Sans FB Demi" panose="020E0802020502020306" pitchFamily="34" charset="0"/>
              </a:rPr>
              <a:t>S1-2</a:t>
            </a:r>
          </a:p>
        </p:txBody>
      </p:sp>
    </p:spTree>
    <p:extLst>
      <p:ext uri="{BB962C8B-B14F-4D97-AF65-F5344CB8AC3E}">
        <p14:creationId xmlns:p14="http://schemas.microsoft.com/office/powerpoint/2010/main" val="25011110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portshlok.com/appimg/Rules-of-Netball/17.jpg">
            <a:hlinkClick r:id="rId2"/>
          </p:cNvPr>
          <p:cNvPicPr>
            <a:picLocks noChangeAspect="1" noChangeArrowheads="1"/>
          </p:cNvPicPr>
          <p:nvPr/>
        </p:nvPicPr>
        <p:blipFill rotWithShape="1">
          <a:blip r:embed="rId3" cstate="print">
            <a:lum bright="70000" contrast="-70000"/>
            <a:extLst>
              <a:ext uri="{28A0092B-C50C-407E-A947-70E740481C1C}">
                <a14:useLocalDpi xmlns:a14="http://schemas.microsoft.com/office/drawing/2010/main" val="0"/>
              </a:ext>
            </a:extLst>
          </a:blip>
          <a:srcRect l="35667" r="22987"/>
          <a:stretch/>
        </p:blipFill>
        <p:spPr bwMode="auto">
          <a:xfrm>
            <a:off x="1524000" y="44625"/>
            <a:ext cx="3992148" cy="68862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270" name="Picture 6" descr="http://oxfordstudent.com/wp-content/themes/_stylebook/timthumb.php?src=http%3A%2F%2Foxfordstudent.com%2Fwp-content%2Fuploads%2F2015%2F01%2FLayla-Guscoth-1-2.jpg&amp;q=90&amp;w=795&amp;zc=1">
            <a:hlinkClick r:id="rId4"/>
          </p:cNvPr>
          <p:cNvPicPr>
            <a:picLocks noChangeAspect="1" noChangeArrowheads="1"/>
          </p:cNvPicPr>
          <p:nvPr/>
        </p:nvPicPr>
        <p:blipFill rotWithShape="1">
          <a:blip r:embed="rId5">
            <a:lum bright="70000" contrast="-70000"/>
            <a:extLst>
              <a:ext uri="{28A0092B-C50C-407E-A947-70E740481C1C}">
                <a14:useLocalDpi xmlns:a14="http://schemas.microsoft.com/office/drawing/2010/main" val="0"/>
              </a:ext>
            </a:extLst>
          </a:blip>
          <a:srcRect l="27816"/>
          <a:stretch/>
        </p:blipFill>
        <p:spPr bwMode="auto">
          <a:xfrm>
            <a:off x="7104113" y="1"/>
            <a:ext cx="3563888" cy="69127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272" name="Picture 8" descr="http://www3.pictures.zimbio.com/gi/2011+World+Netball+Championships+Day+2+1U8mF6FfCval.jpg">
            <a:hlinkClick r:id="rId6"/>
          </p:cNvPr>
          <p:cNvPicPr>
            <a:picLocks noChangeAspect="1" noChangeArrowheads="1"/>
          </p:cNvPicPr>
          <p:nvPr/>
        </p:nvPicPr>
        <p:blipFill rotWithShape="1">
          <a:blip r:embed="rId7">
            <a:lum bright="70000" contrast="-70000"/>
            <a:extLst>
              <a:ext uri="{28A0092B-C50C-407E-A947-70E740481C1C}">
                <a14:useLocalDpi xmlns:a14="http://schemas.microsoft.com/office/drawing/2010/main" val="0"/>
              </a:ext>
            </a:extLst>
          </a:blip>
          <a:srcRect l="25596" t="4525" r="38714"/>
          <a:stretch/>
        </p:blipFill>
        <p:spPr bwMode="auto">
          <a:xfrm>
            <a:off x="5447929" y="1"/>
            <a:ext cx="1705891" cy="68450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07221" y="2788188"/>
            <a:ext cx="9140417" cy="1631216"/>
          </a:xfrm>
          <a:prstGeom prst="rect">
            <a:avLst/>
          </a:prstGeom>
          <a:noFill/>
        </p:spPr>
        <p:txBody>
          <a:bodyPr wrap="square" rtlCol="0">
            <a:spAutoFit/>
          </a:bodyPr>
          <a:lstStyle/>
          <a:p>
            <a:pPr algn="ctr"/>
            <a:r>
              <a:rPr lang="en-GB" sz="10000" b="1" dirty="0">
                <a:solidFill>
                  <a:prstClr val="black"/>
                </a:solidFill>
                <a:latin typeface="Berlin Sans FB Demi" panose="020E0802020502020306" pitchFamily="34" charset="0"/>
              </a:rPr>
              <a:t>Netball Team</a:t>
            </a:r>
          </a:p>
        </p:txBody>
      </p:sp>
      <p:sp>
        <p:nvSpPr>
          <p:cNvPr id="7" name="TextBox 6"/>
          <p:cNvSpPr txBox="1"/>
          <p:nvPr/>
        </p:nvSpPr>
        <p:spPr>
          <a:xfrm>
            <a:off x="1507221" y="4354605"/>
            <a:ext cx="9160633" cy="584775"/>
          </a:xfrm>
          <a:prstGeom prst="rect">
            <a:avLst/>
          </a:prstGeom>
          <a:noFill/>
        </p:spPr>
        <p:txBody>
          <a:bodyPr wrap="square" rtlCol="0">
            <a:spAutoFit/>
          </a:bodyPr>
          <a:lstStyle/>
          <a:p>
            <a:pPr algn="ctr"/>
            <a:r>
              <a:rPr lang="en-GB" sz="3200" dirty="0">
                <a:solidFill>
                  <a:prstClr val="black"/>
                </a:solidFill>
                <a:latin typeface="Berlin Sans FB Demi" panose="020E0802020502020306" pitchFamily="34" charset="0"/>
              </a:rPr>
              <a:t>Games Hall with Miss Miller</a:t>
            </a:r>
          </a:p>
        </p:txBody>
      </p:sp>
      <p:sp>
        <p:nvSpPr>
          <p:cNvPr id="8" name="TextBox 7"/>
          <p:cNvSpPr txBox="1"/>
          <p:nvPr/>
        </p:nvSpPr>
        <p:spPr>
          <a:xfrm>
            <a:off x="1515536" y="2132856"/>
            <a:ext cx="9144000" cy="707886"/>
          </a:xfrm>
          <a:prstGeom prst="rect">
            <a:avLst/>
          </a:prstGeom>
          <a:noFill/>
        </p:spPr>
        <p:txBody>
          <a:bodyPr wrap="square" rtlCol="0">
            <a:spAutoFit/>
          </a:bodyPr>
          <a:lstStyle/>
          <a:p>
            <a:pPr algn="ctr"/>
            <a:r>
              <a:rPr lang="en-GB" sz="4000" dirty="0">
                <a:solidFill>
                  <a:prstClr val="black"/>
                </a:solidFill>
                <a:latin typeface="Berlin Sans FB Demi" panose="020E0802020502020306" pitchFamily="34" charset="0"/>
              </a:rPr>
              <a:t>Thursday @ 3:30 – 4:45</a:t>
            </a:r>
          </a:p>
        </p:txBody>
      </p:sp>
      <p:sp>
        <p:nvSpPr>
          <p:cNvPr id="9" name="TextBox 8"/>
          <p:cNvSpPr txBox="1"/>
          <p:nvPr/>
        </p:nvSpPr>
        <p:spPr>
          <a:xfrm rot="20772732">
            <a:off x="2027905" y="422740"/>
            <a:ext cx="878767" cy="1015663"/>
          </a:xfrm>
          <a:prstGeom prst="rect">
            <a:avLst/>
          </a:prstGeom>
          <a:noFill/>
        </p:spPr>
        <p:txBody>
          <a:bodyPr wrap="none" rtlCol="0">
            <a:spAutoFit/>
          </a:bodyPr>
          <a:lstStyle/>
          <a:p>
            <a:r>
              <a:rPr lang="en-GB" sz="6000" dirty="0">
                <a:solidFill>
                  <a:prstClr val="black"/>
                </a:solidFill>
                <a:latin typeface="Berlin Sans FB Demi" panose="020E0802020502020306" pitchFamily="34" charset="0"/>
              </a:rPr>
              <a:t>S3</a:t>
            </a:r>
          </a:p>
        </p:txBody>
      </p:sp>
    </p:spTree>
    <p:extLst>
      <p:ext uri="{BB962C8B-B14F-4D97-AF65-F5344CB8AC3E}">
        <p14:creationId xmlns:p14="http://schemas.microsoft.com/office/powerpoint/2010/main" val="34575737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portshlok.com/appimg/Rules-of-Netball/17.jpg">
            <a:hlinkClick r:id="rId2"/>
          </p:cNvPr>
          <p:cNvPicPr>
            <a:picLocks noChangeAspect="1" noChangeArrowheads="1"/>
          </p:cNvPicPr>
          <p:nvPr/>
        </p:nvPicPr>
        <p:blipFill rotWithShape="1">
          <a:blip r:embed="rId3" cstate="print">
            <a:lum bright="70000" contrast="-70000"/>
            <a:extLst>
              <a:ext uri="{28A0092B-C50C-407E-A947-70E740481C1C}">
                <a14:useLocalDpi xmlns:a14="http://schemas.microsoft.com/office/drawing/2010/main" val="0"/>
              </a:ext>
            </a:extLst>
          </a:blip>
          <a:srcRect l="35667" r="22987"/>
          <a:stretch/>
        </p:blipFill>
        <p:spPr bwMode="auto">
          <a:xfrm>
            <a:off x="1527788" y="-28259"/>
            <a:ext cx="3992148" cy="68862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270" name="Picture 6" descr="http://oxfordstudent.com/wp-content/themes/_stylebook/timthumb.php?src=http%3A%2F%2Foxfordstudent.com%2Fwp-content%2Fuploads%2F2015%2F01%2FLayla-Guscoth-1-2.jpg&amp;q=90&amp;w=795&amp;zc=1">
            <a:hlinkClick r:id="rId4"/>
          </p:cNvPr>
          <p:cNvPicPr>
            <a:picLocks noChangeAspect="1" noChangeArrowheads="1"/>
          </p:cNvPicPr>
          <p:nvPr/>
        </p:nvPicPr>
        <p:blipFill rotWithShape="1">
          <a:blip r:embed="rId5">
            <a:lum bright="70000" contrast="-70000"/>
            <a:extLst>
              <a:ext uri="{28A0092B-C50C-407E-A947-70E740481C1C}">
                <a14:useLocalDpi xmlns:a14="http://schemas.microsoft.com/office/drawing/2010/main" val="0"/>
              </a:ext>
            </a:extLst>
          </a:blip>
          <a:srcRect l="27816"/>
          <a:stretch/>
        </p:blipFill>
        <p:spPr bwMode="auto">
          <a:xfrm>
            <a:off x="7104113" y="1"/>
            <a:ext cx="3563888" cy="69127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272" name="Picture 8" descr="http://www3.pictures.zimbio.com/gi/2011+World+Netball+Championships+Day+2+1U8mF6FfCval.jpg">
            <a:hlinkClick r:id="rId6"/>
          </p:cNvPr>
          <p:cNvPicPr>
            <a:picLocks noChangeAspect="1" noChangeArrowheads="1"/>
          </p:cNvPicPr>
          <p:nvPr/>
        </p:nvPicPr>
        <p:blipFill rotWithShape="1">
          <a:blip r:embed="rId7">
            <a:lum bright="70000" contrast="-70000"/>
            <a:extLst>
              <a:ext uri="{28A0092B-C50C-407E-A947-70E740481C1C}">
                <a14:useLocalDpi xmlns:a14="http://schemas.microsoft.com/office/drawing/2010/main" val="0"/>
              </a:ext>
            </a:extLst>
          </a:blip>
          <a:srcRect l="25596" t="4525" r="38714"/>
          <a:stretch/>
        </p:blipFill>
        <p:spPr bwMode="auto">
          <a:xfrm>
            <a:off x="5447929" y="1"/>
            <a:ext cx="1705891" cy="68450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07221" y="2788188"/>
            <a:ext cx="9140417" cy="1631216"/>
          </a:xfrm>
          <a:prstGeom prst="rect">
            <a:avLst/>
          </a:prstGeom>
          <a:noFill/>
        </p:spPr>
        <p:txBody>
          <a:bodyPr wrap="square" rtlCol="0">
            <a:spAutoFit/>
          </a:bodyPr>
          <a:lstStyle/>
          <a:p>
            <a:pPr algn="ctr"/>
            <a:r>
              <a:rPr lang="en-GB" sz="10000" b="1" dirty="0">
                <a:solidFill>
                  <a:prstClr val="black"/>
                </a:solidFill>
                <a:latin typeface="Berlin Sans FB Demi" panose="020E0802020502020306" pitchFamily="34" charset="0"/>
              </a:rPr>
              <a:t>Netball Team</a:t>
            </a:r>
          </a:p>
        </p:txBody>
      </p:sp>
      <p:sp>
        <p:nvSpPr>
          <p:cNvPr id="7" name="TextBox 6"/>
          <p:cNvSpPr txBox="1"/>
          <p:nvPr/>
        </p:nvSpPr>
        <p:spPr>
          <a:xfrm>
            <a:off x="1507221" y="4354605"/>
            <a:ext cx="9160633" cy="584775"/>
          </a:xfrm>
          <a:prstGeom prst="rect">
            <a:avLst/>
          </a:prstGeom>
          <a:noFill/>
        </p:spPr>
        <p:txBody>
          <a:bodyPr wrap="square" rtlCol="0">
            <a:spAutoFit/>
          </a:bodyPr>
          <a:lstStyle/>
          <a:p>
            <a:pPr algn="ctr"/>
            <a:r>
              <a:rPr lang="en-GB" sz="3200" dirty="0">
                <a:solidFill>
                  <a:prstClr val="black"/>
                </a:solidFill>
                <a:latin typeface="Berlin Sans FB Demi" panose="020E0802020502020306" pitchFamily="34" charset="0"/>
              </a:rPr>
              <a:t>Sports Hall with Miss Briggs + Miss </a:t>
            </a:r>
            <a:r>
              <a:rPr lang="en-GB" sz="3200" dirty="0" err="1">
                <a:solidFill>
                  <a:prstClr val="black"/>
                </a:solidFill>
                <a:latin typeface="Berlin Sans FB Demi" panose="020E0802020502020306" pitchFamily="34" charset="0"/>
              </a:rPr>
              <a:t>Lanigan</a:t>
            </a:r>
            <a:endParaRPr lang="en-GB" sz="3200" dirty="0">
              <a:solidFill>
                <a:prstClr val="black"/>
              </a:solidFill>
              <a:latin typeface="Berlin Sans FB Demi" panose="020E0802020502020306" pitchFamily="34" charset="0"/>
            </a:endParaRPr>
          </a:p>
        </p:txBody>
      </p:sp>
      <p:sp>
        <p:nvSpPr>
          <p:cNvPr id="8" name="TextBox 7"/>
          <p:cNvSpPr txBox="1"/>
          <p:nvPr/>
        </p:nvSpPr>
        <p:spPr>
          <a:xfrm>
            <a:off x="1515536" y="2132856"/>
            <a:ext cx="9144000" cy="707886"/>
          </a:xfrm>
          <a:prstGeom prst="rect">
            <a:avLst/>
          </a:prstGeom>
          <a:noFill/>
        </p:spPr>
        <p:txBody>
          <a:bodyPr wrap="square" rtlCol="0">
            <a:spAutoFit/>
          </a:bodyPr>
          <a:lstStyle/>
          <a:p>
            <a:pPr algn="ctr"/>
            <a:r>
              <a:rPr lang="en-GB" sz="4000" dirty="0">
                <a:solidFill>
                  <a:prstClr val="black"/>
                </a:solidFill>
                <a:latin typeface="Berlin Sans FB Demi" panose="020E0802020502020306" pitchFamily="34" charset="0"/>
              </a:rPr>
              <a:t>Thursday @ 3:30 – 4:45</a:t>
            </a:r>
          </a:p>
        </p:txBody>
      </p:sp>
      <p:sp>
        <p:nvSpPr>
          <p:cNvPr id="9" name="TextBox 8"/>
          <p:cNvSpPr txBox="1"/>
          <p:nvPr/>
        </p:nvSpPr>
        <p:spPr>
          <a:xfrm rot="20772732">
            <a:off x="1868798" y="142368"/>
            <a:ext cx="2236510" cy="1015663"/>
          </a:xfrm>
          <a:prstGeom prst="rect">
            <a:avLst/>
          </a:prstGeom>
          <a:noFill/>
        </p:spPr>
        <p:txBody>
          <a:bodyPr wrap="none" rtlCol="0">
            <a:spAutoFit/>
          </a:bodyPr>
          <a:lstStyle/>
          <a:p>
            <a:r>
              <a:rPr lang="en-GB" sz="6000" dirty="0">
                <a:solidFill>
                  <a:prstClr val="black"/>
                </a:solidFill>
                <a:latin typeface="Berlin Sans FB Demi" panose="020E0802020502020306" pitchFamily="34" charset="0"/>
              </a:rPr>
              <a:t>Senior</a:t>
            </a:r>
          </a:p>
        </p:txBody>
      </p:sp>
    </p:spTree>
    <p:extLst>
      <p:ext uri="{BB962C8B-B14F-4D97-AF65-F5344CB8AC3E}">
        <p14:creationId xmlns:p14="http://schemas.microsoft.com/office/powerpoint/2010/main" val="20308646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portshlok.com/appimg/Rules-of-Netball/17.jpg">
            <a:hlinkClick r:id="rId2"/>
          </p:cNvPr>
          <p:cNvPicPr>
            <a:picLocks noChangeAspect="1" noChangeArrowheads="1"/>
          </p:cNvPicPr>
          <p:nvPr/>
        </p:nvPicPr>
        <p:blipFill rotWithShape="1">
          <a:blip r:embed="rId3" cstate="print">
            <a:lum bright="70000" contrast="-70000"/>
            <a:extLst>
              <a:ext uri="{28A0092B-C50C-407E-A947-70E740481C1C}">
                <a14:useLocalDpi xmlns:a14="http://schemas.microsoft.com/office/drawing/2010/main" val="0"/>
              </a:ext>
            </a:extLst>
          </a:blip>
          <a:srcRect l="35667" r="22987"/>
          <a:stretch/>
        </p:blipFill>
        <p:spPr bwMode="auto">
          <a:xfrm>
            <a:off x="1527788" y="-28259"/>
            <a:ext cx="3992148" cy="68862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270" name="Picture 6" descr="http://oxfordstudent.com/wp-content/themes/_stylebook/timthumb.php?src=http%3A%2F%2Foxfordstudent.com%2Fwp-content%2Fuploads%2F2015%2F01%2FLayla-Guscoth-1-2.jpg&amp;q=90&amp;w=795&amp;zc=1">
            <a:hlinkClick r:id="rId4"/>
          </p:cNvPr>
          <p:cNvPicPr>
            <a:picLocks noChangeAspect="1" noChangeArrowheads="1"/>
          </p:cNvPicPr>
          <p:nvPr/>
        </p:nvPicPr>
        <p:blipFill rotWithShape="1">
          <a:blip r:embed="rId5">
            <a:lum bright="70000" contrast="-70000"/>
            <a:extLst>
              <a:ext uri="{28A0092B-C50C-407E-A947-70E740481C1C}">
                <a14:useLocalDpi xmlns:a14="http://schemas.microsoft.com/office/drawing/2010/main" val="0"/>
              </a:ext>
            </a:extLst>
          </a:blip>
          <a:srcRect l="27816"/>
          <a:stretch/>
        </p:blipFill>
        <p:spPr bwMode="auto">
          <a:xfrm>
            <a:off x="7104113" y="1"/>
            <a:ext cx="3563888" cy="69127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272" name="Picture 8" descr="http://www3.pictures.zimbio.com/gi/2011+World+Netball+Championships+Day+2+1U8mF6FfCval.jpg">
            <a:hlinkClick r:id="rId6"/>
          </p:cNvPr>
          <p:cNvPicPr>
            <a:picLocks noChangeAspect="1" noChangeArrowheads="1"/>
          </p:cNvPicPr>
          <p:nvPr/>
        </p:nvPicPr>
        <p:blipFill rotWithShape="1">
          <a:blip r:embed="rId7">
            <a:lum bright="70000" contrast="-70000"/>
            <a:extLst>
              <a:ext uri="{28A0092B-C50C-407E-A947-70E740481C1C}">
                <a14:useLocalDpi xmlns:a14="http://schemas.microsoft.com/office/drawing/2010/main" val="0"/>
              </a:ext>
            </a:extLst>
          </a:blip>
          <a:srcRect l="25596" t="4525" r="38714"/>
          <a:stretch/>
        </p:blipFill>
        <p:spPr bwMode="auto">
          <a:xfrm>
            <a:off x="5447929" y="1"/>
            <a:ext cx="1705891" cy="68450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07221" y="2788188"/>
            <a:ext cx="9140417" cy="1631216"/>
          </a:xfrm>
          <a:prstGeom prst="rect">
            <a:avLst/>
          </a:prstGeom>
          <a:noFill/>
        </p:spPr>
        <p:txBody>
          <a:bodyPr wrap="square" rtlCol="0">
            <a:spAutoFit/>
          </a:bodyPr>
          <a:lstStyle/>
          <a:p>
            <a:pPr algn="ctr"/>
            <a:r>
              <a:rPr lang="en-GB" sz="10000" b="1" dirty="0">
                <a:solidFill>
                  <a:prstClr val="black"/>
                </a:solidFill>
                <a:latin typeface="Berlin Sans FB Demi" panose="020E0802020502020306" pitchFamily="34" charset="0"/>
              </a:rPr>
              <a:t>Netball Club</a:t>
            </a:r>
          </a:p>
        </p:txBody>
      </p:sp>
      <p:sp>
        <p:nvSpPr>
          <p:cNvPr id="7" name="TextBox 6"/>
          <p:cNvSpPr txBox="1"/>
          <p:nvPr/>
        </p:nvSpPr>
        <p:spPr>
          <a:xfrm>
            <a:off x="1507221" y="4354605"/>
            <a:ext cx="9160633" cy="584775"/>
          </a:xfrm>
          <a:prstGeom prst="rect">
            <a:avLst/>
          </a:prstGeom>
          <a:noFill/>
        </p:spPr>
        <p:txBody>
          <a:bodyPr wrap="square" rtlCol="0">
            <a:spAutoFit/>
          </a:bodyPr>
          <a:lstStyle/>
          <a:p>
            <a:pPr algn="ctr"/>
            <a:r>
              <a:rPr lang="en-GB" sz="3200" dirty="0">
                <a:solidFill>
                  <a:prstClr val="black"/>
                </a:solidFill>
                <a:latin typeface="Berlin Sans FB Demi" panose="020E0802020502020306" pitchFamily="34" charset="0"/>
              </a:rPr>
              <a:t>Sports Hall with Miss Briggs</a:t>
            </a:r>
          </a:p>
        </p:txBody>
      </p:sp>
      <p:sp>
        <p:nvSpPr>
          <p:cNvPr id="8" name="TextBox 7"/>
          <p:cNvSpPr txBox="1"/>
          <p:nvPr/>
        </p:nvSpPr>
        <p:spPr>
          <a:xfrm>
            <a:off x="1515536" y="2132856"/>
            <a:ext cx="9144000" cy="707886"/>
          </a:xfrm>
          <a:prstGeom prst="rect">
            <a:avLst/>
          </a:prstGeom>
          <a:noFill/>
        </p:spPr>
        <p:txBody>
          <a:bodyPr wrap="square" rtlCol="0">
            <a:spAutoFit/>
          </a:bodyPr>
          <a:lstStyle/>
          <a:p>
            <a:pPr algn="ctr"/>
            <a:r>
              <a:rPr lang="en-GB" sz="4000" dirty="0">
                <a:solidFill>
                  <a:prstClr val="black"/>
                </a:solidFill>
                <a:latin typeface="Berlin Sans FB Demi" panose="020E0802020502020306" pitchFamily="34" charset="0"/>
              </a:rPr>
              <a:t>@ 12:20 – 12:50</a:t>
            </a:r>
          </a:p>
        </p:txBody>
      </p:sp>
      <p:sp>
        <p:nvSpPr>
          <p:cNvPr id="10" name="TextBox 9"/>
          <p:cNvSpPr txBox="1"/>
          <p:nvPr/>
        </p:nvSpPr>
        <p:spPr>
          <a:xfrm>
            <a:off x="4223792" y="1161640"/>
            <a:ext cx="3998210" cy="1015663"/>
          </a:xfrm>
          <a:prstGeom prst="rect">
            <a:avLst/>
          </a:prstGeom>
          <a:noFill/>
        </p:spPr>
        <p:txBody>
          <a:bodyPr wrap="none" rtlCol="0">
            <a:spAutoFit/>
          </a:bodyPr>
          <a:lstStyle/>
          <a:p>
            <a:r>
              <a:rPr lang="en-GB" sz="6000" dirty="0">
                <a:solidFill>
                  <a:prstClr val="black"/>
                </a:solidFill>
                <a:latin typeface="Berlin Sans FB Demi" panose="020E0802020502020306" pitchFamily="34" charset="0"/>
              </a:rPr>
              <a:t>Lunch time</a:t>
            </a:r>
          </a:p>
        </p:txBody>
      </p:sp>
    </p:spTree>
    <p:extLst>
      <p:ext uri="{BB962C8B-B14F-4D97-AF65-F5344CB8AC3E}">
        <p14:creationId xmlns:p14="http://schemas.microsoft.com/office/powerpoint/2010/main" val="6480103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524000" y="0"/>
            <a:ext cx="4587272" cy="3607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6093523" y="1"/>
            <a:ext cx="4574477" cy="3623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6111272" y="3581619"/>
            <a:ext cx="4556728" cy="3282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1127448" y="3581620"/>
            <a:ext cx="4983824" cy="3276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927648" y="1700809"/>
            <a:ext cx="6984776" cy="2862322"/>
          </a:xfrm>
          <a:prstGeom prst="rect">
            <a:avLst/>
          </a:prstGeom>
          <a:noFill/>
        </p:spPr>
        <p:txBody>
          <a:bodyPr wrap="square" rtlCol="0">
            <a:spAutoFit/>
          </a:bodyPr>
          <a:lstStyle/>
          <a:p>
            <a:pPr algn="ctr"/>
            <a:r>
              <a:rPr lang="en-GB" sz="4000" dirty="0">
                <a:solidFill>
                  <a:prstClr val="black"/>
                </a:solidFill>
                <a:latin typeface="Berlin Sans FB" panose="020E0602020502020306" pitchFamily="34" charset="0"/>
              </a:rPr>
              <a:t>Wednesday @ 3:30- 4:30</a:t>
            </a:r>
          </a:p>
          <a:p>
            <a:pPr algn="ctr"/>
            <a:r>
              <a:rPr lang="en-GB" sz="9600" b="1" dirty="0">
                <a:solidFill>
                  <a:prstClr val="black"/>
                </a:solidFill>
                <a:latin typeface="Berlin Sans FB" panose="020E0602020502020306" pitchFamily="34" charset="0"/>
              </a:rPr>
              <a:t>Taekwondo</a:t>
            </a:r>
          </a:p>
          <a:p>
            <a:pPr algn="ctr"/>
            <a:r>
              <a:rPr lang="en-GB" sz="4400" dirty="0">
                <a:solidFill>
                  <a:prstClr val="black"/>
                </a:solidFill>
                <a:latin typeface="Berlin Sans FB" panose="020E0602020502020306" pitchFamily="34" charset="0"/>
              </a:rPr>
              <a:t>Gym with Mr Paterson </a:t>
            </a:r>
          </a:p>
        </p:txBody>
      </p:sp>
    </p:spTree>
    <p:extLst>
      <p:ext uri="{BB962C8B-B14F-4D97-AF65-F5344CB8AC3E}">
        <p14:creationId xmlns:p14="http://schemas.microsoft.com/office/powerpoint/2010/main" val="40625747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sportnottinghamshire.co.uk/files/cache/91ae5ac8f3ad880b18472fa79c5cf53e_f384.jpg">
            <a:hlinkClick r:id="rId2"/>
          </p:cNvPr>
          <p:cNvPicPr>
            <a:picLocks noChangeAspect="1" noChangeArrowheads="1"/>
          </p:cNvPicPr>
          <p:nvPr/>
        </p:nvPicPr>
        <p:blipFill rotWithShape="1">
          <a:blip r:embed="rId3">
            <a:lum bright="70000" contrast="-70000"/>
            <a:extLst>
              <a:ext uri="{28A0092B-C50C-407E-A947-70E740481C1C}">
                <a14:useLocalDpi xmlns:a14="http://schemas.microsoft.com/office/drawing/2010/main" val="0"/>
              </a:ext>
            </a:extLst>
          </a:blip>
          <a:srcRect l="6223" r="33545"/>
          <a:stretch/>
        </p:blipFill>
        <p:spPr bwMode="auto">
          <a:xfrm>
            <a:off x="1524000" y="2"/>
            <a:ext cx="3131840" cy="23488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descr="http://www.reigate.ac.uk/sites/default/files/Trampolining%202012%20Gemma%20Osborne.jpg">
            <a:hlinkClick r:id="rId4"/>
          </p:cNvPr>
          <p:cNvPicPr>
            <a:picLocks noChangeAspect="1" noChangeArrowheads="1"/>
          </p:cNvPicPr>
          <p:nvPr/>
        </p:nvPicPr>
        <p:blipFill rotWithShape="1">
          <a:blip r:embed="rId5" cstate="print">
            <a:lum bright="70000" contrast="-70000"/>
            <a:extLst>
              <a:ext uri="{28A0092B-C50C-407E-A947-70E740481C1C}">
                <a14:useLocalDpi xmlns:a14="http://schemas.microsoft.com/office/drawing/2010/main" val="0"/>
              </a:ext>
            </a:extLst>
          </a:blip>
          <a:srcRect l="12439"/>
          <a:stretch/>
        </p:blipFill>
        <p:spPr bwMode="auto">
          <a:xfrm>
            <a:off x="4573732" y="4613174"/>
            <a:ext cx="3100280" cy="22448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descr="https://smsprio2016-a.akamaihd.net/sport/qFmIgaT4.jpg">
            <a:hlinkClick r:id="rId6"/>
          </p:cNvPr>
          <p:cNvPicPr>
            <a:picLocks noChangeAspect="1" noChangeArrowheads="1"/>
          </p:cNvPicPr>
          <p:nvPr/>
        </p:nvPicPr>
        <p:blipFill>
          <a:blip r:embed="rId7" cstate="print">
            <a:lum bright="70000" contrast="-70000"/>
            <a:extLst>
              <a:ext uri="{28A0092B-C50C-407E-A947-70E740481C1C}">
                <a14:useLocalDpi xmlns:a14="http://schemas.microsoft.com/office/drawing/2010/main" val="0"/>
              </a:ext>
            </a:extLst>
          </a:blip>
          <a:srcRect/>
          <a:stretch>
            <a:fillRect/>
          </a:stretch>
        </p:blipFill>
        <p:spPr bwMode="auto">
          <a:xfrm>
            <a:off x="7567720" y="7092"/>
            <a:ext cx="3100280" cy="23488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8" descr="Image result for Basketball Rio 2016 GB"/>
          <p:cNvPicPr>
            <a:picLocks noChangeAspect="1" noChangeArrowheads="1"/>
          </p:cNvPicPr>
          <p:nvPr/>
        </p:nvPicPr>
        <p:blipFill>
          <a:blip r:embed="rId8">
            <a:lum bright="70000" contrast="-70000"/>
            <a:extLst>
              <a:ext uri="{28A0092B-C50C-407E-A947-70E740481C1C}">
                <a14:useLocalDpi xmlns:a14="http://schemas.microsoft.com/office/drawing/2010/main" val="0"/>
              </a:ext>
            </a:extLst>
          </a:blip>
          <a:srcRect/>
          <a:stretch>
            <a:fillRect/>
          </a:stretch>
        </p:blipFill>
        <p:spPr bwMode="auto">
          <a:xfrm>
            <a:off x="4557952" y="-580"/>
            <a:ext cx="3131840" cy="23149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descr="Image result for kirsty gilmour"/>
          <p:cNvPicPr>
            <a:picLocks noChangeAspect="1" noChangeArrowheads="1"/>
          </p:cNvPicPr>
          <p:nvPr/>
        </p:nvPicPr>
        <p:blipFill rotWithShape="1">
          <a:blip r:embed="rId9" cstate="print">
            <a:lum bright="70000" contrast="-70000"/>
            <a:extLst>
              <a:ext uri="{28A0092B-C50C-407E-A947-70E740481C1C}">
                <a14:useLocalDpi xmlns:a14="http://schemas.microsoft.com/office/drawing/2010/main" val="0"/>
              </a:ext>
            </a:extLst>
          </a:blip>
          <a:srcRect l="8819" r="10426"/>
          <a:stretch/>
        </p:blipFill>
        <p:spPr bwMode="auto">
          <a:xfrm>
            <a:off x="1524000" y="2314406"/>
            <a:ext cx="3131840" cy="23565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2" descr="http://f.tqn.com/y/gymnastics/1/S/_/F/-/-/LaurieHernandez2016PacRimsEzraShawGettyImages-520107394.jpg">
            <a:hlinkClick r:id="rId10"/>
          </p:cNvPr>
          <p:cNvPicPr>
            <a:picLocks noChangeAspect="1" noChangeArrowheads="1"/>
          </p:cNvPicPr>
          <p:nvPr/>
        </p:nvPicPr>
        <p:blipFill rotWithShape="1">
          <a:blip r:embed="rId11">
            <a:lum bright="70000" contrast="-70000"/>
            <a:extLst>
              <a:ext uri="{28A0092B-C50C-407E-A947-70E740481C1C}">
                <a14:useLocalDpi xmlns:a14="http://schemas.microsoft.com/office/drawing/2010/main" val="0"/>
              </a:ext>
            </a:extLst>
          </a:blip>
          <a:srcRect l="7636" r="7898"/>
          <a:stretch/>
        </p:blipFill>
        <p:spPr bwMode="auto">
          <a:xfrm>
            <a:off x="1517592" y="4543014"/>
            <a:ext cx="3126673" cy="23149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4" descr="http://www.slinfold.w-sussex.sch.uk/uploads/1/7/2/8/17288982/2754786_orig.jpg">
            <a:hlinkClick r:id="rId12"/>
          </p:cNvPr>
          <p:cNvPicPr>
            <a:picLocks noChangeAspect="1" noChangeArrowheads="1"/>
          </p:cNvPicPr>
          <p:nvPr/>
        </p:nvPicPr>
        <p:blipFill>
          <a:blip r:embed="rId13" cstate="print">
            <a:lum bright="70000" contrast="-70000"/>
            <a:extLst>
              <a:ext uri="{28A0092B-C50C-407E-A947-70E740481C1C}">
                <a14:useLocalDpi xmlns:a14="http://schemas.microsoft.com/office/drawing/2010/main" val="0"/>
              </a:ext>
            </a:extLst>
          </a:blip>
          <a:srcRect/>
          <a:stretch>
            <a:fillRect/>
          </a:stretch>
        </p:blipFill>
        <p:spPr bwMode="auto">
          <a:xfrm>
            <a:off x="4588009" y="2296004"/>
            <a:ext cx="3131840" cy="23749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4" descr="http://1football.org/wp-content/uploads/2016/07/Rio-2016-Olympics-Gymnastics.jpg">
            <a:hlinkClick r:id="rId14"/>
          </p:cNvPr>
          <p:cNvPicPr>
            <a:picLocks noChangeAspect="1" noChangeArrowheads="1"/>
          </p:cNvPicPr>
          <p:nvPr/>
        </p:nvPicPr>
        <p:blipFill>
          <a:blip r:embed="rId15">
            <a:lum bright="70000" contrast="-70000"/>
            <a:extLst>
              <a:ext uri="{28A0092B-C50C-407E-A947-70E740481C1C}">
                <a14:useLocalDpi xmlns:a14="http://schemas.microsoft.com/office/drawing/2010/main" val="0"/>
              </a:ext>
            </a:extLst>
          </a:blip>
          <a:srcRect/>
          <a:stretch>
            <a:fillRect/>
          </a:stretch>
        </p:blipFill>
        <p:spPr bwMode="auto">
          <a:xfrm>
            <a:off x="7674012" y="2325986"/>
            <a:ext cx="2993988" cy="23149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4" descr="https://smsprio2016-a.akamaihd.net/news/XG8KCi7g.jpg">
            <a:hlinkClick r:id="rId16"/>
          </p:cNvPr>
          <p:cNvPicPr>
            <a:picLocks noChangeAspect="1" noChangeArrowheads="1"/>
          </p:cNvPicPr>
          <p:nvPr/>
        </p:nvPicPr>
        <p:blipFill>
          <a:blip r:embed="rId17" cstate="print">
            <a:lum bright="70000" contrast="-70000"/>
            <a:extLst>
              <a:ext uri="{28A0092B-C50C-407E-A947-70E740481C1C}">
                <a14:useLocalDpi xmlns:a14="http://schemas.microsoft.com/office/drawing/2010/main" val="0"/>
              </a:ext>
            </a:extLst>
          </a:blip>
          <a:srcRect/>
          <a:stretch>
            <a:fillRect/>
          </a:stretch>
        </p:blipFill>
        <p:spPr bwMode="auto">
          <a:xfrm>
            <a:off x="7567720" y="4543014"/>
            <a:ext cx="3100280" cy="23149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1" y="1225095"/>
            <a:ext cx="9150409" cy="2800767"/>
          </a:xfrm>
          <a:prstGeom prst="rect">
            <a:avLst/>
          </a:prstGeom>
          <a:noFill/>
        </p:spPr>
        <p:txBody>
          <a:bodyPr wrap="square" rtlCol="0">
            <a:spAutoFit/>
          </a:bodyPr>
          <a:lstStyle/>
          <a:p>
            <a:pPr algn="ctr"/>
            <a:r>
              <a:rPr lang="en-GB" sz="8800" dirty="0">
                <a:solidFill>
                  <a:prstClr val="black"/>
                </a:solidFill>
                <a:latin typeface="Berlin Sans FB Demi" panose="020E0802020502020306" pitchFamily="34" charset="0"/>
              </a:rPr>
              <a:t>Friday Club</a:t>
            </a:r>
          </a:p>
          <a:p>
            <a:pPr algn="ctr"/>
            <a:r>
              <a:rPr lang="en-GB" sz="8800" dirty="0">
                <a:solidFill>
                  <a:prstClr val="black"/>
                </a:solidFill>
                <a:latin typeface="Berlin Sans FB Demi" panose="020E0802020502020306" pitchFamily="34" charset="0"/>
              </a:rPr>
              <a:t>Multi-Sports</a:t>
            </a:r>
          </a:p>
        </p:txBody>
      </p:sp>
      <p:sp>
        <p:nvSpPr>
          <p:cNvPr id="3" name="TextBox 2"/>
          <p:cNvSpPr txBox="1"/>
          <p:nvPr/>
        </p:nvSpPr>
        <p:spPr>
          <a:xfrm>
            <a:off x="4644265" y="4430108"/>
            <a:ext cx="3007555" cy="769441"/>
          </a:xfrm>
          <a:prstGeom prst="rect">
            <a:avLst/>
          </a:prstGeom>
          <a:noFill/>
        </p:spPr>
        <p:txBody>
          <a:bodyPr wrap="none" rtlCol="0">
            <a:spAutoFit/>
          </a:bodyPr>
          <a:lstStyle/>
          <a:p>
            <a:r>
              <a:rPr lang="en-GB" sz="4400" dirty="0">
                <a:solidFill>
                  <a:prstClr val="black"/>
                </a:solidFill>
                <a:latin typeface="Berlin Sans FB Demi" panose="020E0802020502020306" pitchFamily="34" charset="0"/>
              </a:rPr>
              <a:t>2:45 – 4:00</a:t>
            </a:r>
          </a:p>
        </p:txBody>
      </p:sp>
    </p:spTree>
    <p:extLst>
      <p:ext uri="{BB962C8B-B14F-4D97-AF65-F5344CB8AC3E}">
        <p14:creationId xmlns:p14="http://schemas.microsoft.com/office/powerpoint/2010/main" val="2267013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sz="3600" b="1" dirty="0" smtClean="0"/>
              <a:t>Inaugural Family Mass</a:t>
            </a:r>
            <a:endParaRPr lang="en-GB" sz="3600" b="1" dirty="0">
              <a:effectLst>
                <a:outerShdw blurRad="50800" dist="38100" dir="5400000" algn="t" rotWithShape="0">
                  <a:prstClr val="black">
                    <a:alpha val="40000"/>
                  </a:prstClr>
                </a:outerShdw>
              </a:effectLst>
            </a:endParaRPr>
          </a:p>
        </p:txBody>
      </p:sp>
      <p:sp>
        <p:nvSpPr>
          <p:cNvPr id="2" name="Content Placeholder 1"/>
          <p:cNvSpPr>
            <a:spLocks noGrp="1"/>
          </p:cNvSpPr>
          <p:nvPr>
            <p:ph sz="half" idx="1"/>
          </p:nvPr>
        </p:nvSpPr>
        <p:spPr/>
        <p:txBody>
          <a:bodyPr/>
          <a:lstStyle/>
          <a:p>
            <a:pPr algn="ctr"/>
            <a:r>
              <a:rPr lang="en-US" dirty="0">
                <a:solidFill>
                  <a:srgbClr val="2B2B2B"/>
                </a:solidFill>
              </a:rPr>
              <a:t>Our Inaugural Family Mass to celebrate the start of the new academic year will take place on Thursday 29 August at 7pm in the Atrium</a:t>
            </a:r>
            <a:r>
              <a:rPr lang="en-US" dirty="0" smtClean="0">
                <a:solidFill>
                  <a:srgbClr val="2B2B2B"/>
                </a:solidFill>
              </a:rPr>
              <a:t>.</a:t>
            </a:r>
          </a:p>
          <a:p>
            <a:pPr algn="ctr"/>
            <a:endParaRPr lang="en-US" dirty="0">
              <a:solidFill>
                <a:srgbClr val="2B2B2B"/>
              </a:solidFill>
            </a:endParaRPr>
          </a:p>
          <a:p>
            <a:pPr algn="ctr"/>
            <a:r>
              <a:rPr lang="en-US" dirty="0">
                <a:solidFill>
                  <a:srgbClr val="2B2B2B"/>
                </a:solidFill>
              </a:rPr>
              <a:t>A warm invitation is extended to all staff, pupils and parents for what is always a very happy  occasion.</a:t>
            </a:r>
          </a:p>
          <a:p>
            <a:endParaRPr lang="en-GB"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815974" y="2306623"/>
            <a:ext cx="4148051" cy="3113116"/>
          </a:xfrm>
          <a:prstGeom prst="rect">
            <a:avLst/>
          </a:prstGeom>
        </p:spPr>
      </p:pic>
    </p:spTree>
    <p:extLst>
      <p:ext uri="{BB962C8B-B14F-4D97-AF65-F5344CB8AC3E}">
        <p14:creationId xmlns:p14="http://schemas.microsoft.com/office/powerpoint/2010/main" val="4316882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mage result for football rio 2016"/>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l="23530"/>
          <a:stretch/>
        </p:blipFill>
        <p:spPr bwMode="auto">
          <a:xfrm>
            <a:off x="1516864" y="9664"/>
            <a:ext cx="4507129" cy="36353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412" name="Picture 4" descr="Image result for football rio 2016"/>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5951984" y="3573016"/>
            <a:ext cx="4724902" cy="32849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414" name="Picture 6" descr="Image result for football rio 2016"/>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1524001" y="3587348"/>
            <a:ext cx="4499991" cy="32706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416" name="Picture 8" descr="Image result for football rio 2016"/>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5951984" y="14858"/>
            <a:ext cx="4724902" cy="36301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30215" y="1583746"/>
            <a:ext cx="9144000" cy="3631763"/>
          </a:xfrm>
          <a:prstGeom prst="rect">
            <a:avLst/>
          </a:prstGeom>
          <a:noFill/>
        </p:spPr>
        <p:txBody>
          <a:bodyPr wrap="square" rtlCol="0">
            <a:spAutoFit/>
          </a:bodyPr>
          <a:lstStyle/>
          <a:p>
            <a:pPr algn="ctr"/>
            <a:r>
              <a:rPr lang="en-GB" sz="11500" dirty="0">
                <a:solidFill>
                  <a:prstClr val="black"/>
                </a:solidFill>
                <a:latin typeface="Berlin Sans FB Demi" panose="020E0802020502020306" pitchFamily="34" charset="0"/>
              </a:rPr>
              <a:t>Football Pitch</a:t>
            </a:r>
          </a:p>
        </p:txBody>
      </p:sp>
      <p:sp>
        <p:nvSpPr>
          <p:cNvPr id="3" name="TextBox 2"/>
          <p:cNvSpPr txBox="1"/>
          <p:nvPr/>
        </p:nvSpPr>
        <p:spPr>
          <a:xfrm>
            <a:off x="1484475" y="5085184"/>
            <a:ext cx="9176095" cy="923330"/>
          </a:xfrm>
          <a:prstGeom prst="rect">
            <a:avLst/>
          </a:prstGeom>
          <a:noFill/>
        </p:spPr>
        <p:txBody>
          <a:bodyPr wrap="square" rtlCol="0">
            <a:spAutoFit/>
          </a:bodyPr>
          <a:lstStyle/>
          <a:p>
            <a:pPr algn="ctr"/>
            <a:r>
              <a:rPr lang="en-GB" sz="5400" dirty="0">
                <a:solidFill>
                  <a:prstClr val="black"/>
                </a:solidFill>
                <a:latin typeface="Berlin Sans FB Demi" panose="020E0802020502020306" pitchFamily="34" charset="0"/>
              </a:rPr>
              <a:t>Everyday @ Lunch</a:t>
            </a:r>
          </a:p>
        </p:txBody>
      </p:sp>
      <p:sp>
        <p:nvSpPr>
          <p:cNvPr id="4" name="TextBox 3"/>
          <p:cNvSpPr txBox="1"/>
          <p:nvPr/>
        </p:nvSpPr>
        <p:spPr>
          <a:xfrm>
            <a:off x="1775521" y="188640"/>
            <a:ext cx="3023585" cy="707886"/>
          </a:xfrm>
          <a:prstGeom prst="rect">
            <a:avLst/>
          </a:prstGeom>
          <a:noFill/>
        </p:spPr>
        <p:txBody>
          <a:bodyPr wrap="none" rtlCol="0">
            <a:spAutoFit/>
          </a:bodyPr>
          <a:lstStyle/>
          <a:p>
            <a:r>
              <a:rPr lang="en-GB" sz="4000" dirty="0">
                <a:solidFill>
                  <a:prstClr val="black"/>
                </a:solidFill>
                <a:latin typeface="Berlin Sans FB Demi" panose="020E0802020502020306" pitchFamily="34" charset="0"/>
              </a:rPr>
              <a:t>12:20 – 12:50</a:t>
            </a:r>
          </a:p>
        </p:txBody>
      </p:sp>
    </p:spTree>
    <p:extLst>
      <p:ext uri="{BB962C8B-B14F-4D97-AF65-F5344CB8AC3E}">
        <p14:creationId xmlns:p14="http://schemas.microsoft.com/office/powerpoint/2010/main" val="41051178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age result for Gym"/>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1524001" y="0"/>
            <a:ext cx="4571999" cy="35730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8436" name="Picture 4" descr="Image result for Gym"/>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6023993" y="0"/>
            <a:ext cx="4644007" cy="35730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8438" name="Picture 6" descr="Image result for Gym"/>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1524001" y="3501008"/>
            <a:ext cx="4571999" cy="33569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8440" name="Picture 8" descr="Image result for Gym"/>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6023992" y="3501008"/>
            <a:ext cx="4644008" cy="33718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16863" y="2351541"/>
            <a:ext cx="9144000" cy="1862048"/>
          </a:xfrm>
          <a:prstGeom prst="rect">
            <a:avLst/>
          </a:prstGeom>
          <a:noFill/>
        </p:spPr>
        <p:txBody>
          <a:bodyPr wrap="square" rtlCol="0">
            <a:spAutoFit/>
          </a:bodyPr>
          <a:lstStyle/>
          <a:p>
            <a:pPr algn="ctr"/>
            <a:r>
              <a:rPr lang="en-GB" sz="11500" dirty="0">
                <a:solidFill>
                  <a:prstClr val="black"/>
                </a:solidFill>
                <a:latin typeface="Berlin Sans FB Demi" panose="020E0802020502020306" pitchFamily="34" charset="0"/>
              </a:rPr>
              <a:t>Fitness Suite</a:t>
            </a:r>
          </a:p>
        </p:txBody>
      </p:sp>
      <p:sp>
        <p:nvSpPr>
          <p:cNvPr id="7" name="TextBox 6"/>
          <p:cNvSpPr txBox="1"/>
          <p:nvPr/>
        </p:nvSpPr>
        <p:spPr>
          <a:xfrm>
            <a:off x="1524001" y="4186980"/>
            <a:ext cx="9176095" cy="923330"/>
          </a:xfrm>
          <a:prstGeom prst="rect">
            <a:avLst/>
          </a:prstGeom>
          <a:noFill/>
        </p:spPr>
        <p:txBody>
          <a:bodyPr wrap="square" rtlCol="0">
            <a:spAutoFit/>
          </a:bodyPr>
          <a:lstStyle/>
          <a:p>
            <a:pPr algn="ctr"/>
            <a:r>
              <a:rPr lang="en-GB" sz="5400" dirty="0">
                <a:solidFill>
                  <a:prstClr val="black"/>
                </a:solidFill>
                <a:latin typeface="Berlin Sans FB Demi" panose="020E0802020502020306" pitchFamily="34" charset="0"/>
              </a:rPr>
              <a:t>Everyday @ Lunch</a:t>
            </a:r>
          </a:p>
        </p:txBody>
      </p:sp>
      <p:sp>
        <p:nvSpPr>
          <p:cNvPr id="8" name="TextBox 7"/>
          <p:cNvSpPr txBox="1"/>
          <p:nvPr/>
        </p:nvSpPr>
        <p:spPr>
          <a:xfrm>
            <a:off x="1775521" y="188640"/>
            <a:ext cx="3023585" cy="707886"/>
          </a:xfrm>
          <a:prstGeom prst="rect">
            <a:avLst/>
          </a:prstGeom>
          <a:noFill/>
        </p:spPr>
        <p:txBody>
          <a:bodyPr wrap="none" rtlCol="0">
            <a:spAutoFit/>
          </a:bodyPr>
          <a:lstStyle/>
          <a:p>
            <a:r>
              <a:rPr lang="en-GB" sz="4000" dirty="0">
                <a:solidFill>
                  <a:prstClr val="black"/>
                </a:solidFill>
                <a:latin typeface="Berlin Sans FB Demi" panose="020E0802020502020306" pitchFamily="34" charset="0"/>
              </a:rPr>
              <a:t>12:20 – 12:50</a:t>
            </a:r>
          </a:p>
        </p:txBody>
      </p:sp>
    </p:spTree>
    <p:extLst>
      <p:ext uri="{BB962C8B-B14F-4D97-AF65-F5344CB8AC3E}">
        <p14:creationId xmlns:p14="http://schemas.microsoft.com/office/powerpoint/2010/main" val="35682212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mage result for Rugby"/>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l="1113"/>
          <a:stretch/>
        </p:blipFill>
        <p:spPr bwMode="auto">
          <a:xfrm>
            <a:off x="1524001" y="2"/>
            <a:ext cx="4644008" cy="36450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460" name="Picture 4" descr="Image result for Rugby"/>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6096001" y="-6944"/>
            <a:ext cx="4580059" cy="36519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462" name="Picture 6" descr="Image result for Rugby"/>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524148" y="3573017"/>
            <a:ext cx="4643861" cy="32849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464" name="Picture 8" descr="Image result for Rugby"/>
          <p:cNvPicPr>
            <a:picLocks noChangeAspect="1" noChangeArrowheads="1"/>
          </p:cNvPicPr>
          <p:nvPr/>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6096001" y="3573017"/>
            <a:ext cx="4580059" cy="32849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44771" y="2788188"/>
            <a:ext cx="9140417" cy="1631216"/>
          </a:xfrm>
          <a:prstGeom prst="rect">
            <a:avLst/>
          </a:prstGeom>
          <a:noFill/>
        </p:spPr>
        <p:txBody>
          <a:bodyPr wrap="square" rtlCol="0">
            <a:spAutoFit/>
          </a:bodyPr>
          <a:lstStyle/>
          <a:p>
            <a:pPr algn="ctr"/>
            <a:r>
              <a:rPr lang="en-GB" sz="10000" b="1" dirty="0">
                <a:solidFill>
                  <a:prstClr val="black"/>
                </a:solidFill>
                <a:latin typeface="Berlin Sans FB Demi" panose="020E0802020502020306" pitchFamily="34" charset="0"/>
              </a:rPr>
              <a:t>Rugby Club</a:t>
            </a:r>
          </a:p>
        </p:txBody>
      </p:sp>
      <p:sp>
        <p:nvSpPr>
          <p:cNvPr id="7" name="TextBox 6"/>
          <p:cNvSpPr txBox="1"/>
          <p:nvPr/>
        </p:nvSpPr>
        <p:spPr>
          <a:xfrm>
            <a:off x="1507221" y="4354605"/>
            <a:ext cx="9160633" cy="584775"/>
          </a:xfrm>
          <a:prstGeom prst="rect">
            <a:avLst/>
          </a:prstGeom>
          <a:noFill/>
        </p:spPr>
        <p:txBody>
          <a:bodyPr wrap="square" rtlCol="0">
            <a:spAutoFit/>
          </a:bodyPr>
          <a:lstStyle/>
          <a:p>
            <a:pPr algn="ctr"/>
            <a:r>
              <a:rPr lang="en-GB" sz="3200" dirty="0">
                <a:solidFill>
                  <a:prstClr val="black"/>
                </a:solidFill>
                <a:latin typeface="Berlin Sans FB Demi" panose="020E0802020502020306" pitchFamily="34" charset="0"/>
              </a:rPr>
              <a:t>Outside with Mr Low</a:t>
            </a:r>
          </a:p>
        </p:txBody>
      </p:sp>
      <p:sp>
        <p:nvSpPr>
          <p:cNvPr id="8" name="TextBox 7"/>
          <p:cNvSpPr txBox="1"/>
          <p:nvPr/>
        </p:nvSpPr>
        <p:spPr>
          <a:xfrm>
            <a:off x="1515536" y="2132856"/>
            <a:ext cx="9144000" cy="707886"/>
          </a:xfrm>
          <a:prstGeom prst="rect">
            <a:avLst/>
          </a:prstGeom>
          <a:noFill/>
        </p:spPr>
        <p:txBody>
          <a:bodyPr wrap="square" rtlCol="0">
            <a:spAutoFit/>
          </a:bodyPr>
          <a:lstStyle/>
          <a:p>
            <a:pPr algn="ctr"/>
            <a:r>
              <a:rPr lang="en-GB" sz="4000" dirty="0">
                <a:solidFill>
                  <a:prstClr val="black"/>
                </a:solidFill>
                <a:latin typeface="Berlin Sans FB Demi" panose="020E0802020502020306" pitchFamily="34" charset="0"/>
              </a:rPr>
              <a:t>@ 2:45 – 3:45</a:t>
            </a:r>
          </a:p>
        </p:txBody>
      </p:sp>
    </p:spTree>
    <p:extLst>
      <p:ext uri="{BB962C8B-B14F-4D97-AF65-F5344CB8AC3E}">
        <p14:creationId xmlns:p14="http://schemas.microsoft.com/office/powerpoint/2010/main" val="24539115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34586" y="2636912"/>
            <a:ext cx="9140417" cy="1569660"/>
          </a:xfrm>
          <a:prstGeom prst="rect">
            <a:avLst/>
          </a:prstGeom>
          <a:noFill/>
        </p:spPr>
        <p:txBody>
          <a:bodyPr wrap="square" rtlCol="0">
            <a:spAutoFit/>
          </a:bodyPr>
          <a:lstStyle/>
          <a:p>
            <a:pPr algn="ctr"/>
            <a:r>
              <a:rPr lang="en-GB" sz="9600" b="1" dirty="0">
                <a:solidFill>
                  <a:prstClr val="black"/>
                </a:solidFill>
                <a:latin typeface="Berlin Sans FB Demi" panose="020E0802020502020306" pitchFamily="34" charset="0"/>
              </a:rPr>
              <a:t>Volleyball Club</a:t>
            </a:r>
          </a:p>
        </p:txBody>
      </p:sp>
      <p:sp>
        <p:nvSpPr>
          <p:cNvPr id="5" name="TextBox 4"/>
          <p:cNvSpPr txBox="1"/>
          <p:nvPr/>
        </p:nvSpPr>
        <p:spPr>
          <a:xfrm>
            <a:off x="1534586" y="4322726"/>
            <a:ext cx="9160633" cy="584775"/>
          </a:xfrm>
          <a:prstGeom prst="rect">
            <a:avLst/>
          </a:prstGeom>
          <a:noFill/>
        </p:spPr>
        <p:txBody>
          <a:bodyPr wrap="square" rtlCol="0">
            <a:spAutoFit/>
          </a:bodyPr>
          <a:lstStyle/>
          <a:p>
            <a:pPr algn="ctr"/>
            <a:r>
              <a:rPr lang="en-GB" sz="3200" dirty="0">
                <a:solidFill>
                  <a:prstClr val="black"/>
                </a:solidFill>
                <a:latin typeface="Berlin Sans FB Demi" panose="020E0802020502020306" pitchFamily="34" charset="0"/>
              </a:rPr>
              <a:t>Games Hall with Mr Cheshire</a:t>
            </a:r>
          </a:p>
        </p:txBody>
      </p:sp>
      <p:sp>
        <p:nvSpPr>
          <p:cNvPr id="6" name="TextBox 5"/>
          <p:cNvSpPr txBox="1"/>
          <p:nvPr/>
        </p:nvSpPr>
        <p:spPr>
          <a:xfrm>
            <a:off x="1542901" y="2026537"/>
            <a:ext cx="9144000" cy="707886"/>
          </a:xfrm>
          <a:prstGeom prst="rect">
            <a:avLst/>
          </a:prstGeom>
          <a:noFill/>
        </p:spPr>
        <p:txBody>
          <a:bodyPr wrap="square" rtlCol="0">
            <a:spAutoFit/>
          </a:bodyPr>
          <a:lstStyle/>
          <a:p>
            <a:pPr algn="ctr"/>
            <a:r>
              <a:rPr lang="en-GB" sz="4000" dirty="0">
                <a:solidFill>
                  <a:prstClr val="black"/>
                </a:solidFill>
                <a:latin typeface="Berlin Sans FB Demi" panose="020E0802020502020306" pitchFamily="34" charset="0"/>
              </a:rPr>
              <a:t>Tuesday @ </a:t>
            </a:r>
            <a:r>
              <a:rPr lang="en-GB" sz="4000" dirty="0">
                <a:solidFill>
                  <a:prstClr val="black"/>
                </a:solidFill>
                <a:latin typeface="Berlin Sans FB" panose="020E0602020502020306" pitchFamily="34" charset="0"/>
              </a:rPr>
              <a:t>3:30- 4:30</a:t>
            </a:r>
          </a:p>
        </p:txBody>
      </p:sp>
      <p:pic>
        <p:nvPicPr>
          <p:cNvPr id="11" name="Picture 10" descr="Volleyball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0841" y="11388"/>
            <a:ext cx="2249440" cy="2249440"/>
          </a:xfrm>
          <a:prstGeom prst="rect">
            <a:avLst/>
          </a:prstGeom>
        </p:spPr>
      </p:pic>
      <p:pic>
        <p:nvPicPr>
          <p:cNvPr id="12" name="Picture 11" descr="Volleyball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3814" y="4840643"/>
            <a:ext cx="2249440" cy="2249440"/>
          </a:xfrm>
          <a:prstGeom prst="rect">
            <a:avLst/>
          </a:prstGeom>
        </p:spPr>
      </p:pic>
      <p:pic>
        <p:nvPicPr>
          <p:cNvPr id="8" name="Picture 7" descr="Volleyball player 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3472" y="4749572"/>
            <a:ext cx="2150368" cy="2150368"/>
          </a:xfrm>
          <a:prstGeom prst="rect">
            <a:avLst/>
          </a:prstGeom>
        </p:spPr>
      </p:pic>
      <p:pic>
        <p:nvPicPr>
          <p:cNvPr id="13" name="Picture 12" descr="Volleyball player 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6533" y="110460"/>
            <a:ext cx="2150368" cy="2150368"/>
          </a:xfrm>
          <a:prstGeom prst="rect">
            <a:avLst/>
          </a:prstGeom>
        </p:spPr>
      </p:pic>
    </p:spTree>
    <p:extLst>
      <p:ext uri="{BB962C8B-B14F-4D97-AF65-F5344CB8AC3E}">
        <p14:creationId xmlns:p14="http://schemas.microsoft.com/office/powerpoint/2010/main" val="96842203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34586" y="2636912"/>
            <a:ext cx="9140417" cy="1569660"/>
          </a:xfrm>
          <a:prstGeom prst="rect">
            <a:avLst/>
          </a:prstGeom>
          <a:noFill/>
        </p:spPr>
        <p:txBody>
          <a:bodyPr wrap="square" rtlCol="0">
            <a:spAutoFit/>
          </a:bodyPr>
          <a:lstStyle/>
          <a:p>
            <a:pPr algn="ctr"/>
            <a:r>
              <a:rPr lang="en-GB" sz="9600" b="1" dirty="0">
                <a:solidFill>
                  <a:prstClr val="black"/>
                </a:solidFill>
                <a:latin typeface="Berlin Sans FB Demi" panose="020E0802020502020306" pitchFamily="34" charset="0"/>
              </a:rPr>
              <a:t>Tennis Club</a:t>
            </a:r>
          </a:p>
        </p:txBody>
      </p:sp>
      <p:sp>
        <p:nvSpPr>
          <p:cNvPr id="5" name="TextBox 4"/>
          <p:cNvSpPr txBox="1"/>
          <p:nvPr/>
        </p:nvSpPr>
        <p:spPr>
          <a:xfrm>
            <a:off x="1507368" y="4278338"/>
            <a:ext cx="9160633" cy="1077218"/>
          </a:xfrm>
          <a:prstGeom prst="rect">
            <a:avLst/>
          </a:prstGeom>
          <a:noFill/>
        </p:spPr>
        <p:txBody>
          <a:bodyPr wrap="square" rtlCol="0">
            <a:spAutoFit/>
          </a:bodyPr>
          <a:lstStyle/>
          <a:p>
            <a:pPr algn="ctr"/>
            <a:r>
              <a:rPr lang="en-GB" sz="3200" dirty="0" err="1">
                <a:solidFill>
                  <a:prstClr val="black"/>
                </a:solidFill>
                <a:latin typeface="Berlin Sans FB Demi" panose="020E0802020502020306" pitchFamily="34" charset="0"/>
              </a:rPr>
              <a:t>Giffnock</a:t>
            </a:r>
            <a:r>
              <a:rPr lang="en-GB" sz="3200" dirty="0">
                <a:solidFill>
                  <a:prstClr val="black"/>
                </a:solidFill>
                <a:latin typeface="Berlin Sans FB Demi" panose="020E0802020502020306" pitchFamily="34" charset="0"/>
              </a:rPr>
              <a:t> Tennis Club </a:t>
            </a:r>
          </a:p>
          <a:p>
            <a:pPr algn="ctr"/>
            <a:r>
              <a:rPr lang="en-GB" sz="3200" dirty="0">
                <a:solidFill>
                  <a:prstClr val="black"/>
                </a:solidFill>
                <a:latin typeface="Berlin Sans FB Demi" panose="020E0802020502020306" pitchFamily="34" charset="0"/>
              </a:rPr>
              <a:t>with Kerry </a:t>
            </a:r>
            <a:r>
              <a:rPr lang="en-GB" sz="3200" dirty="0" err="1">
                <a:solidFill>
                  <a:prstClr val="black"/>
                </a:solidFill>
                <a:latin typeface="Berlin Sans FB Demi" panose="020E0802020502020306" pitchFamily="34" charset="0"/>
              </a:rPr>
              <a:t>Comerford</a:t>
            </a:r>
            <a:endParaRPr lang="en-GB" sz="3200" dirty="0">
              <a:solidFill>
                <a:prstClr val="black"/>
              </a:solidFill>
              <a:latin typeface="Berlin Sans FB Demi" panose="020E0802020502020306" pitchFamily="34" charset="0"/>
            </a:endParaRPr>
          </a:p>
        </p:txBody>
      </p:sp>
      <p:sp>
        <p:nvSpPr>
          <p:cNvPr id="6" name="TextBox 5"/>
          <p:cNvSpPr txBox="1"/>
          <p:nvPr/>
        </p:nvSpPr>
        <p:spPr>
          <a:xfrm>
            <a:off x="1497783" y="1988840"/>
            <a:ext cx="9144000" cy="707886"/>
          </a:xfrm>
          <a:prstGeom prst="rect">
            <a:avLst/>
          </a:prstGeom>
          <a:noFill/>
        </p:spPr>
        <p:txBody>
          <a:bodyPr wrap="square" rtlCol="0">
            <a:spAutoFit/>
          </a:bodyPr>
          <a:lstStyle/>
          <a:p>
            <a:pPr algn="ctr"/>
            <a:r>
              <a:rPr lang="en-GB" sz="4000" dirty="0">
                <a:solidFill>
                  <a:prstClr val="black"/>
                </a:solidFill>
                <a:latin typeface="Berlin Sans FB Demi" panose="020E0802020502020306" pitchFamily="34" charset="0"/>
              </a:rPr>
              <a:t>Tuesday @ </a:t>
            </a:r>
            <a:r>
              <a:rPr lang="en-GB" sz="4000" dirty="0">
                <a:solidFill>
                  <a:prstClr val="black"/>
                </a:solidFill>
                <a:latin typeface="Berlin Sans FB" panose="020E0602020502020306" pitchFamily="34" charset="0"/>
              </a:rPr>
              <a:t>4pm-5pm</a:t>
            </a:r>
          </a:p>
        </p:txBody>
      </p:sp>
      <p:pic>
        <p:nvPicPr>
          <p:cNvPr id="2" name="Picture 1" descr="Tennis | Free Stock Photo | Illustration of a tennis ball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3552" y="343662"/>
            <a:ext cx="1839838" cy="1645178"/>
          </a:xfrm>
          <a:prstGeom prst="rect">
            <a:avLst/>
          </a:prstGeom>
        </p:spPr>
      </p:pic>
      <p:pic>
        <p:nvPicPr>
          <p:cNvPr id="10" name="Picture 9" descr="Tennis | Free Stock Photo | Illustration of a tennis ball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00256" y="5013176"/>
            <a:ext cx="1839838" cy="1645178"/>
          </a:xfrm>
          <a:prstGeom prst="rect">
            <a:avLst/>
          </a:prstGeom>
        </p:spPr>
      </p:pic>
    </p:spTree>
    <p:extLst>
      <p:ext uri="{BB962C8B-B14F-4D97-AF65-F5344CB8AC3E}">
        <p14:creationId xmlns:p14="http://schemas.microsoft.com/office/powerpoint/2010/main" val="32587702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34586" y="2636912"/>
            <a:ext cx="9140417" cy="1569660"/>
          </a:xfrm>
          <a:prstGeom prst="rect">
            <a:avLst/>
          </a:prstGeom>
          <a:noFill/>
        </p:spPr>
        <p:txBody>
          <a:bodyPr wrap="square" rtlCol="0">
            <a:spAutoFit/>
          </a:bodyPr>
          <a:lstStyle/>
          <a:p>
            <a:pPr algn="ctr"/>
            <a:r>
              <a:rPr lang="en-GB" sz="9600" b="1" dirty="0">
                <a:solidFill>
                  <a:prstClr val="black"/>
                </a:solidFill>
                <a:latin typeface="Berlin Sans FB Demi" panose="020E0802020502020306" pitchFamily="34" charset="0"/>
              </a:rPr>
              <a:t>Squash Club</a:t>
            </a:r>
          </a:p>
        </p:txBody>
      </p:sp>
      <p:sp>
        <p:nvSpPr>
          <p:cNvPr id="5" name="TextBox 4"/>
          <p:cNvSpPr txBox="1"/>
          <p:nvPr/>
        </p:nvSpPr>
        <p:spPr>
          <a:xfrm>
            <a:off x="1507368" y="4278338"/>
            <a:ext cx="9160633" cy="1077218"/>
          </a:xfrm>
          <a:prstGeom prst="rect">
            <a:avLst/>
          </a:prstGeom>
          <a:noFill/>
        </p:spPr>
        <p:txBody>
          <a:bodyPr wrap="square" rtlCol="0">
            <a:spAutoFit/>
          </a:bodyPr>
          <a:lstStyle/>
          <a:p>
            <a:pPr algn="ctr"/>
            <a:r>
              <a:rPr lang="en-GB" sz="3200" dirty="0" err="1">
                <a:solidFill>
                  <a:prstClr val="black"/>
                </a:solidFill>
                <a:latin typeface="Berlin Sans FB Demi" panose="020E0802020502020306" pitchFamily="34" charset="0"/>
              </a:rPr>
              <a:t>Giffnock</a:t>
            </a:r>
            <a:r>
              <a:rPr lang="en-GB" sz="3200" dirty="0">
                <a:solidFill>
                  <a:prstClr val="black"/>
                </a:solidFill>
                <a:latin typeface="Berlin Sans FB Demi" panose="020E0802020502020306" pitchFamily="34" charset="0"/>
              </a:rPr>
              <a:t> Tennis Club </a:t>
            </a:r>
          </a:p>
          <a:p>
            <a:pPr algn="ctr"/>
            <a:r>
              <a:rPr lang="en-GB" sz="3200" dirty="0">
                <a:solidFill>
                  <a:prstClr val="black"/>
                </a:solidFill>
                <a:latin typeface="Berlin Sans FB Demi" panose="020E0802020502020306" pitchFamily="34" charset="0"/>
              </a:rPr>
              <a:t>with Kerry </a:t>
            </a:r>
            <a:r>
              <a:rPr lang="en-GB" sz="3200" dirty="0" err="1">
                <a:solidFill>
                  <a:prstClr val="black"/>
                </a:solidFill>
                <a:latin typeface="Berlin Sans FB Demi" panose="020E0802020502020306" pitchFamily="34" charset="0"/>
              </a:rPr>
              <a:t>Comerford</a:t>
            </a:r>
            <a:endParaRPr lang="en-GB" sz="3200" dirty="0">
              <a:solidFill>
                <a:prstClr val="black"/>
              </a:solidFill>
              <a:latin typeface="Berlin Sans FB Demi" panose="020E0802020502020306" pitchFamily="34" charset="0"/>
            </a:endParaRPr>
          </a:p>
        </p:txBody>
      </p:sp>
      <p:sp>
        <p:nvSpPr>
          <p:cNvPr id="6" name="TextBox 5"/>
          <p:cNvSpPr txBox="1"/>
          <p:nvPr/>
        </p:nvSpPr>
        <p:spPr>
          <a:xfrm>
            <a:off x="1542901" y="2026537"/>
            <a:ext cx="9144000" cy="707886"/>
          </a:xfrm>
          <a:prstGeom prst="rect">
            <a:avLst/>
          </a:prstGeom>
          <a:noFill/>
        </p:spPr>
        <p:txBody>
          <a:bodyPr wrap="square" rtlCol="0">
            <a:spAutoFit/>
          </a:bodyPr>
          <a:lstStyle/>
          <a:p>
            <a:pPr algn="ctr"/>
            <a:r>
              <a:rPr lang="en-GB" sz="4000" dirty="0">
                <a:solidFill>
                  <a:prstClr val="black"/>
                </a:solidFill>
                <a:latin typeface="Berlin Sans FB Demi" panose="020E0802020502020306" pitchFamily="34" charset="0"/>
              </a:rPr>
              <a:t>Wednesday Lunch Time</a:t>
            </a:r>
            <a:endParaRPr lang="en-GB" sz="4000" dirty="0">
              <a:solidFill>
                <a:prstClr val="black"/>
              </a:solidFill>
              <a:latin typeface="Berlin Sans FB" panose="020E0602020502020306" pitchFamily="34" charset="0"/>
            </a:endParaRPr>
          </a:p>
        </p:txBody>
      </p:sp>
      <p:pic>
        <p:nvPicPr>
          <p:cNvPr id="2" name="Picture 1" descr="Free vector graphic: Squash, Sports, Tennis, Ball - Fre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3552" y="200069"/>
            <a:ext cx="2088232" cy="1440160"/>
          </a:xfrm>
          <a:prstGeom prst="rect">
            <a:avLst/>
          </a:prstGeom>
        </p:spPr>
      </p:pic>
      <p:pic>
        <p:nvPicPr>
          <p:cNvPr id="7" name="Picture 6" descr="Free vector graphic: Squash, Sports, Tennis, Ball - Fre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8248" y="5229200"/>
            <a:ext cx="2088232" cy="1440160"/>
          </a:xfrm>
          <a:prstGeom prst="rect">
            <a:avLst/>
          </a:prstGeom>
        </p:spPr>
      </p:pic>
    </p:spTree>
    <p:extLst>
      <p:ext uri="{BB962C8B-B14F-4D97-AF65-F5344CB8AC3E}">
        <p14:creationId xmlns:p14="http://schemas.microsoft.com/office/powerpoint/2010/main" val="30827220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ctrTitle"/>
          </p:nvPr>
        </p:nvSpPr>
        <p:spPr>
          <a:xfrm>
            <a:off x="1559496" y="5013178"/>
            <a:ext cx="9001000" cy="1470025"/>
          </a:xfrm>
        </p:spPr>
        <p:txBody>
          <a:bodyPr/>
          <a:lstStyle/>
          <a:p>
            <a:pPr eaLnBrk="1" hangingPunct="1"/>
            <a:r>
              <a:rPr lang="en-GB" sz="4800" b="1" dirty="0"/>
              <a:t>Our Successes and Achievements</a:t>
            </a:r>
            <a:r>
              <a:rPr lang="en-GB" sz="4800" u="sng" dirty="0"/>
              <a:t/>
            </a:r>
            <a:br>
              <a:rPr lang="en-GB" sz="4800" u="sng" dirty="0"/>
            </a:br>
            <a:endParaRPr lang="en-GB" sz="4000" dirty="0"/>
          </a:p>
        </p:txBody>
      </p:sp>
      <p:sp>
        <p:nvSpPr>
          <p:cNvPr id="16386" name="Subtitle 2"/>
          <p:cNvSpPr>
            <a:spLocks noGrp="1"/>
          </p:cNvSpPr>
          <p:nvPr>
            <p:ph type="subTitle" idx="1"/>
          </p:nvPr>
        </p:nvSpPr>
        <p:spPr>
          <a:xfrm>
            <a:off x="2783632" y="5733257"/>
            <a:ext cx="6400800" cy="622300"/>
          </a:xfrm>
        </p:spPr>
        <p:txBody>
          <a:bodyPr/>
          <a:lstStyle/>
          <a:p>
            <a:pPr eaLnBrk="1" hangingPunct="1"/>
            <a:endParaRPr lang="en-GB" sz="3600" b="1" dirty="0">
              <a:solidFill>
                <a:schemeClr val="tx1"/>
              </a:solidFill>
            </a:endParaRPr>
          </a:p>
        </p:txBody>
      </p:sp>
      <p:pic>
        <p:nvPicPr>
          <p:cNvPr id="12" name="Picture 11" descr="st nin badge"/>
          <p:cNvPicPr>
            <a:picLocks noChangeAspect="1" noChangeArrowheads="1"/>
          </p:cNvPicPr>
          <p:nvPr/>
        </p:nvPicPr>
        <p:blipFill>
          <a:blip r:embed="rId2">
            <a:extLst/>
          </a:blip>
          <a:srcRect/>
          <a:stretch>
            <a:fillRect/>
          </a:stretch>
        </p:blipFill>
        <p:spPr bwMode="auto">
          <a:xfrm>
            <a:off x="4799857" y="692696"/>
            <a:ext cx="2513495" cy="3384376"/>
          </a:xfrm>
          <a:prstGeom prst="rect">
            <a:avLst/>
          </a:prstGeom>
          <a:noFill/>
          <a:ln w="9525">
            <a:noFill/>
            <a:miter lim="800000"/>
            <a:headEnd/>
            <a:tailEnd/>
          </a:ln>
          <a:effectLst>
            <a:softEdge rad="63500"/>
          </a:effectLst>
          <a:scene3d>
            <a:camera prst="orthographicFront"/>
            <a:lightRig rig="threePt" dir="t"/>
          </a:scene3d>
          <a:sp3d extrusionH="488950">
            <a:bevelT w="1536700" h="571500"/>
          </a:sp3d>
        </p:spPr>
      </p:pic>
    </p:spTree>
    <p:extLst>
      <p:ext uri="{BB962C8B-B14F-4D97-AF65-F5344CB8AC3E}">
        <p14:creationId xmlns:p14="http://schemas.microsoft.com/office/powerpoint/2010/main" val="42625396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b="1" dirty="0" smtClean="0"/>
              <a:t>Key Dates 2019</a:t>
            </a:r>
            <a:endParaRPr lang="en-GB" b="1" dirty="0"/>
          </a:p>
        </p:txBody>
      </p:sp>
      <p:sp>
        <p:nvSpPr>
          <p:cNvPr id="2" name="Content Placeholder 1"/>
          <p:cNvSpPr>
            <a:spLocks noGrp="1"/>
          </p:cNvSpPr>
          <p:nvPr>
            <p:ph idx="1"/>
          </p:nvPr>
        </p:nvSpPr>
        <p:spPr>
          <a:xfrm>
            <a:off x="609600" y="1203158"/>
            <a:ext cx="10972800" cy="4525963"/>
          </a:xfrm>
        </p:spPr>
        <p:txBody>
          <a:bodyPr/>
          <a:lstStyle/>
          <a:p>
            <a:pPr>
              <a:defRPr/>
            </a:pPr>
            <a:r>
              <a:rPr lang="en-GB" sz="2400" dirty="0" smtClean="0"/>
              <a:t>Inaugural Family Mass – 7pm on Thursday 29 August 2019</a:t>
            </a:r>
          </a:p>
          <a:p>
            <a:pPr>
              <a:defRPr/>
            </a:pPr>
            <a:r>
              <a:rPr lang="en-GB" sz="2400" dirty="0" smtClean="0"/>
              <a:t>S1/S2 Disco – 7pm on Thursday 5 September 2019</a:t>
            </a:r>
          </a:p>
          <a:p>
            <a:pPr>
              <a:defRPr/>
            </a:pPr>
            <a:r>
              <a:rPr lang="en-GB" sz="2400" dirty="0" smtClean="0"/>
              <a:t>Vocations Mass – Tuesday 10 September 2019 </a:t>
            </a:r>
          </a:p>
          <a:p>
            <a:pPr>
              <a:defRPr/>
            </a:pPr>
            <a:r>
              <a:rPr lang="en-GB" sz="2400" dirty="0" smtClean="0"/>
              <a:t>S2 Sponsorship Event – Thursday 19 September 2019</a:t>
            </a:r>
          </a:p>
          <a:p>
            <a:pPr>
              <a:defRPr/>
            </a:pPr>
            <a:r>
              <a:rPr lang="en-GB" sz="2400" dirty="0" smtClean="0"/>
              <a:t>Interim Reports Issued – Friday 20 September 2019</a:t>
            </a:r>
          </a:p>
          <a:p>
            <a:pPr>
              <a:defRPr/>
            </a:pPr>
            <a:r>
              <a:rPr lang="en-GB" sz="2400" dirty="0" smtClean="0"/>
              <a:t>Ski Trip Information Evening – 6pm on Thursday 7 November 2019</a:t>
            </a:r>
          </a:p>
          <a:p>
            <a:pPr>
              <a:defRPr/>
            </a:pPr>
            <a:r>
              <a:rPr lang="en-GB" sz="2400" dirty="0" smtClean="0"/>
              <a:t>S2 Information Evening – 6pm on Thursday 14 November 2019</a:t>
            </a:r>
          </a:p>
          <a:p>
            <a:pPr>
              <a:defRPr/>
            </a:pPr>
            <a:r>
              <a:rPr lang="en-GB" sz="2400" dirty="0" smtClean="0"/>
              <a:t>Music from the Movies – 7pm on Thursday 14 November 2019</a:t>
            </a:r>
          </a:p>
          <a:p>
            <a:pPr>
              <a:defRPr/>
            </a:pPr>
            <a:r>
              <a:rPr lang="en-GB" sz="2400" dirty="0" smtClean="0"/>
              <a:t>Christmas Market – 6pm on Friday 29 November 2019 </a:t>
            </a:r>
          </a:p>
          <a:p>
            <a:pPr>
              <a:defRPr/>
            </a:pPr>
            <a:r>
              <a:rPr lang="en-GB" sz="2400" dirty="0" smtClean="0"/>
              <a:t>S2 Ceilidh – Thursday 12 December 2019 </a:t>
            </a:r>
          </a:p>
          <a:p>
            <a:pPr>
              <a:defRPr/>
            </a:pPr>
            <a:r>
              <a:rPr lang="en-GB" sz="2400" dirty="0" smtClean="0"/>
              <a:t>Christmas Carol Service and Concert – Thursday 19 December 2019</a:t>
            </a:r>
          </a:p>
        </p:txBody>
      </p:sp>
    </p:spTree>
    <p:extLst>
      <p:ext uri="{BB962C8B-B14F-4D97-AF65-F5344CB8AC3E}">
        <p14:creationId xmlns:p14="http://schemas.microsoft.com/office/powerpoint/2010/main" val="49474633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b="1" dirty="0" smtClean="0"/>
              <a:t>Key Dates 2020</a:t>
            </a:r>
            <a:endParaRPr lang="en-GB" b="1" dirty="0"/>
          </a:p>
        </p:txBody>
      </p:sp>
      <p:sp>
        <p:nvSpPr>
          <p:cNvPr id="2" name="Content Placeholder 1"/>
          <p:cNvSpPr>
            <a:spLocks noGrp="1"/>
          </p:cNvSpPr>
          <p:nvPr>
            <p:ph idx="1"/>
          </p:nvPr>
        </p:nvSpPr>
        <p:spPr>
          <a:xfrm>
            <a:off x="609600" y="1185112"/>
            <a:ext cx="10972800" cy="4525963"/>
          </a:xfrm>
        </p:spPr>
        <p:txBody>
          <a:bodyPr/>
          <a:lstStyle/>
          <a:p>
            <a:pPr>
              <a:defRPr/>
            </a:pPr>
            <a:r>
              <a:rPr lang="en-GB" sz="2400" dirty="0" smtClean="0"/>
              <a:t>S2 Ski Trip – Saturday 11 January to Saturday 18 January 2020</a:t>
            </a:r>
          </a:p>
          <a:p>
            <a:pPr>
              <a:defRPr/>
            </a:pPr>
            <a:r>
              <a:rPr lang="en-GB" sz="2400" dirty="0" smtClean="0"/>
              <a:t>Valencia Information Evening – 7pm on Tuesday 4 January 2020</a:t>
            </a:r>
          </a:p>
          <a:p>
            <a:pPr>
              <a:defRPr/>
            </a:pPr>
            <a:r>
              <a:rPr lang="en-GB" sz="2400" dirty="0" smtClean="0"/>
              <a:t>Careers Evening – Thursday 27 February 2020</a:t>
            </a:r>
          </a:p>
          <a:p>
            <a:pPr>
              <a:defRPr/>
            </a:pPr>
            <a:r>
              <a:rPr lang="en-GB" sz="2400" dirty="0" smtClean="0"/>
              <a:t>Life Group Afternoon Tea for Life – Saturday 21 March 2020</a:t>
            </a:r>
          </a:p>
          <a:p>
            <a:pPr>
              <a:defRPr/>
            </a:pPr>
            <a:r>
              <a:rPr lang="en-GB" sz="2400" dirty="0" smtClean="0"/>
              <a:t>Dance and Gymnastics Show – Wednesday 25 March 2020 </a:t>
            </a:r>
          </a:p>
          <a:p>
            <a:pPr>
              <a:defRPr/>
            </a:pPr>
            <a:r>
              <a:rPr lang="en-GB" sz="2400" dirty="0" smtClean="0"/>
              <a:t>Fashion Show – 6pm on Thursday 26 March 2020</a:t>
            </a:r>
          </a:p>
          <a:p>
            <a:pPr>
              <a:defRPr/>
            </a:pPr>
            <a:r>
              <a:rPr lang="en-GB" sz="2400" dirty="0" smtClean="0"/>
              <a:t>Life Lenten Service – 7pm on Thursday 26 March 2020</a:t>
            </a:r>
          </a:p>
          <a:p>
            <a:pPr>
              <a:defRPr/>
            </a:pPr>
            <a:r>
              <a:rPr lang="en-GB" sz="2400" dirty="0" smtClean="0"/>
              <a:t>Spring Concert – 7pm on Thursday 2 April 2020  </a:t>
            </a:r>
          </a:p>
          <a:p>
            <a:pPr>
              <a:defRPr/>
            </a:pPr>
            <a:r>
              <a:rPr lang="en-GB" sz="2400" dirty="0" err="1" smtClean="0"/>
              <a:t>Ardeche</a:t>
            </a:r>
            <a:r>
              <a:rPr lang="en-GB" sz="2400" dirty="0" smtClean="0"/>
              <a:t> Information Evening – 7pm on Thursday 14 May 2020</a:t>
            </a:r>
          </a:p>
          <a:p>
            <a:pPr>
              <a:defRPr/>
            </a:pPr>
            <a:r>
              <a:rPr lang="en-GB" sz="2400" dirty="0" smtClean="0"/>
              <a:t>Full Reports Issued – Friday 15 May 2020 </a:t>
            </a:r>
          </a:p>
          <a:p>
            <a:pPr>
              <a:defRPr/>
            </a:pPr>
            <a:r>
              <a:rPr lang="en-GB" sz="2400" dirty="0" smtClean="0"/>
              <a:t>S2 Parents’ Evening – Thursday 11 June 2020</a:t>
            </a:r>
          </a:p>
          <a:p>
            <a:pPr>
              <a:defRPr/>
            </a:pPr>
            <a:r>
              <a:rPr lang="en-GB" sz="2400" dirty="0" err="1" smtClean="0"/>
              <a:t>Ardeche</a:t>
            </a:r>
            <a:r>
              <a:rPr lang="en-GB" sz="2400" dirty="0" smtClean="0"/>
              <a:t> Trip – Thursday 18 June to Friday 26 June 2020</a:t>
            </a:r>
            <a:endParaRPr lang="en-GB" sz="2400" dirty="0"/>
          </a:p>
        </p:txBody>
      </p:sp>
    </p:spTree>
    <p:extLst>
      <p:ext uri="{BB962C8B-B14F-4D97-AF65-F5344CB8AC3E}">
        <p14:creationId xmlns:p14="http://schemas.microsoft.com/office/powerpoint/2010/main" val="4849274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3"/>
          <p:cNvSpPr>
            <a:spLocks noGrp="1"/>
          </p:cNvSpPr>
          <p:nvPr>
            <p:ph type="title" idx="4294967295"/>
          </p:nvPr>
        </p:nvSpPr>
        <p:spPr>
          <a:xfrm>
            <a:off x="1992313" y="404814"/>
            <a:ext cx="8229600" cy="503237"/>
          </a:xfrm>
        </p:spPr>
        <p:txBody>
          <a:bodyPr/>
          <a:lstStyle/>
          <a:p>
            <a:pPr eaLnBrk="1" hangingPunct="1">
              <a:lnSpc>
                <a:spcPct val="80000"/>
              </a:lnSpc>
            </a:pPr>
            <a:r>
              <a:rPr lang="en-GB" b="1" dirty="0" smtClean="0"/>
              <a:t>Who can I ask for help?</a:t>
            </a:r>
            <a:r>
              <a:rPr lang="en-GB" u="sng" dirty="0" smtClean="0"/>
              <a:t/>
            </a:r>
            <a:br>
              <a:rPr lang="en-GB" u="sng" dirty="0" smtClean="0"/>
            </a:br>
            <a:endParaRPr lang="en-GB" sz="2400" dirty="0"/>
          </a:p>
        </p:txBody>
      </p:sp>
      <p:graphicFrame>
        <p:nvGraphicFramePr>
          <p:cNvPr id="6" name="Diagram 5"/>
          <p:cNvGraphicFramePr/>
          <p:nvPr/>
        </p:nvGraphicFramePr>
        <p:xfrm>
          <a:off x="1524000" y="1125539"/>
          <a:ext cx="9036050" cy="5183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61552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sz="3600" b="1" dirty="0" smtClean="0"/>
              <a:t>S1 – S2 Disco </a:t>
            </a:r>
            <a:endParaRPr lang="en-GB" sz="3600" b="1" dirty="0">
              <a:effectLst>
                <a:outerShdw blurRad="50800" dist="38100" dir="5400000" algn="t" rotWithShape="0">
                  <a:prstClr val="black">
                    <a:alpha val="40000"/>
                  </a:prstClr>
                </a:outerShdw>
              </a:effectLst>
            </a:endParaRPr>
          </a:p>
        </p:txBody>
      </p:sp>
      <p:sp>
        <p:nvSpPr>
          <p:cNvPr id="2" name="Content Placeholder 1"/>
          <p:cNvSpPr>
            <a:spLocks noGrp="1"/>
          </p:cNvSpPr>
          <p:nvPr>
            <p:ph sz="half" idx="1"/>
          </p:nvPr>
        </p:nvSpPr>
        <p:spPr/>
        <p:txBody>
          <a:bodyPr/>
          <a:lstStyle/>
          <a:p>
            <a:r>
              <a:rPr lang="en-GB" sz="4000" dirty="0" smtClean="0"/>
              <a:t>Thursday 5 September</a:t>
            </a:r>
          </a:p>
          <a:p>
            <a:r>
              <a:rPr lang="en-GB" sz="4000" dirty="0" smtClean="0"/>
              <a:t>7pm – 9pm</a:t>
            </a:r>
          </a:p>
          <a:p>
            <a:r>
              <a:rPr lang="en-GB" sz="4000" dirty="0" smtClean="0"/>
              <a:t>Tickets from Religious Education Base and Teachers</a:t>
            </a:r>
            <a:endParaRPr lang="en-GB" sz="4000" dirty="0"/>
          </a:p>
        </p:txBody>
      </p:sp>
      <p:sp>
        <p:nvSpPr>
          <p:cNvPr id="3" name="Content Placeholder 2"/>
          <p:cNvSpPr>
            <a:spLocks noGrp="1"/>
          </p:cNvSpPr>
          <p:nvPr>
            <p:ph sz="half" idx="2"/>
          </p:nvPr>
        </p:nvSpPr>
        <p:spPr/>
        <p:txBody>
          <a:bodyPr/>
          <a:lstStyle/>
          <a:p>
            <a:endParaRPr lang="en-GB" dirty="0"/>
          </a:p>
        </p:txBody>
      </p:sp>
      <p:pic>
        <p:nvPicPr>
          <p:cNvPr id="7" name="Content Placeholder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763070" y="3573015"/>
            <a:ext cx="3570108" cy="2677581"/>
          </a:xfrm>
          <a:prstGeom prst="rect">
            <a:avLst/>
          </a:prstGeom>
          <a:noFill/>
          <a:ln w="9525">
            <a:noFill/>
            <a:miter lim="800000"/>
            <a:headEnd/>
            <a:tailEnd/>
          </a:ln>
        </p:spPr>
      </p:pic>
      <p:pic>
        <p:nvPicPr>
          <p:cNvPr id="8"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5717307" y="3712988"/>
            <a:ext cx="2900124" cy="2175093"/>
          </a:xfrm>
          <a:prstGeom prst="rect">
            <a:avLst/>
          </a:prstGeom>
          <a:noFill/>
          <a:ln w="9525">
            <a:noFill/>
            <a:miter lim="800000"/>
            <a:headEnd/>
            <a:tailEnd/>
          </a:ln>
        </p:spPr>
      </p:pic>
      <p:pic>
        <p:nvPicPr>
          <p:cNvPr id="9" name="Content Placeholder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rot="5400000">
            <a:off x="9181351" y="1648172"/>
            <a:ext cx="2459230" cy="1844422"/>
          </a:xfrm>
          <a:prstGeom prst="rect">
            <a:avLst/>
          </a:prstGeom>
          <a:noFill/>
          <a:ln w="9525">
            <a:noFill/>
            <a:miter lim="800000"/>
            <a:headEnd/>
            <a:tailEnd/>
          </a:ln>
        </p:spPr>
      </p:pic>
      <p:pic>
        <p:nvPicPr>
          <p:cNvPr id="6"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6034878" y="1274239"/>
            <a:ext cx="3456384" cy="2592288"/>
          </a:xfrm>
          <a:prstGeom prst="rect">
            <a:avLst/>
          </a:prstGeom>
          <a:noFill/>
          <a:ln w="9525">
            <a:noFill/>
            <a:miter lim="800000"/>
            <a:headEnd/>
            <a:tailEnd/>
          </a:ln>
        </p:spPr>
      </p:pic>
    </p:spTree>
    <p:extLst>
      <p:ext uri="{BB962C8B-B14F-4D97-AF65-F5344CB8AC3E}">
        <p14:creationId xmlns:p14="http://schemas.microsoft.com/office/powerpoint/2010/main" val="28477088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b="1" dirty="0" smtClean="0"/>
              <a:t>Hail Mary</a:t>
            </a:r>
            <a:endParaRPr lang="en-GB" b="1" dirty="0"/>
          </a:p>
        </p:txBody>
      </p:sp>
      <p:sp>
        <p:nvSpPr>
          <p:cNvPr id="2" name="Content Placeholder 1"/>
          <p:cNvSpPr>
            <a:spLocks noGrp="1"/>
          </p:cNvSpPr>
          <p:nvPr>
            <p:ph idx="1"/>
          </p:nvPr>
        </p:nvSpPr>
        <p:spPr/>
        <p:txBody>
          <a:bodyPr/>
          <a:lstStyle/>
          <a:p>
            <a:pPr marL="0" indent="0" algn="ctr">
              <a:buNone/>
              <a:defRPr/>
            </a:pPr>
            <a:r>
              <a:rPr lang="en-GB" sz="3600" dirty="0"/>
              <a:t>Hail Mary full of Grace, the Lord is with thee. Blessed are thou among women and blessed is the fruit of thy womb Jesus. </a:t>
            </a:r>
          </a:p>
          <a:p>
            <a:pPr marL="0" indent="0" algn="ctr">
              <a:buNone/>
              <a:defRPr/>
            </a:pPr>
            <a:r>
              <a:rPr lang="en-GB" sz="3600" dirty="0"/>
              <a:t>Holy Mary Mother of God, pray for us sinners now and at the hour of our death </a:t>
            </a:r>
            <a:endParaRPr lang="en-GB" sz="3600" dirty="0" smtClean="0"/>
          </a:p>
          <a:p>
            <a:pPr marL="0" indent="0" algn="ctr">
              <a:buNone/>
              <a:defRPr/>
            </a:pPr>
            <a:r>
              <a:rPr lang="en-GB" sz="3600" dirty="0" smtClean="0"/>
              <a:t>Amen</a:t>
            </a:r>
            <a:r>
              <a:rPr lang="en-GB" sz="3600" dirty="0"/>
              <a:t>.</a:t>
            </a:r>
            <a:endParaRPr lang="en-GB" sz="2800" dirty="0"/>
          </a:p>
        </p:txBody>
      </p:sp>
    </p:spTree>
    <p:extLst>
      <p:ext uri="{BB962C8B-B14F-4D97-AF65-F5344CB8AC3E}">
        <p14:creationId xmlns:p14="http://schemas.microsoft.com/office/powerpoint/2010/main" val="2340063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ctrTitle"/>
          </p:nvPr>
        </p:nvSpPr>
        <p:spPr>
          <a:xfrm>
            <a:off x="2207568" y="5013178"/>
            <a:ext cx="7772400" cy="1470025"/>
          </a:xfrm>
        </p:spPr>
        <p:txBody>
          <a:bodyPr/>
          <a:lstStyle/>
          <a:p>
            <a:pPr eaLnBrk="1" hangingPunct="1"/>
            <a:r>
              <a:rPr lang="en-GB" sz="4800" b="1" dirty="0"/>
              <a:t>Our School and Community</a:t>
            </a:r>
            <a:r>
              <a:rPr lang="en-GB" sz="4800" u="sng" dirty="0"/>
              <a:t/>
            </a:r>
            <a:br>
              <a:rPr lang="en-GB" sz="4800" u="sng" dirty="0"/>
            </a:br>
            <a:endParaRPr lang="en-GB" sz="4000" dirty="0"/>
          </a:p>
        </p:txBody>
      </p:sp>
      <p:sp>
        <p:nvSpPr>
          <p:cNvPr id="16386" name="Subtitle 2"/>
          <p:cNvSpPr>
            <a:spLocks noGrp="1"/>
          </p:cNvSpPr>
          <p:nvPr>
            <p:ph type="subTitle" idx="1"/>
          </p:nvPr>
        </p:nvSpPr>
        <p:spPr>
          <a:xfrm>
            <a:off x="2783632" y="5733257"/>
            <a:ext cx="6400800" cy="622300"/>
          </a:xfrm>
        </p:spPr>
        <p:txBody>
          <a:bodyPr/>
          <a:lstStyle/>
          <a:p>
            <a:pPr eaLnBrk="1" hangingPunct="1"/>
            <a:endParaRPr lang="en-GB" sz="3600" b="1" dirty="0">
              <a:solidFill>
                <a:schemeClr val="tx1"/>
              </a:solidFill>
            </a:endParaRPr>
          </a:p>
        </p:txBody>
      </p:sp>
      <p:pic>
        <p:nvPicPr>
          <p:cNvPr id="12" name="Picture 11" descr="st nin badge"/>
          <p:cNvPicPr>
            <a:picLocks noChangeAspect="1" noChangeArrowheads="1"/>
          </p:cNvPicPr>
          <p:nvPr/>
        </p:nvPicPr>
        <p:blipFill>
          <a:blip r:embed="rId2">
            <a:extLst/>
          </a:blip>
          <a:srcRect/>
          <a:stretch>
            <a:fillRect/>
          </a:stretch>
        </p:blipFill>
        <p:spPr bwMode="auto">
          <a:xfrm>
            <a:off x="4799857" y="692696"/>
            <a:ext cx="2513495" cy="3384376"/>
          </a:xfrm>
          <a:prstGeom prst="rect">
            <a:avLst/>
          </a:prstGeom>
          <a:noFill/>
          <a:ln w="9525">
            <a:noFill/>
            <a:miter lim="800000"/>
            <a:headEnd/>
            <a:tailEnd/>
          </a:ln>
          <a:effectLst>
            <a:softEdge rad="63500"/>
          </a:effectLst>
          <a:scene3d>
            <a:camera prst="orthographicFront"/>
            <a:lightRig rig="threePt" dir="t"/>
          </a:scene3d>
          <a:sp3d extrusionH="488950">
            <a:bevelT w="1536700" h="571500"/>
          </a:sp3d>
        </p:spPr>
      </p:pic>
    </p:spTree>
    <p:extLst>
      <p:ext uri="{BB962C8B-B14F-4D97-AF65-F5344CB8AC3E}">
        <p14:creationId xmlns:p14="http://schemas.microsoft.com/office/powerpoint/2010/main" val="18240492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Lockers</a:t>
            </a:r>
            <a:endParaRPr lang="en-GB" dirty="0"/>
          </a:p>
        </p:txBody>
      </p:sp>
      <p:sp>
        <p:nvSpPr>
          <p:cNvPr id="4" name="Rectangle 3"/>
          <p:cNvSpPr/>
          <p:nvPr/>
        </p:nvSpPr>
        <p:spPr>
          <a:xfrm>
            <a:off x="4964922" y="3244334"/>
            <a:ext cx="184731" cy="369332"/>
          </a:xfrm>
          <a:prstGeom prst="rect">
            <a:avLst/>
          </a:prstGeom>
        </p:spPr>
        <p:txBody>
          <a:bodyPr wrap="none">
            <a:spAutoFit/>
          </a:bodyPr>
          <a:lstStyle/>
          <a:p>
            <a:pPr fontAlgn="base">
              <a:spcBef>
                <a:spcPct val="0"/>
              </a:spcBef>
              <a:spcAft>
                <a:spcPct val="0"/>
              </a:spcAft>
              <a:defRPr/>
            </a:pPr>
            <a:endParaRPr lang="en-GB" dirty="0">
              <a:solidFill>
                <a:prstClr val="black"/>
              </a:solidFill>
              <a:latin typeface="Arial" charset="0"/>
              <a:cs typeface="Arial" charset="0"/>
            </a:endParaRPr>
          </a:p>
        </p:txBody>
      </p:sp>
      <p:pic>
        <p:nvPicPr>
          <p:cNvPr id="6" name="Content Placeholder 5" descr="Creative Problem Solvers: Locker Design"/>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096000" y="1976576"/>
            <a:ext cx="5682017" cy="3773214"/>
          </a:xfrm>
        </p:spPr>
      </p:pic>
      <p:sp>
        <p:nvSpPr>
          <p:cNvPr id="8" name="Content Placeholder 7"/>
          <p:cNvSpPr>
            <a:spLocks noGrp="1"/>
          </p:cNvSpPr>
          <p:nvPr>
            <p:ph sz="half" idx="1"/>
          </p:nvPr>
        </p:nvSpPr>
        <p:spPr/>
        <p:txBody>
          <a:bodyPr/>
          <a:lstStyle/>
          <a:p>
            <a:r>
              <a:rPr lang="en-GB" sz="2200" dirty="0"/>
              <a:t>All </a:t>
            </a:r>
            <a:r>
              <a:rPr lang="en-GB" sz="2200" b="1" dirty="0"/>
              <a:t>S2-S6</a:t>
            </a:r>
            <a:r>
              <a:rPr lang="en-GB" sz="2200" dirty="0"/>
              <a:t> locker holders should ensure their locker is securely closed and padlocked</a:t>
            </a:r>
            <a:r>
              <a:rPr lang="en-GB" sz="2200" dirty="0" smtClean="0"/>
              <a:t>.</a:t>
            </a:r>
            <a:endParaRPr lang="en-GB" sz="2200" dirty="0"/>
          </a:p>
          <a:p>
            <a:r>
              <a:rPr lang="en-GB" sz="2200" dirty="0"/>
              <a:t>If it has a tie or a School padlock on it a new 40mm padlock should be purchased </a:t>
            </a:r>
            <a:r>
              <a:rPr lang="en-GB" sz="2200" b="1" dirty="0" smtClean="0"/>
              <a:t>ASAP</a:t>
            </a:r>
            <a:r>
              <a:rPr lang="en-GB" sz="2200" dirty="0" smtClean="0"/>
              <a:t> </a:t>
            </a:r>
            <a:r>
              <a:rPr lang="en-GB" sz="2200" dirty="0"/>
              <a:t>and you must see Mrs Callan/Mrs </a:t>
            </a:r>
            <a:r>
              <a:rPr lang="en-GB" sz="2200" dirty="0" err="1"/>
              <a:t>Zochowska</a:t>
            </a:r>
            <a:r>
              <a:rPr lang="en-GB" sz="2200" dirty="0"/>
              <a:t> in School office. A padlock can be purchased from Office for </a:t>
            </a:r>
            <a:r>
              <a:rPr lang="en-GB" sz="2200" b="1" dirty="0"/>
              <a:t>£5 </a:t>
            </a:r>
            <a:r>
              <a:rPr lang="en-GB" sz="2200" dirty="0"/>
              <a:t>or pupils can provide their own</a:t>
            </a:r>
            <a:r>
              <a:rPr lang="en-GB" sz="2200" dirty="0" smtClean="0"/>
              <a:t>.</a:t>
            </a:r>
            <a:endParaRPr lang="en-GB" sz="2200" dirty="0"/>
          </a:p>
          <a:p>
            <a:r>
              <a:rPr lang="en-GB" sz="2200" dirty="0"/>
              <a:t>All lockers must be secure by </a:t>
            </a:r>
            <a:r>
              <a:rPr lang="en-GB" sz="2200" b="1" dirty="0"/>
              <a:t>Friday </a:t>
            </a:r>
            <a:r>
              <a:rPr lang="en-GB" sz="2200" b="1" dirty="0" smtClean="0"/>
              <a:t>30 </a:t>
            </a:r>
            <a:r>
              <a:rPr lang="en-GB" sz="2200" b="1" dirty="0"/>
              <a:t>August. </a:t>
            </a:r>
            <a:r>
              <a:rPr lang="en-GB" sz="2200" dirty="0"/>
              <a:t>After this date, any insecure lockers will be reallocated and you will lose your locker.</a:t>
            </a:r>
          </a:p>
          <a:p>
            <a:endParaRPr lang="en-GB" dirty="0"/>
          </a:p>
        </p:txBody>
      </p:sp>
    </p:spTree>
    <p:extLst>
      <p:ext uri="{BB962C8B-B14F-4D97-AF65-F5344CB8AC3E}">
        <p14:creationId xmlns:p14="http://schemas.microsoft.com/office/powerpoint/2010/main" val="19479997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12192000" cy="6861990"/>
          </a:xfrm>
          <a:prstGeom prst="rect">
            <a:avLst/>
          </a:prstGeom>
        </p:spPr>
      </p:pic>
      <p:sp>
        <p:nvSpPr>
          <p:cNvPr id="6" name="Title 5"/>
          <p:cNvSpPr>
            <a:spLocks noGrp="1"/>
          </p:cNvSpPr>
          <p:nvPr>
            <p:ph type="title"/>
          </p:nvPr>
        </p:nvSpPr>
        <p:spPr>
          <a:xfrm>
            <a:off x="47413" y="91759"/>
            <a:ext cx="12144587" cy="1143000"/>
          </a:xfrm>
        </p:spPr>
        <p:txBody>
          <a:bodyPr/>
          <a:lstStyle/>
          <a:p>
            <a:r>
              <a:rPr lang="en-GB" sz="6000" b="1" dirty="0" smtClean="0">
                <a:solidFill>
                  <a:srgbClr val="00B0F0"/>
                </a:solidFill>
              </a:rPr>
              <a:t>St </a:t>
            </a:r>
            <a:r>
              <a:rPr lang="en-GB" sz="6000" b="1" dirty="0" err="1" smtClean="0">
                <a:solidFill>
                  <a:srgbClr val="00B0F0"/>
                </a:solidFill>
              </a:rPr>
              <a:t>Ninian’s</a:t>
            </a:r>
            <a:r>
              <a:rPr lang="en-GB" sz="6000" b="1" dirty="0" smtClean="0">
                <a:solidFill>
                  <a:srgbClr val="00B0F0"/>
                </a:solidFill>
              </a:rPr>
              <a:t> High School Media Team </a:t>
            </a:r>
            <a:endParaRPr lang="en-GB" sz="6000" b="1" dirty="0">
              <a:solidFill>
                <a:srgbClr val="00B0F0"/>
              </a:solidFill>
            </a:endParaRPr>
          </a:p>
        </p:txBody>
      </p:sp>
      <p:sp>
        <p:nvSpPr>
          <p:cNvPr id="2" name="Content Placeholder 1"/>
          <p:cNvSpPr>
            <a:spLocks noGrp="1"/>
          </p:cNvSpPr>
          <p:nvPr>
            <p:ph idx="1"/>
          </p:nvPr>
        </p:nvSpPr>
        <p:spPr>
          <a:xfrm>
            <a:off x="114300" y="1180262"/>
            <a:ext cx="11941341" cy="4525963"/>
          </a:xfrm>
        </p:spPr>
        <p:txBody>
          <a:bodyPr/>
          <a:lstStyle/>
          <a:p>
            <a:pPr>
              <a:defRPr/>
            </a:pPr>
            <a:r>
              <a:rPr lang="en-GB" sz="3100" b="1" dirty="0" smtClean="0">
                <a:solidFill>
                  <a:schemeClr val="bg1"/>
                </a:solidFill>
              </a:rPr>
              <a:t>Be responsible for news </a:t>
            </a:r>
            <a:r>
              <a:rPr lang="en-GB" sz="3100" b="1" dirty="0">
                <a:solidFill>
                  <a:schemeClr val="bg1"/>
                </a:solidFill>
              </a:rPr>
              <a:t>and information </a:t>
            </a:r>
            <a:r>
              <a:rPr lang="en-GB" sz="3100" b="1" dirty="0" smtClean="0">
                <a:solidFill>
                  <a:schemeClr val="bg1"/>
                </a:solidFill>
              </a:rPr>
              <a:t>for pupils, parents and staff</a:t>
            </a:r>
          </a:p>
          <a:p>
            <a:pPr>
              <a:defRPr/>
            </a:pPr>
            <a:r>
              <a:rPr lang="en-GB" sz="3100" b="1" dirty="0" smtClean="0">
                <a:solidFill>
                  <a:schemeClr val="bg1"/>
                </a:solidFill>
              </a:rPr>
              <a:t>Celebrate school successes and achievements </a:t>
            </a:r>
            <a:endParaRPr lang="en-GB" sz="3100" b="1" dirty="0">
              <a:solidFill>
                <a:schemeClr val="bg1"/>
              </a:solidFill>
            </a:endParaRPr>
          </a:p>
          <a:p>
            <a:pPr>
              <a:defRPr/>
            </a:pPr>
            <a:r>
              <a:rPr lang="en-GB" sz="3100" b="1" dirty="0" smtClean="0">
                <a:solidFill>
                  <a:schemeClr val="bg1"/>
                </a:solidFill>
              </a:rPr>
              <a:t>Looking for presenters, writers and producers from S1-S6</a:t>
            </a:r>
          </a:p>
          <a:p>
            <a:pPr>
              <a:defRPr/>
            </a:pPr>
            <a:r>
              <a:rPr lang="en-GB" sz="3100" b="1" dirty="0" smtClean="0">
                <a:solidFill>
                  <a:schemeClr val="bg1"/>
                </a:solidFill>
              </a:rPr>
              <a:t>Create regular Podcasts and Videos to be shared on iTunes, Spotify, YouTube and more!</a:t>
            </a:r>
          </a:p>
          <a:p>
            <a:pPr>
              <a:defRPr/>
            </a:pPr>
            <a:r>
              <a:rPr lang="en-GB" sz="3100" b="1" dirty="0" smtClean="0">
                <a:solidFill>
                  <a:schemeClr val="bg1"/>
                </a:solidFill>
              </a:rPr>
              <a:t>To join, please attend meeting at 12:40pm </a:t>
            </a:r>
            <a:r>
              <a:rPr lang="en-GB" sz="3100" b="1" smtClean="0">
                <a:solidFill>
                  <a:schemeClr val="bg1"/>
                </a:solidFill>
              </a:rPr>
              <a:t>on Wednesday </a:t>
            </a:r>
            <a:r>
              <a:rPr lang="en-GB" sz="3100" b="1" dirty="0" smtClean="0">
                <a:solidFill>
                  <a:schemeClr val="bg1"/>
                </a:solidFill>
              </a:rPr>
              <a:t>28 August in Lecture Theatre </a:t>
            </a:r>
          </a:p>
          <a:p>
            <a:pPr>
              <a:defRPr/>
            </a:pPr>
            <a:r>
              <a:rPr lang="en-GB" sz="3100" b="1" dirty="0" smtClean="0">
                <a:solidFill>
                  <a:schemeClr val="bg1"/>
                </a:solidFill>
              </a:rPr>
              <a:t>See Mr Fuchs for further details  </a:t>
            </a:r>
            <a:endParaRPr lang="en-GB" sz="3100" b="1" dirty="0">
              <a:solidFill>
                <a:schemeClr val="bg1"/>
              </a:solidFil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517" r="3435"/>
          <a:stretch/>
        </p:blipFill>
        <p:spPr>
          <a:xfrm>
            <a:off x="1211876" y="5656030"/>
            <a:ext cx="3272071" cy="1220973"/>
          </a:xfrm>
          <a:prstGeom prst="rect">
            <a:avLst/>
          </a:prstGeom>
        </p:spPr>
      </p:pic>
      <p:pic>
        <p:nvPicPr>
          <p:cNvPr id="7" name="Picture 6"/>
          <p:cNvPicPr>
            <a:picLocks noChangeAspect="1"/>
          </p:cNvPicPr>
          <p:nvPr/>
        </p:nvPicPr>
        <p:blipFill>
          <a:blip r:embed="rId4"/>
          <a:stretch>
            <a:fillRect/>
          </a:stretch>
        </p:blipFill>
        <p:spPr>
          <a:xfrm>
            <a:off x="7965441" y="5658590"/>
            <a:ext cx="1681743" cy="1217318"/>
          </a:xfrm>
          <a:prstGeom prst="rect">
            <a:avLst/>
          </a:prstGeom>
        </p:spPr>
      </p:pic>
      <p:pic>
        <p:nvPicPr>
          <p:cNvPr id="8" name="Picture 7"/>
          <p:cNvPicPr>
            <a:picLocks noChangeAspect="1"/>
          </p:cNvPicPr>
          <p:nvPr/>
        </p:nvPicPr>
        <p:blipFill>
          <a:blip r:embed="rId5"/>
          <a:stretch>
            <a:fillRect/>
          </a:stretch>
        </p:blipFill>
        <p:spPr>
          <a:xfrm>
            <a:off x="5695823" y="5652791"/>
            <a:ext cx="2269618" cy="1220910"/>
          </a:xfrm>
          <a:prstGeom prst="rect">
            <a:avLst/>
          </a:prstGeom>
        </p:spPr>
      </p:pic>
      <p:pic>
        <p:nvPicPr>
          <p:cNvPr id="11" name="Picture 10"/>
          <p:cNvPicPr>
            <a:picLocks noChangeAspect="1"/>
          </p:cNvPicPr>
          <p:nvPr/>
        </p:nvPicPr>
        <p:blipFill>
          <a:blip r:embed="rId6"/>
          <a:stretch>
            <a:fillRect/>
          </a:stretch>
        </p:blipFill>
        <p:spPr>
          <a:xfrm>
            <a:off x="1" y="5655733"/>
            <a:ext cx="1215812" cy="1215812"/>
          </a:xfrm>
          <a:prstGeom prst="rect">
            <a:avLst/>
          </a:prstGeom>
        </p:spPr>
      </p:pic>
      <p:pic>
        <p:nvPicPr>
          <p:cNvPr id="12" name="Picture 11"/>
          <p:cNvPicPr>
            <a:picLocks noChangeAspect="1"/>
          </p:cNvPicPr>
          <p:nvPr/>
        </p:nvPicPr>
        <p:blipFill>
          <a:blip r:embed="rId7"/>
          <a:stretch>
            <a:fillRect/>
          </a:stretch>
        </p:blipFill>
        <p:spPr>
          <a:xfrm>
            <a:off x="4483948" y="5655733"/>
            <a:ext cx="1215776" cy="1215776"/>
          </a:xfrm>
          <a:prstGeom prst="rect">
            <a:avLst/>
          </a:prstGeom>
        </p:spPr>
      </p:pic>
      <p:pic>
        <p:nvPicPr>
          <p:cNvPr id="13" name="Picture 12"/>
          <p:cNvPicPr>
            <a:picLocks noChangeAspect="1"/>
          </p:cNvPicPr>
          <p:nvPr/>
        </p:nvPicPr>
        <p:blipFill>
          <a:blip r:embed="rId8"/>
          <a:stretch>
            <a:fillRect/>
          </a:stretch>
        </p:blipFill>
        <p:spPr>
          <a:xfrm>
            <a:off x="9647185" y="5650624"/>
            <a:ext cx="1203696" cy="1225283"/>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44221" y="5650624"/>
            <a:ext cx="954438" cy="1207376"/>
          </a:xfrm>
          <a:prstGeom prst="rect">
            <a:avLst/>
          </a:prstGeom>
        </p:spPr>
      </p:pic>
    </p:spTree>
    <p:extLst>
      <p:ext uri="{BB962C8B-B14F-4D97-AF65-F5344CB8AC3E}">
        <p14:creationId xmlns:p14="http://schemas.microsoft.com/office/powerpoint/2010/main" val="64285615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1891</TotalTime>
  <Words>1579</Words>
  <Application>Microsoft Office PowerPoint</Application>
  <PresentationFormat>Widescreen</PresentationFormat>
  <Paragraphs>312</Paragraphs>
  <Slides>60</Slides>
  <Notes>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60</vt:i4>
      </vt:variant>
    </vt:vector>
  </HeadingPairs>
  <TitlesOfParts>
    <vt:vector size="70" baseType="lpstr">
      <vt:lpstr>Arial</vt:lpstr>
      <vt:lpstr>Berlin Sans FB</vt:lpstr>
      <vt:lpstr>Berlin Sans FB Demi</vt:lpstr>
      <vt:lpstr>Calibri</vt:lpstr>
      <vt:lpstr>Georgia</vt:lpstr>
      <vt:lpstr>Times New Roman</vt:lpstr>
      <vt:lpstr>Trebuchet MS</vt:lpstr>
      <vt:lpstr>1_Office Theme</vt:lpstr>
      <vt:lpstr>Office Theme</vt:lpstr>
      <vt:lpstr>Slipstream</vt:lpstr>
      <vt:lpstr>S2 ASSEMBLY </vt:lpstr>
      <vt:lpstr> School Prayer  </vt:lpstr>
      <vt:lpstr>Our Faith </vt:lpstr>
      <vt:lpstr> </vt:lpstr>
      <vt:lpstr>Inaugural Family Mass</vt:lpstr>
      <vt:lpstr>S1 – S2 Disco </vt:lpstr>
      <vt:lpstr>Our School and Community </vt:lpstr>
      <vt:lpstr>Lockers</vt:lpstr>
      <vt:lpstr>St Ninian’s High School Media Team </vt:lpstr>
      <vt:lpstr>Our Learning and Teaching </vt:lpstr>
      <vt:lpstr>Expectations &amp; Standards</vt:lpstr>
      <vt:lpstr>Interval and Lunch</vt:lpstr>
      <vt:lpstr>Litter</vt:lpstr>
      <vt:lpstr>Lunchtime Procedures</vt:lpstr>
      <vt:lpstr>Using the Cafeteria</vt:lpstr>
      <vt:lpstr>Dress Code</vt:lpstr>
      <vt:lpstr>Shirts</vt:lpstr>
      <vt:lpstr>Footwear</vt:lpstr>
      <vt:lpstr>Dress Code</vt:lpstr>
      <vt:lpstr>Mobiles</vt:lpstr>
      <vt:lpstr>Belongings</vt:lpstr>
      <vt:lpstr>Corridor Movement</vt:lpstr>
      <vt:lpstr>Settling Down To Work</vt:lpstr>
      <vt:lpstr>Presentation of Work</vt:lpstr>
      <vt:lpstr>Be Organised </vt:lpstr>
      <vt:lpstr>Homework and Studying</vt:lpstr>
      <vt:lpstr>Focus of the Week</vt:lpstr>
      <vt:lpstr>Our Health and Wellbeing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Successes and Achievements </vt:lpstr>
      <vt:lpstr>Key Dates 2019</vt:lpstr>
      <vt:lpstr>Key Dates 2020</vt:lpstr>
      <vt:lpstr>Who can I ask for help? </vt:lpstr>
      <vt:lpstr>Hail Mary</vt:lpstr>
    </vt:vector>
  </TitlesOfParts>
  <Company>East Renfrewshire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S1 ASSEMBLY</dc:title>
  <dc:creator>Josef Fuchs</dc:creator>
  <cp:lastModifiedBy>Josef Fuchs</cp:lastModifiedBy>
  <cp:revision>108</cp:revision>
  <cp:lastPrinted>2019-08-24T08:44:54Z</cp:lastPrinted>
  <dcterms:created xsi:type="dcterms:W3CDTF">2019-03-20T13:30:00Z</dcterms:created>
  <dcterms:modified xsi:type="dcterms:W3CDTF">2019-09-09T16:10:28Z</dcterms:modified>
</cp:coreProperties>
</file>