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7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0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8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4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1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3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534A6C-4245-498B-A714-26DA23348009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287EC4F-6157-4E4C-A27A-3066CDE5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6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3E54-4BF6-4D8F-8FC6-23E688385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356" y="212036"/>
            <a:ext cx="9955287" cy="1388165"/>
          </a:xfrm>
        </p:spPr>
        <p:txBody>
          <a:bodyPr/>
          <a:lstStyle/>
          <a:p>
            <a:r>
              <a:rPr lang="en-GB" dirty="0"/>
              <a:t>St Brigid of Ireland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6A3C6-706D-474F-A006-75D3A575D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37" y="1600201"/>
            <a:ext cx="11291299" cy="2068829"/>
          </a:xfrm>
        </p:spPr>
        <p:txBody>
          <a:bodyPr>
            <a:normAutofit lnSpcReduction="10000"/>
          </a:bodyPr>
          <a:lstStyle/>
          <a:p>
            <a:r>
              <a:rPr lang="en-GB" sz="4000" b="1" dirty="0">
                <a:solidFill>
                  <a:srgbClr val="003300"/>
                </a:solidFill>
                <a:latin typeface="Agency FB" panose="020B0503020202020204" pitchFamily="34" charset="0"/>
              </a:rPr>
              <a:t>Celebrate St. Brigid’s feast day- </a:t>
            </a:r>
            <a:r>
              <a:rPr lang="en-GB" sz="4000" b="1" dirty="0" err="1">
                <a:solidFill>
                  <a:srgbClr val="003300"/>
                </a:solidFill>
                <a:latin typeface="Agency FB" panose="020B0503020202020204" pitchFamily="34" charset="0"/>
              </a:rPr>
              <a:t>Lá</a:t>
            </a:r>
            <a:r>
              <a:rPr lang="en-GB" sz="4000" b="1" dirty="0">
                <a:solidFill>
                  <a:srgbClr val="003300"/>
                </a:solidFill>
                <a:latin typeface="Agency FB" panose="020B0503020202020204" pitchFamily="34" charset="0"/>
              </a:rPr>
              <a:t> </a:t>
            </a:r>
            <a:r>
              <a:rPr lang="en-GB" sz="4000" b="1" dirty="0" err="1">
                <a:solidFill>
                  <a:srgbClr val="003300"/>
                </a:solidFill>
                <a:latin typeface="Agency FB" panose="020B0503020202020204" pitchFamily="34" charset="0"/>
              </a:rPr>
              <a:t>Fhéile</a:t>
            </a:r>
            <a:r>
              <a:rPr lang="en-GB" sz="4000" b="1" dirty="0">
                <a:solidFill>
                  <a:srgbClr val="003300"/>
                </a:solidFill>
                <a:latin typeface="Agency FB" panose="020B0503020202020204" pitchFamily="34" charset="0"/>
              </a:rPr>
              <a:t> </a:t>
            </a:r>
            <a:r>
              <a:rPr lang="en-GB" sz="4000" b="1" dirty="0" err="1">
                <a:solidFill>
                  <a:srgbClr val="003300"/>
                </a:solidFill>
                <a:latin typeface="Agency FB" panose="020B0503020202020204" pitchFamily="34" charset="0"/>
              </a:rPr>
              <a:t>Bríde</a:t>
            </a:r>
            <a:endParaRPr lang="en-GB" sz="4000" b="1" dirty="0">
              <a:solidFill>
                <a:srgbClr val="003300"/>
              </a:solidFill>
              <a:latin typeface="Agency FB" panose="020B0503020202020204" pitchFamily="34" charset="0"/>
            </a:endParaRPr>
          </a:p>
          <a:p>
            <a:r>
              <a:rPr lang="en-GB" sz="4000" b="1" dirty="0">
                <a:solidFill>
                  <a:srgbClr val="003300"/>
                </a:solidFill>
                <a:latin typeface="Agency FB" panose="020B0503020202020204" pitchFamily="34" charset="0"/>
              </a:rPr>
              <a:t>Bring your lunch and learn how to make a St Brigid’s cross</a:t>
            </a:r>
          </a:p>
          <a:p>
            <a:r>
              <a:rPr lang="en-GB" sz="4000" b="1" dirty="0">
                <a:solidFill>
                  <a:srgbClr val="003300"/>
                </a:solidFill>
                <a:latin typeface="Agency FB" panose="020B0503020202020204" pitchFamily="34" charset="0"/>
              </a:rPr>
              <a:t>Tuesday 1</a:t>
            </a:r>
            <a:r>
              <a:rPr lang="en-GB" sz="4000" b="1" baseline="30000" dirty="0">
                <a:solidFill>
                  <a:srgbClr val="003300"/>
                </a:solidFill>
                <a:latin typeface="Agency FB" panose="020B0503020202020204" pitchFamily="34" charset="0"/>
              </a:rPr>
              <a:t>st</a:t>
            </a:r>
            <a:r>
              <a:rPr lang="en-GB" sz="4000" b="1" dirty="0">
                <a:solidFill>
                  <a:srgbClr val="003300"/>
                </a:solidFill>
                <a:latin typeface="Agency FB" panose="020B0503020202020204" pitchFamily="34" charset="0"/>
              </a:rPr>
              <a:t> February in RE 4.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81AD3-8FDF-48D0-A637-1C0B64C2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2" y="3863083"/>
            <a:ext cx="2496753" cy="2651038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6E6EBDE-4AA5-43E3-A00D-DDA6327E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0" y="356452"/>
            <a:ext cx="824626" cy="5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BF26E-A579-44A7-9B4E-0B499075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643" y="351334"/>
            <a:ext cx="823031" cy="554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67F996-E3CF-412A-924E-C77EB651E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260" y="3894058"/>
            <a:ext cx="3428277" cy="26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26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158</TotalTime>
  <Words>32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Agency FB</vt:lpstr>
      <vt:lpstr>Corbel</vt:lpstr>
      <vt:lpstr>Basis</vt:lpstr>
      <vt:lpstr>St Brigid of Ireland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Brigid of Ireland</dc:title>
  <dc:creator>Felicity Daly</dc:creator>
  <cp:lastModifiedBy>Felicity Daly</cp:lastModifiedBy>
  <cp:revision>3</cp:revision>
  <dcterms:created xsi:type="dcterms:W3CDTF">2022-01-21T11:01:14Z</dcterms:created>
  <dcterms:modified xsi:type="dcterms:W3CDTF">2022-01-25T11:00:18Z</dcterms:modified>
</cp:coreProperties>
</file>