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39" d="100"/>
          <a:sy n="39" d="100"/>
        </p:scale>
        <p:origin x="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6C0F3-4E72-4918-9DA2-A9B41918CC62}" type="datetimeFigureOut">
              <a:rPr lang="en-GB" smtClean="0"/>
              <a:t>20/09/2021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FD173-21DB-460A-B237-A9A36A2D2D33}" type="slidenum">
              <a:rPr lang="en-GB" smtClean="0"/>
              <a:t>‹#›</a:t>
            </a:fld>
            <a:endParaRPr lang="en-GB"/>
          </a:p>
        </p:txBody>
      </p:sp>
    </p:spTree>
    <p:extLst>
      <p:ext uri="{BB962C8B-B14F-4D97-AF65-F5344CB8AC3E}">
        <p14:creationId xmlns:p14="http://schemas.microsoft.com/office/powerpoint/2010/main" val="163023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SCIAF what we do https://www.youtube.com/watch?v=Tapfzgw5jws</a:t>
            </a:r>
            <a:endParaRPr lang="en-GB" dirty="0"/>
          </a:p>
        </p:txBody>
      </p:sp>
      <p:sp>
        <p:nvSpPr>
          <p:cNvPr id="4" name="Slide Number Placeholder 3"/>
          <p:cNvSpPr>
            <a:spLocks noGrp="1"/>
          </p:cNvSpPr>
          <p:nvPr>
            <p:ph type="sldNum" sz="quarter" idx="10"/>
          </p:nvPr>
        </p:nvSpPr>
        <p:spPr/>
        <p:txBody>
          <a:bodyPr/>
          <a:lstStyle/>
          <a:p>
            <a:fld id="{99FFD173-21DB-460A-B237-A9A36A2D2D33}" type="slidenum">
              <a:rPr lang="en-GB" smtClean="0"/>
              <a:t>2</a:t>
            </a:fld>
            <a:endParaRPr lang="en-GB"/>
          </a:p>
        </p:txBody>
      </p:sp>
    </p:spTree>
    <p:extLst>
      <p:ext uri="{BB962C8B-B14F-4D97-AF65-F5344CB8AC3E}">
        <p14:creationId xmlns:p14="http://schemas.microsoft.com/office/powerpoint/2010/main" val="181756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6164" y="429712"/>
            <a:ext cx="10993549" cy="1475013"/>
          </a:xfrm>
        </p:spPr>
        <p:txBody>
          <a:bodyPr/>
          <a:lstStyle/>
          <a:p>
            <a:r>
              <a:rPr lang="en-GB" dirty="0" smtClean="0"/>
              <a:t>SCIAF/</a:t>
            </a:r>
            <a:r>
              <a:rPr lang="en-GB" dirty="0" err="1" smtClean="0"/>
              <a:t>Laudato</a:t>
            </a:r>
            <a:r>
              <a:rPr lang="en-GB" dirty="0" smtClean="0"/>
              <a:t> </a:t>
            </a:r>
            <a:r>
              <a:rPr lang="en-GB" dirty="0" err="1" smtClean="0"/>
              <a:t>si</a:t>
            </a:r>
            <a:r>
              <a:rPr lang="en-GB" dirty="0" smtClean="0"/>
              <a:t> group</a:t>
            </a:r>
            <a:endParaRPr lang="en-GB" dirty="0"/>
          </a:p>
        </p:txBody>
      </p:sp>
      <p:sp>
        <p:nvSpPr>
          <p:cNvPr id="3" name="Subtitle 2"/>
          <p:cNvSpPr>
            <a:spLocks noGrp="1"/>
          </p:cNvSpPr>
          <p:nvPr>
            <p:ph type="subTitle" idx="1"/>
          </p:nvPr>
        </p:nvSpPr>
        <p:spPr>
          <a:xfrm>
            <a:off x="4273501" y="1904725"/>
            <a:ext cx="10993546" cy="590321"/>
          </a:xfrm>
        </p:spPr>
        <p:txBody>
          <a:bodyPr/>
          <a:lstStyle/>
          <a:p>
            <a:r>
              <a:rPr lang="en-GB" dirty="0" smtClean="0"/>
              <a:t>miss </a:t>
            </a:r>
            <a:r>
              <a:rPr lang="en-GB" dirty="0" err="1" smtClean="0"/>
              <a:t>mccawley</a:t>
            </a:r>
            <a:r>
              <a:rPr lang="en-GB" dirty="0" smtClean="0"/>
              <a:t> &amp; MRS MCCOY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804" y="3555213"/>
            <a:ext cx="3599329" cy="2159000"/>
          </a:xfrm>
          <a:prstGeom prst="rect">
            <a:avLst/>
          </a:prstGeom>
        </p:spPr>
      </p:pic>
      <p:pic>
        <p:nvPicPr>
          <p:cNvPr id="5" name="Picture 4" descr="Laudato Si’ and Homelessness - FAMVIN News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9171" y="3555213"/>
            <a:ext cx="4112382" cy="2159000"/>
          </a:xfrm>
          <a:prstGeom prst="rect">
            <a:avLst/>
          </a:prstGeom>
        </p:spPr>
      </p:pic>
    </p:spTree>
    <p:extLst>
      <p:ext uri="{BB962C8B-B14F-4D97-AF65-F5344CB8AC3E}">
        <p14:creationId xmlns:p14="http://schemas.microsoft.com/office/powerpoint/2010/main" val="538121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5352" y="473556"/>
            <a:ext cx="11029616" cy="1013800"/>
          </a:xfrm>
        </p:spPr>
        <p:txBody>
          <a:bodyPr/>
          <a:lstStyle/>
          <a:p>
            <a:r>
              <a:rPr lang="en-GB" dirty="0" smtClean="0"/>
              <a:t>The mission of </a:t>
            </a:r>
            <a:r>
              <a:rPr lang="en-GB" dirty="0" err="1" smtClean="0"/>
              <a:t>scia</a:t>
            </a:r>
            <a:r>
              <a:rPr lang="en-GB" dirty="0" err="1"/>
              <a:t>f</a:t>
            </a:r>
            <a:endParaRPr lang="en-GB" dirty="0"/>
          </a:p>
        </p:txBody>
      </p:sp>
      <p:sp>
        <p:nvSpPr>
          <p:cNvPr id="3" name="Content Placeholder 2"/>
          <p:cNvSpPr>
            <a:spLocks noGrp="1"/>
          </p:cNvSpPr>
          <p:nvPr>
            <p:ph idx="1"/>
          </p:nvPr>
        </p:nvSpPr>
        <p:spPr>
          <a:xfrm>
            <a:off x="534301" y="2563445"/>
            <a:ext cx="5889946" cy="3678303"/>
          </a:xfrm>
        </p:spPr>
        <p:txBody>
          <a:bodyPr/>
          <a:lstStyle/>
          <a:p>
            <a:r>
              <a:rPr lang="en-US" dirty="0"/>
              <a:t>A just world, free of poverty, where we flourish and live in harmony with each other and all creation</a:t>
            </a:r>
            <a:r>
              <a:rPr lang="en-US" dirty="0" smtClean="0"/>
              <a:t>.</a:t>
            </a:r>
          </a:p>
          <a:p>
            <a:r>
              <a:rPr lang="en-US" dirty="0" smtClean="0"/>
              <a:t>SCIAF work </a:t>
            </a:r>
            <a:r>
              <a:rPr lang="en-US" dirty="0"/>
              <a:t>with those in the world’s poorest places to end poverty, protect our common home, and help people recover from disaster</a:t>
            </a:r>
            <a:r>
              <a:rPr lang="en-US" dirty="0" smtClean="0"/>
              <a:t>.</a:t>
            </a:r>
          </a:p>
          <a:p>
            <a:r>
              <a:rPr lang="en-US" dirty="0" smtClean="0"/>
              <a:t>SCIAF work </a:t>
            </a:r>
            <a:r>
              <a:rPr lang="en-US" dirty="0"/>
              <a:t>in Africa, Asia, Latin America and the Middle East fighting poverty and responding to emergencies.</a:t>
            </a:r>
            <a:endParaRPr lang="en-US" dirty="0" smtClean="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1158" y="2563445"/>
            <a:ext cx="5462798" cy="3064119"/>
          </a:xfrm>
          <a:prstGeom prst="rect">
            <a:avLst/>
          </a:prstGeom>
        </p:spPr>
      </p:pic>
    </p:spTree>
    <p:extLst>
      <p:ext uri="{BB962C8B-B14F-4D97-AF65-F5344CB8AC3E}">
        <p14:creationId xmlns:p14="http://schemas.microsoft.com/office/powerpoint/2010/main" val="802675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852" y="580236"/>
            <a:ext cx="11029616" cy="1013800"/>
          </a:xfrm>
        </p:spPr>
        <p:txBody>
          <a:bodyPr/>
          <a:lstStyle/>
          <a:p>
            <a:r>
              <a:rPr lang="en-GB" dirty="0" smtClean="0"/>
              <a:t>Fundraising activities </a:t>
            </a:r>
            <a:endParaRPr lang="en-GB" dirty="0"/>
          </a:p>
        </p:txBody>
      </p:sp>
      <p:sp>
        <p:nvSpPr>
          <p:cNvPr id="3" name="Content Placeholder 2"/>
          <p:cNvSpPr>
            <a:spLocks noGrp="1"/>
          </p:cNvSpPr>
          <p:nvPr>
            <p:ph idx="1"/>
          </p:nvPr>
        </p:nvSpPr>
        <p:spPr>
          <a:xfrm>
            <a:off x="581192" y="2428048"/>
            <a:ext cx="5069331" cy="3678303"/>
          </a:xfrm>
        </p:spPr>
        <p:txBody>
          <a:bodyPr>
            <a:normAutofit/>
          </a:bodyPr>
          <a:lstStyle/>
          <a:p>
            <a:pPr marL="0" indent="0">
              <a:buNone/>
            </a:pPr>
            <a:r>
              <a:rPr lang="en-GB" dirty="0" smtClean="0"/>
              <a:t>Through the year the SCIAF group will be organising fundraising activities particularly at Advent and Lent.</a:t>
            </a:r>
          </a:p>
          <a:p>
            <a:pPr marL="0" indent="0">
              <a:buNone/>
            </a:pPr>
            <a:endParaRPr lang="en-GB" dirty="0"/>
          </a:p>
          <a:p>
            <a:pPr marL="0" indent="0">
              <a:buNone/>
            </a:pPr>
            <a:r>
              <a:rPr lang="en-GB" dirty="0" smtClean="0"/>
              <a:t>Some activities which the group have planned in previous years include:</a:t>
            </a:r>
          </a:p>
          <a:p>
            <a:r>
              <a:rPr lang="en-GB" dirty="0" smtClean="0"/>
              <a:t>Selling real gifts at the Christmas fair.</a:t>
            </a:r>
          </a:p>
          <a:p>
            <a:r>
              <a:rPr lang="en-GB" dirty="0" smtClean="0"/>
              <a:t>Staff  V pupil quiz.</a:t>
            </a:r>
          </a:p>
          <a:p>
            <a:r>
              <a:rPr lang="en-GB" dirty="0" smtClean="0"/>
              <a:t>Sponsored fast.</a:t>
            </a:r>
          </a:p>
        </p:txBody>
      </p:sp>
      <p:sp>
        <p:nvSpPr>
          <p:cNvPr id="4" name="Rectangle 3"/>
          <p:cNvSpPr/>
          <p:nvPr/>
        </p:nvSpPr>
        <p:spPr>
          <a:xfrm>
            <a:off x="6285259" y="2277023"/>
            <a:ext cx="5267569" cy="4392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Even a little can go a long way…</a:t>
            </a:r>
          </a:p>
          <a:p>
            <a:pPr algn="ctr"/>
            <a:r>
              <a:rPr lang="en-GB" sz="2400" dirty="0" smtClean="0"/>
              <a:t>£4 can provide seeds for a poor family to grow fruit and vegetables.</a:t>
            </a:r>
            <a:endParaRPr lang="en-GB" sz="2400" dirty="0"/>
          </a:p>
        </p:txBody>
      </p:sp>
    </p:spTree>
    <p:extLst>
      <p:ext uri="{BB962C8B-B14F-4D97-AF65-F5344CB8AC3E}">
        <p14:creationId xmlns:p14="http://schemas.microsoft.com/office/powerpoint/2010/main" val="3843388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592" y="481176"/>
            <a:ext cx="11029616" cy="1013800"/>
          </a:xfrm>
        </p:spPr>
        <p:txBody>
          <a:bodyPr/>
          <a:lstStyle/>
          <a:p>
            <a:r>
              <a:rPr lang="en-GB" dirty="0" smtClean="0"/>
              <a:t>Where?</a:t>
            </a:r>
            <a:endParaRPr lang="en-GB" dirty="0"/>
          </a:p>
        </p:txBody>
      </p:sp>
      <p:sp>
        <p:nvSpPr>
          <p:cNvPr id="3" name="Content Placeholder 2"/>
          <p:cNvSpPr>
            <a:spLocks noGrp="1"/>
          </p:cNvSpPr>
          <p:nvPr>
            <p:ph idx="1"/>
          </p:nvPr>
        </p:nvSpPr>
        <p:spPr>
          <a:xfrm>
            <a:off x="589430" y="2477058"/>
            <a:ext cx="5327239" cy="3678303"/>
          </a:xfrm>
        </p:spPr>
        <p:txBody>
          <a:bodyPr/>
          <a:lstStyle/>
          <a:p>
            <a:r>
              <a:rPr lang="en-GB" dirty="0" smtClean="0"/>
              <a:t>The SCIAF group will be meeting on a Wednesday lunchtime in RE 3, bring your lunch with you.</a:t>
            </a:r>
          </a:p>
          <a:p>
            <a:r>
              <a:rPr lang="en-GB" dirty="0" smtClean="0"/>
              <a:t>We will be planning fundraising activities and learning more about the work of SCIAF.</a:t>
            </a:r>
          </a:p>
          <a:p>
            <a:r>
              <a:rPr lang="en-GB" dirty="0" smtClean="0"/>
              <a:t>Miss McCawley &amp; Mrs McCoy will be there around 12.40.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9590" y="4518645"/>
            <a:ext cx="3289469" cy="1778092"/>
          </a:xfrm>
          <a:prstGeom prst="rect">
            <a:avLst/>
          </a:prstGeom>
        </p:spPr>
      </p:pic>
      <p:sp>
        <p:nvSpPr>
          <p:cNvPr id="5" name="Oval 4"/>
          <p:cNvSpPr/>
          <p:nvPr/>
        </p:nvSpPr>
        <p:spPr>
          <a:xfrm>
            <a:off x="8063427" y="2141838"/>
            <a:ext cx="2225632" cy="199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Wednesday </a:t>
            </a:r>
          </a:p>
          <a:p>
            <a:pPr algn="ctr"/>
            <a:r>
              <a:rPr lang="en-GB" sz="2000" dirty="0" smtClean="0"/>
              <a:t>Lunchtime </a:t>
            </a:r>
          </a:p>
          <a:p>
            <a:pPr algn="ctr"/>
            <a:r>
              <a:rPr lang="en-GB" sz="2000" dirty="0" smtClean="0"/>
              <a:t>RE 3 (upstairs)</a:t>
            </a:r>
            <a:endParaRPr lang="en-GB" sz="2000" dirty="0"/>
          </a:p>
        </p:txBody>
      </p:sp>
    </p:spTree>
    <p:extLst>
      <p:ext uri="{BB962C8B-B14F-4D97-AF65-F5344CB8AC3E}">
        <p14:creationId xmlns:p14="http://schemas.microsoft.com/office/powerpoint/2010/main" val="280223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Laudato</a:t>
            </a:r>
            <a:r>
              <a:rPr lang="en-GB" dirty="0" smtClean="0"/>
              <a:t> </a:t>
            </a:r>
            <a:r>
              <a:rPr lang="en-GB" dirty="0" err="1" smtClean="0"/>
              <a:t>si</a:t>
            </a:r>
            <a:endParaRPr lang="en-GB" dirty="0"/>
          </a:p>
        </p:txBody>
      </p:sp>
      <p:sp>
        <p:nvSpPr>
          <p:cNvPr id="3" name="Content Placeholder 2"/>
          <p:cNvSpPr>
            <a:spLocks noGrp="1"/>
          </p:cNvSpPr>
          <p:nvPr>
            <p:ph idx="1"/>
          </p:nvPr>
        </p:nvSpPr>
        <p:spPr>
          <a:xfrm>
            <a:off x="581192" y="2398981"/>
            <a:ext cx="5682042" cy="3678303"/>
          </a:xfrm>
        </p:spPr>
        <p:txBody>
          <a:bodyPr/>
          <a:lstStyle/>
          <a:p>
            <a:pPr marL="0" indent="0">
              <a:buNone/>
            </a:pPr>
            <a:r>
              <a:rPr lang="en-US" b="1" dirty="0" smtClean="0">
                <a:solidFill>
                  <a:schemeClr val="tx1"/>
                </a:solidFill>
              </a:rPr>
              <a:t>The work of SCIAF ties in well with </a:t>
            </a:r>
            <a:r>
              <a:rPr lang="en-US" b="1" dirty="0" err="1" smtClean="0">
                <a:solidFill>
                  <a:schemeClr val="tx1"/>
                </a:solidFill>
              </a:rPr>
              <a:t>Laudato</a:t>
            </a:r>
            <a:r>
              <a:rPr lang="en-US" b="1" dirty="0" smtClean="0">
                <a:solidFill>
                  <a:schemeClr val="tx1"/>
                </a:solidFill>
              </a:rPr>
              <a:t> Si schools as we are called to care for our common home. SCIAF are doing this through their various projects throughout the world.</a:t>
            </a:r>
          </a:p>
          <a:p>
            <a:pPr marL="0" indent="0">
              <a:buNone/>
            </a:pPr>
            <a:endParaRPr lang="en-US" b="1" dirty="0" smtClean="0">
              <a:solidFill>
                <a:schemeClr val="accent3">
                  <a:lumMod val="75000"/>
                </a:schemeClr>
              </a:solidFill>
            </a:endParaRPr>
          </a:p>
          <a:p>
            <a:pPr marL="0" indent="0">
              <a:buNone/>
            </a:pPr>
            <a:r>
              <a:rPr lang="en-US" b="1" dirty="0" smtClean="0">
                <a:solidFill>
                  <a:schemeClr val="accent3">
                    <a:lumMod val="75000"/>
                  </a:schemeClr>
                </a:solidFill>
              </a:rPr>
              <a:t>“By every means I have shown you that we must exert ourselves in this way to support the weak, remembering the words of the Lord Jesus, who himself said, “There is more happiness in giving </a:t>
            </a:r>
            <a:r>
              <a:rPr lang="en-GB" b="1" dirty="0" smtClean="0">
                <a:solidFill>
                  <a:schemeClr val="accent3">
                    <a:lumMod val="75000"/>
                  </a:schemeClr>
                </a:solidFill>
              </a:rPr>
              <a:t>than in receiving.”</a:t>
            </a:r>
          </a:p>
          <a:p>
            <a:pPr marL="0" indent="0">
              <a:buNone/>
            </a:pPr>
            <a:r>
              <a:rPr lang="en-GB" dirty="0" smtClean="0">
                <a:solidFill>
                  <a:schemeClr val="accent3">
                    <a:lumMod val="75000"/>
                  </a:schemeClr>
                </a:solidFill>
              </a:rPr>
              <a:t>– Acts 20:35</a:t>
            </a:r>
            <a:endParaRPr lang="en-GB" dirty="0">
              <a:solidFill>
                <a:schemeClr val="accent3">
                  <a:lumMod val="75000"/>
                </a:schemeClr>
              </a:solidFill>
            </a:endParaRPr>
          </a:p>
        </p:txBody>
      </p:sp>
      <p:pic>
        <p:nvPicPr>
          <p:cNvPr id="4" name="Picture 3" descr="La cura del comune (7.2 Eguaglianza,economia, diritti,welfa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9515" y="2352944"/>
            <a:ext cx="3962400" cy="3770376"/>
          </a:xfrm>
          <a:prstGeom prst="rect">
            <a:avLst/>
          </a:prstGeom>
        </p:spPr>
      </p:pic>
      <p:sp>
        <p:nvSpPr>
          <p:cNvPr id="5" name="Rectangle 4"/>
          <p:cNvSpPr/>
          <p:nvPr/>
        </p:nvSpPr>
        <p:spPr>
          <a:xfrm>
            <a:off x="6263234" y="5826265"/>
            <a:ext cx="4766210" cy="5421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443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36</TotalTime>
  <Words>296</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Gill Sans MT</vt:lpstr>
      <vt:lpstr>Wingdings 2</vt:lpstr>
      <vt:lpstr>Dividend</vt:lpstr>
      <vt:lpstr>SCIAF/Laudato si group</vt:lpstr>
      <vt:lpstr>The mission of sciaf</vt:lpstr>
      <vt:lpstr>Fundraising activities </vt:lpstr>
      <vt:lpstr>Where?</vt:lpstr>
      <vt:lpstr>Laudato si</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SCIAF/Laudato si group</dc:title>
  <dc:creator>Lauren McCawley</dc:creator>
  <cp:lastModifiedBy>Gerard Bradshaw</cp:lastModifiedBy>
  <cp:revision>5</cp:revision>
  <dcterms:created xsi:type="dcterms:W3CDTF">2021-09-08T10:10:06Z</dcterms:created>
  <dcterms:modified xsi:type="dcterms:W3CDTF">2021-09-20T14:28:04Z</dcterms:modified>
</cp:coreProperties>
</file>