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98.xml" ContentType="application/vnd.openxmlformats-officedocument.presentationml.tags+xml"/>
  <Override PartName="/ppt/tags/tag199.xml" ContentType="application/vnd.openxmlformats-officedocument.presentationml.tags+xml"/>
  <Override PartName="/ppt/notesSlides/notesSlide1.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3.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2.xml" ContentType="application/vnd.openxmlformats-officedocument.presentationml.tags+xml"/>
  <Override PartName="/ppt/tags/tag213.xml" ContentType="application/vnd.openxmlformats-officedocument.presentationml.tags+xml"/>
  <Override PartName="/ppt/notesSlides/notesSlide5.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6.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7.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8.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9.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10.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11.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12.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13.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14.xml" ContentType="application/vnd.openxmlformats-officedocument.presentationml.notesSlide+xml"/>
  <Override PartName="/ppt/theme/themeOverride1.xml" ContentType="application/vnd.openxmlformats-officedocument.themeOverr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xml" ContentType="application/vnd.openxmlformats-officedocument.themeOverr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 id="2147483794" r:id="rId5"/>
  </p:sldMasterIdLst>
  <p:notesMasterIdLst>
    <p:notesMasterId r:id="rId35"/>
  </p:notesMasterIdLst>
  <p:handoutMasterIdLst>
    <p:handoutMasterId r:id="rId36"/>
  </p:handoutMasterIdLst>
  <p:sldIdLst>
    <p:sldId id="258" r:id="rId6"/>
    <p:sldId id="338" r:id="rId7"/>
    <p:sldId id="305" r:id="rId8"/>
    <p:sldId id="285" r:id="rId9"/>
    <p:sldId id="317" r:id="rId10"/>
    <p:sldId id="289" r:id="rId11"/>
    <p:sldId id="286" r:id="rId12"/>
    <p:sldId id="318" r:id="rId13"/>
    <p:sldId id="310" r:id="rId14"/>
    <p:sldId id="319" r:id="rId15"/>
    <p:sldId id="312" r:id="rId16"/>
    <p:sldId id="307" r:id="rId17"/>
    <p:sldId id="304" r:id="rId18"/>
    <p:sldId id="308" r:id="rId19"/>
    <p:sldId id="311" r:id="rId20"/>
    <p:sldId id="257" r:id="rId21"/>
    <p:sldId id="340" r:id="rId22"/>
    <p:sldId id="313" r:id="rId23"/>
    <p:sldId id="327" r:id="rId24"/>
    <p:sldId id="339" r:id="rId25"/>
    <p:sldId id="328" r:id="rId26"/>
    <p:sldId id="329" r:id="rId27"/>
    <p:sldId id="330" r:id="rId28"/>
    <p:sldId id="331" r:id="rId29"/>
    <p:sldId id="332" r:id="rId30"/>
    <p:sldId id="333" r:id="rId31"/>
    <p:sldId id="334" r:id="rId32"/>
    <p:sldId id="335" r:id="rId33"/>
    <p:sldId id="336" r:id="rId34"/>
  </p:sldIdLst>
  <p:sldSz cx="9144000" cy="5143500" type="screen16x9"/>
  <p:notesSz cx="6858000" cy="9144000"/>
  <p:custDataLst>
    <p:tags r:id="rId37"/>
  </p:custDataLst>
  <p:defaultTextStyle>
    <a:defPPr>
      <a:defRPr lang="en-US"/>
    </a:defPPr>
    <a:lvl1pPr marL="0" algn="l" defTabSz="311033" rtl="0" eaLnBrk="1" latinLnBrk="0" hangingPunct="1">
      <a:defRPr sz="1225" kern="1200">
        <a:solidFill>
          <a:schemeClr val="tx1"/>
        </a:solidFill>
        <a:latin typeface="+mn-lt"/>
        <a:ea typeface="+mn-ea"/>
        <a:cs typeface="+mn-cs"/>
      </a:defRPr>
    </a:lvl1pPr>
    <a:lvl2pPr marL="311033" algn="l" defTabSz="311033" rtl="0" eaLnBrk="1" latinLnBrk="0" hangingPunct="1">
      <a:defRPr sz="1225" kern="1200">
        <a:solidFill>
          <a:schemeClr val="tx1"/>
        </a:solidFill>
        <a:latin typeface="+mn-lt"/>
        <a:ea typeface="+mn-ea"/>
        <a:cs typeface="+mn-cs"/>
      </a:defRPr>
    </a:lvl2pPr>
    <a:lvl3pPr marL="622066" algn="l" defTabSz="311033" rtl="0" eaLnBrk="1" latinLnBrk="0" hangingPunct="1">
      <a:defRPr sz="1225" kern="1200">
        <a:solidFill>
          <a:schemeClr val="tx1"/>
        </a:solidFill>
        <a:latin typeface="+mn-lt"/>
        <a:ea typeface="+mn-ea"/>
        <a:cs typeface="+mn-cs"/>
      </a:defRPr>
    </a:lvl3pPr>
    <a:lvl4pPr marL="933099" algn="l" defTabSz="311033" rtl="0" eaLnBrk="1" latinLnBrk="0" hangingPunct="1">
      <a:defRPr sz="1225" kern="1200">
        <a:solidFill>
          <a:schemeClr val="tx1"/>
        </a:solidFill>
        <a:latin typeface="+mn-lt"/>
        <a:ea typeface="+mn-ea"/>
        <a:cs typeface="+mn-cs"/>
      </a:defRPr>
    </a:lvl4pPr>
    <a:lvl5pPr marL="1244133" algn="l" defTabSz="311033" rtl="0" eaLnBrk="1" latinLnBrk="0" hangingPunct="1">
      <a:defRPr sz="1225" kern="1200">
        <a:solidFill>
          <a:schemeClr val="tx1"/>
        </a:solidFill>
        <a:latin typeface="+mn-lt"/>
        <a:ea typeface="+mn-ea"/>
        <a:cs typeface="+mn-cs"/>
      </a:defRPr>
    </a:lvl5pPr>
    <a:lvl6pPr marL="1555166" algn="l" defTabSz="311033" rtl="0" eaLnBrk="1" latinLnBrk="0" hangingPunct="1">
      <a:defRPr sz="1225" kern="1200">
        <a:solidFill>
          <a:schemeClr val="tx1"/>
        </a:solidFill>
        <a:latin typeface="+mn-lt"/>
        <a:ea typeface="+mn-ea"/>
        <a:cs typeface="+mn-cs"/>
      </a:defRPr>
    </a:lvl6pPr>
    <a:lvl7pPr marL="1866199" algn="l" defTabSz="311033" rtl="0" eaLnBrk="1" latinLnBrk="0" hangingPunct="1">
      <a:defRPr sz="1225" kern="1200">
        <a:solidFill>
          <a:schemeClr val="tx1"/>
        </a:solidFill>
        <a:latin typeface="+mn-lt"/>
        <a:ea typeface="+mn-ea"/>
        <a:cs typeface="+mn-cs"/>
      </a:defRPr>
    </a:lvl7pPr>
    <a:lvl8pPr marL="2177232" algn="l" defTabSz="311033" rtl="0" eaLnBrk="1" latinLnBrk="0" hangingPunct="1">
      <a:defRPr sz="1225" kern="1200">
        <a:solidFill>
          <a:schemeClr val="tx1"/>
        </a:solidFill>
        <a:latin typeface="+mn-lt"/>
        <a:ea typeface="+mn-ea"/>
        <a:cs typeface="+mn-cs"/>
      </a:defRPr>
    </a:lvl8pPr>
    <a:lvl9pPr marL="2488265" algn="l" defTabSz="311033" rtl="0" eaLnBrk="1" latinLnBrk="0" hangingPunct="1">
      <a:defRPr sz="122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D5B6D-D37C-4C61-9045-F311F842B368}" v="27" dt="2022-11-03T09:18:05.307"/>
    <p1510:client id="{6B476487-9757-4FC0-9403-A76A4D67D71A}" vWet="2" dt="2022-09-05T21:07:26.892"/>
    <p1510:client id="{89A914F3-1C29-483E-8829-D10FB4B930B2}" v="41" dt="2022-09-28T13:42:44.865"/>
    <p1510:client id="{8E1E4016-456E-E702-7539-589D5EE2BD90}" v="26" dt="2022-10-25T15:21:35.911"/>
    <p1510:client id="{928B0349-72B0-4D83-97B9-E7F7555A0EDD}" v="25" dt="2023-05-29T15:21:42.807"/>
    <p1510:client id="{F3E409B4-917B-4F72-9F8A-8DD11D4F3445}" v="1247" dt="2022-09-06T07:51:23.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4" d="100"/>
          <a:sy n="204" d="100"/>
        </p:scale>
        <p:origin x="564" y="180"/>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23E3C-A049-44C7-A74F-B3110DAB8565}"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US"/>
        </a:p>
      </dgm:t>
    </dgm:pt>
    <dgm:pt modelId="{23471314-1ABF-4F60-BDA0-5A9417B0B9DD}">
      <dgm:prSet custT="1"/>
      <dgm:spPr>
        <a:solidFill>
          <a:srgbClr val="00A7B5"/>
        </a:solidFill>
      </dgm:spPr>
      <dgm:t>
        <a:bodyPr/>
        <a:lstStyle/>
        <a:p>
          <a:pPr rtl="0"/>
          <a:r>
            <a:rPr lang="en-GB" sz="1200" b="1"/>
            <a:t>Tax</a:t>
          </a:r>
          <a:endParaRPr lang="en-GB" sz="1200"/>
        </a:p>
      </dgm:t>
    </dgm:pt>
    <dgm:pt modelId="{978DC0FA-623D-47DC-994E-8A7C9A429CF6}" type="parTrans" cxnId="{E554693B-8619-4F76-9D55-2279BB83D73C}">
      <dgm:prSet/>
      <dgm:spPr/>
      <dgm:t>
        <a:bodyPr/>
        <a:lstStyle/>
        <a:p>
          <a:endParaRPr lang="en-US"/>
        </a:p>
      </dgm:t>
    </dgm:pt>
    <dgm:pt modelId="{D4ACE05B-F0BC-429B-A260-074656E0258F}" type="sibTrans" cxnId="{E554693B-8619-4F76-9D55-2279BB83D73C}">
      <dgm:prSet/>
      <dgm:spPr/>
      <dgm:t>
        <a:bodyPr/>
        <a:lstStyle/>
        <a:p>
          <a:endParaRPr lang="en-US"/>
        </a:p>
      </dgm:t>
    </dgm:pt>
    <dgm:pt modelId="{FCFC699A-C48C-4A2A-889C-97926CF8D731}">
      <dgm:prSet custT="1"/>
      <dgm:spPr>
        <a:solidFill>
          <a:srgbClr val="00A7B5"/>
        </a:solidFill>
      </dgm:spPr>
      <dgm:t>
        <a:bodyPr/>
        <a:lstStyle/>
        <a:p>
          <a:pPr rtl="0"/>
          <a:r>
            <a:rPr lang="en-GB" sz="1050" b="0"/>
            <a:t>Ensuring companies are compliant with tax law</a:t>
          </a:r>
          <a:endParaRPr lang="en-GB" sz="1050"/>
        </a:p>
      </dgm:t>
    </dgm:pt>
    <dgm:pt modelId="{397AEB5A-4D38-49B2-8AC3-04CF811AF8E5}" type="parTrans" cxnId="{874BB7BE-0A9E-4CB5-A661-004F430A9D81}">
      <dgm:prSet/>
      <dgm:spPr/>
      <dgm:t>
        <a:bodyPr/>
        <a:lstStyle/>
        <a:p>
          <a:endParaRPr lang="en-US"/>
        </a:p>
      </dgm:t>
    </dgm:pt>
    <dgm:pt modelId="{19A0B036-C047-41A0-BFEE-BFF00685884B}" type="sibTrans" cxnId="{874BB7BE-0A9E-4CB5-A661-004F430A9D81}">
      <dgm:prSet/>
      <dgm:spPr/>
      <dgm:t>
        <a:bodyPr/>
        <a:lstStyle/>
        <a:p>
          <a:endParaRPr lang="en-US"/>
        </a:p>
      </dgm:t>
    </dgm:pt>
    <dgm:pt modelId="{36A356A7-24AA-4A38-8014-1A446BBC359C}">
      <dgm:prSet/>
      <dgm:spPr/>
      <dgm:t>
        <a:bodyPr/>
        <a:lstStyle/>
        <a:p>
          <a:pPr rtl="0"/>
          <a:r>
            <a:rPr lang="en-GB" sz="1300" b="1" kern="1200"/>
            <a:t>Advisory</a:t>
          </a:r>
          <a:endParaRPr lang="en-GB" sz="1300" kern="1200"/>
        </a:p>
      </dgm:t>
    </dgm:pt>
    <dgm:pt modelId="{73F9BD6E-C6BC-4FCD-9521-8BDF585E9FA2}" type="parTrans" cxnId="{04099B39-57D9-45CD-A4DC-5768E8E97183}">
      <dgm:prSet/>
      <dgm:spPr/>
      <dgm:t>
        <a:bodyPr/>
        <a:lstStyle/>
        <a:p>
          <a:endParaRPr lang="en-US"/>
        </a:p>
      </dgm:t>
    </dgm:pt>
    <dgm:pt modelId="{9A3B3850-E2AC-405F-AD6E-C42D8452FFDF}" type="sibTrans" cxnId="{04099B39-57D9-45CD-A4DC-5768E8E97183}">
      <dgm:prSet/>
      <dgm:spPr/>
      <dgm:t>
        <a:bodyPr/>
        <a:lstStyle/>
        <a:p>
          <a:endParaRPr lang="en-US"/>
        </a:p>
      </dgm:t>
    </dgm:pt>
    <dgm:pt modelId="{65A88739-98D6-4D28-819C-0849411E450A}">
      <dgm:prSet custT="1"/>
      <dgm:spPr/>
      <dgm:t>
        <a:bodyPr/>
        <a:lstStyle/>
        <a:p>
          <a:pPr rtl="0"/>
          <a:r>
            <a:rPr lang="en-GB" sz="900" b="0" kern="1200"/>
            <a:t>Provide advice to clients on how to improve operations, reorganising the way they work, considering their potential with mergers and acquisitions</a:t>
          </a:r>
          <a:endParaRPr lang="en-GB" sz="900" kern="1200"/>
        </a:p>
      </dgm:t>
    </dgm:pt>
    <dgm:pt modelId="{8CD670E1-312F-49FC-A88B-205CF7A3943D}" type="parTrans" cxnId="{BA60DAED-DB41-4E3F-98D2-2032A0ECDA94}">
      <dgm:prSet/>
      <dgm:spPr/>
      <dgm:t>
        <a:bodyPr/>
        <a:lstStyle/>
        <a:p>
          <a:endParaRPr lang="en-US"/>
        </a:p>
      </dgm:t>
    </dgm:pt>
    <dgm:pt modelId="{104D1C45-9168-49E4-90A9-8EE53F2D3864}" type="sibTrans" cxnId="{BA60DAED-DB41-4E3F-98D2-2032A0ECDA94}">
      <dgm:prSet/>
      <dgm:spPr/>
      <dgm:t>
        <a:bodyPr/>
        <a:lstStyle/>
        <a:p>
          <a:endParaRPr lang="en-US"/>
        </a:p>
      </dgm:t>
    </dgm:pt>
    <dgm:pt modelId="{353AF8AF-1464-4B54-A121-CBB0E7150DE0}">
      <dgm:prSet/>
      <dgm:spPr>
        <a:solidFill>
          <a:schemeClr val="accent1">
            <a:lumMod val="60000"/>
            <a:lumOff val="40000"/>
          </a:schemeClr>
        </a:solidFill>
      </dgm:spPr>
      <dgm:t>
        <a:bodyPr/>
        <a:lstStyle/>
        <a:p>
          <a:pPr rtl="0"/>
          <a:r>
            <a:rPr lang="en-GB" b="1"/>
            <a:t>Audit</a:t>
          </a:r>
          <a:endParaRPr lang="en-GB"/>
        </a:p>
      </dgm:t>
    </dgm:pt>
    <dgm:pt modelId="{DF4D1AD7-70D8-4B14-9F76-B005DF54E737}" type="parTrans" cxnId="{041934A3-2887-470F-B0CD-8D3AB6217627}">
      <dgm:prSet/>
      <dgm:spPr/>
      <dgm:t>
        <a:bodyPr/>
        <a:lstStyle/>
        <a:p>
          <a:endParaRPr lang="en-US"/>
        </a:p>
      </dgm:t>
    </dgm:pt>
    <dgm:pt modelId="{D1327211-1C49-4606-B3BA-C6361D964620}" type="sibTrans" cxnId="{041934A3-2887-470F-B0CD-8D3AB6217627}">
      <dgm:prSet/>
      <dgm:spPr/>
      <dgm:t>
        <a:bodyPr/>
        <a:lstStyle/>
        <a:p>
          <a:endParaRPr lang="en-US"/>
        </a:p>
      </dgm:t>
    </dgm:pt>
    <dgm:pt modelId="{91213B4A-BD2D-48EB-B0C0-48189F5E3D2F}">
      <dgm:prSet/>
      <dgm:spPr>
        <a:solidFill>
          <a:srgbClr val="00A7B5"/>
        </a:solidFill>
      </dgm:spPr>
      <dgm:t>
        <a:bodyPr/>
        <a:lstStyle/>
        <a:p>
          <a:pPr rtl="0"/>
          <a:endParaRPr lang="en-GB" sz="700" b="0"/>
        </a:p>
      </dgm:t>
    </dgm:pt>
    <dgm:pt modelId="{BD1BC156-F9D9-4D4B-A78B-C58057D66F0E}" type="parTrans" cxnId="{77654A7E-79EE-41C8-A7E8-6B914447E631}">
      <dgm:prSet/>
      <dgm:spPr/>
      <dgm:t>
        <a:bodyPr/>
        <a:lstStyle/>
        <a:p>
          <a:endParaRPr lang="en-GB"/>
        </a:p>
      </dgm:t>
    </dgm:pt>
    <dgm:pt modelId="{F34165A4-BC87-46BE-9791-CAAD20AC6B62}" type="sibTrans" cxnId="{77654A7E-79EE-41C8-A7E8-6B914447E631}">
      <dgm:prSet/>
      <dgm:spPr/>
      <dgm:t>
        <a:bodyPr/>
        <a:lstStyle/>
        <a:p>
          <a:endParaRPr lang="en-GB"/>
        </a:p>
      </dgm:t>
    </dgm:pt>
    <dgm:pt modelId="{60D05217-DADE-4B9E-AD17-E34C0B4B2501}">
      <dgm:prSet/>
      <dgm:spPr>
        <a:solidFill>
          <a:schemeClr val="accent1">
            <a:lumMod val="60000"/>
            <a:lumOff val="40000"/>
          </a:schemeClr>
        </a:solidFill>
      </dgm:spPr>
      <dgm:t>
        <a:bodyPr/>
        <a:lstStyle/>
        <a:p>
          <a:pPr rtl="0"/>
          <a:r>
            <a:rPr lang="en-GB" b="0"/>
            <a:t>Examine company annual accounts and issue assurance reports to ensure that they have accounted for everything correctly and all transactions are appropriate business transactions.</a:t>
          </a:r>
          <a:br>
            <a:rPr lang="en-GB" b="0"/>
          </a:br>
          <a:endParaRPr lang="en-GB"/>
        </a:p>
      </dgm:t>
    </dgm:pt>
    <dgm:pt modelId="{BCAD1CAF-B728-4D04-9843-CE978CEFA8ED}" type="parTrans" cxnId="{17443868-0C06-4E9E-A8CC-4931473B0A0C}">
      <dgm:prSet/>
      <dgm:spPr/>
      <dgm:t>
        <a:bodyPr/>
        <a:lstStyle/>
        <a:p>
          <a:endParaRPr lang="en-GB"/>
        </a:p>
      </dgm:t>
    </dgm:pt>
    <dgm:pt modelId="{BE9BB0E6-DD22-40C3-9FBC-2DB6E9D331DE}" type="sibTrans" cxnId="{17443868-0C06-4E9E-A8CC-4931473B0A0C}">
      <dgm:prSet/>
      <dgm:spPr/>
      <dgm:t>
        <a:bodyPr/>
        <a:lstStyle/>
        <a:p>
          <a:endParaRPr lang="en-GB"/>
        </a:p>
      </dgm:t>
    </dgm:pt>
    <dgm:pt modelId="{EDF6487D-6EC8-4E08-AAD5-3AA32492E96D}">
      <dgm:prSet/>
      <dgm:spPr>
        <a:solidFill>
          <a:schemeClr val="accent1">
            <a:lumMod val="60000"/>
            <a:lumOff val="40000"/>
          </a:schemeClr>
        </a:solidFill>
      </dgm:spPr>
      <dgm:t>
        <a:bodyPr/>
        <a:lstStyle/>
        <a:p>
          <a:pPr rtl="0"/>
          <a:r>
            <a:rPr lang="en-GB"/>
            <a:t>Audits provide shareholders, the public and regulators with confidence in the accuracy of a corporation’s financial reporting.</a:t>
          </a:r>
        </a:p>
      </dgm:t>
    </dgm:pt>
    <dgm:pt modelId="{72987A71-C9FA-4A81-A0FC-39946A36DA56}" type="parTrans" cxnId="{0CFD9CE3-8AC1-45EC-8086-ECA26CDFC7CF}">
      <dgm:prSet/>
      <dgm:spPr/>
      <dgm:t>
        <a:bodyPr/>
        <a:lstStyle/>
        <a:p>
          <a:endParaRPr lang="en-GB"/>
        </a:p>
      </dgm:t>
    </dgm:pt>
    <dgm:pt modelId="{04D85875-DFE1-4704-93CC-4BC608833C68}" type="sibTrans" cxnId="{0CFD9CE3-8AC1-45EC-8086-ECA26CDFC7CF}">
      <dgm:prSet/>
      <dgm:spPr/>
      <dgm:t>
        <a:bodyPr/>
        <a:lstStyle/>
        <a:p>
          <a:endParaRPr lang="en-GB"/>
        </a:p>
      </dgm:t>
    </dgm:pt>
    <dgm:pt modelId="{29E3276E-AE07-4DCA-8E6F-280FE1A1C365}">
      <dgm:prSet/>
      <dgm:spPr/>
      <dgm:t>
        <a:bodyPr/>
        <a:lstStyle/>
        <a:p>
          <a:pPr rtl="0"/>
          <a:endParaRPr lang="en-GB" sz="700" b="0"/>
        </a:p>
      </dgm:t>
    </dgm:pt>
    <dgm:pt modelId="{A181BB06-4F2D-4DD1-A7EF-673B771B2733}" type="parTrans" cxnId="{AD3354F9-2E75-4197-B2F6-7D9329BCC47D}">
      <dgm:prSet/>
      <dgm:spPr/>
      <dgm:t>
        <a:bodyPr/>
        <a:lstStyle/>
        <a:p>
          <a:endParaRPr lang="en-GB"/>
        </a:p>
      </dgm:t>
    </dgm:pt>
    <dgm:pt modelId="{88FCDF83-0750-4B46-BC60-562CD09BF323}" type="sibTrans" cxnId="{AD3354F9-2E75-4197-B2F6-7D9329BCC47D}">
      <dgm:prSet/>
      <dgm:spPr/>
      <dgm:t>
        <a:bodyPr/>
        <a:lstStyle/>
        <a:p>
          <a:endParaRPr lang="en-GB"/>
        </a:p>
      </dgm:t>
    </dgm:pt>
    <dgm:pt modelId="{D92F4411-D13A-43CF-8805-D91920088C03}">
      <dgm:prSet/>
      <dgm:spPr/>
      <dgm:t>
        <a:bodyPr/>
        <a:lstStyle/>
        <a:p>
          <a:pPr rtl="0"/>
          <a:endParaRPr lang="en-GB" sz="1000" kern="1200"/>
        </a:p>
      </dgm:t>
    </dgm:pt>
    <dgm:pt modelId="{73D1D843-E1FA-466B-B5D3-824263083B9D}" type="parTrans" cxnId="{F9016711-563C-43C8-9C38-C5D961D47282}">
      <dgm:prSet/>
      <dgm:spPr/>
      <dgm:t>
        <a:bodyPr/>
        <a:lstStyle/>
        <a:p>
          <a:endParaRPr lang="en-GB"/>
        </a:p>
      </dgm:t>
    </dgm:pt>
    <dgm:pt modelId="{3054C097-8E8C-4E32-B4FA-7E7434811479}" type="sibTrans" cxnId="{F9016711-563C-43C8-9C38-C5D961D47282}">
      <dgm:prSet/>
      <dgm:spPr/>
      <dgm:t>
        <a:bodyPr/>
        <a:lstStyle/>
        <a:p>
          <a:endParaRPr lang="en-GB"/>
        </a:p>
      </dgm:t>
    </dgm:pt>
    <dgm:pt modelId="{C90A2701-BD36-4641-A246-C4490559FC70}">
      <dgm:prSet/>
      <dgm:spPr/>
      <dgm:t>
        <a:bodyPr/>
        <a:lstStyle/>
        <a:p>
          <a:pPr rtl="0"/>
          <a:endParaRPr lang="en-GB" sz="1000" kern="1200"/>
        </a:p>
      </dgm:t>
    </dgm:pt>
    <dgm:pt modelId="{8B70D847-3FEE-4F95-A395-9BD3DECD3EFE}" type="parTrans" cxnId="{7819008B-B9FB-411B-8C17-DD6E5BEB9991}">
      <dgm:prSet/>
      <dgm:spPr/>
      <dgm:t>
        <a:bodyPr/>
        <a:lstStyle/>
        <a:p>
          <a:endParaRPr lang="en-GB"/>
        </a:p>
      </dgm:t>
    </dgm:pt>
    <dgm:pt modelId="{62825C6C-5319-49BA-A57D-CE7D8FFDDB65}" type="sibTrans" cxnId="{7819008B-B9FB-411B-8C17-DD6E5BEB9991}">
      <dgm:prSet/>
      <dgm:spPr/>
      <dgm:t>
        <a:bodyPr/>
        <a:lstStyle/>
        <a:p>
          <a:endParaRPr lang="en-GB"/>
        </a:p>
      </dgm:t>
    </dgm:pt>
    <dgm:pt modelId="{93E8EBE8-8447-476F-A2E9-80E2ECB7FCF7}">
      <dgm:prSet custT="1"/>
      <dgm:spPr/>
      <dgm:t>
        <a:bodyPr/>
        <a:lstStyle/>
        <a:p>
          <a:pPr rtl="0"/>
          <a:r>
            <a:rPr lang="en-GB" sz="1050" b="0"/>
            <a:t>Providing tax structuring advice to help businesses grow</a:t>
          </a:r>
        </a:p>
      </dgm:t>
    </dgm:pt>
    <dgm:pt modelId="{BB13C84D-CA8C-4FC2-99E2-3CFE4B31F0E7}" type="parTrans" cxnId="{728EDF1B-1C72-452E-A966-4FFCE839F759}">
      <dgm:prSet/>
      <dgm:spPr/>
      <dgm:t>
        <a:bodyPr/>
        <a:lstStyle/>
        <a:p>
          <a:endParaRPr lang="en-GB"/>
        </a:p>
      </dgm:t>
    </dgm:pt>
    <dgm:pt modelId="{85B0D878-E387-4F5E-B63D-CB7ED3C41C92}" type="sibTrans" cxnId="{728EDF1B-1C72-452E-A966-4FFCE839F759}">
      <dgm:prSet/>
      <dgm:spPr/>
      <dgm:t>
        <a:bodyPr/>
        <a:lstStyle/>
        <a:p>
          <a:endParaRPr lang="en-GB"/>
        </a:p>
      </dgm:t>
    </dgm:pt>
    <dgm:pt modelId="{A29E22A2-681F-4ED3-BDA7-9CBF123E98D5}">
      <dgm:prSet custT="1"/>
      <dgm:spPr/>
      <dgm:t>
        <a:bodyPr/>
        <a:lstStyle/>
        <a:p>
          <a:pPr rtl="0"/>
          <a:endParaRPr lang="en-GB" sz="1050" b="0"/>
        </a:p>
      </dgm:t>
    </dgm:pt>
    <dgm:pt modelId="{55A7B999-B57E-4EF4-9D84-6D6B81556474}" type="parTrans" cxnId="{BA904E69-8AB3-4FE8-A20A-C25852BA2BF7}">
      <dgm:prSet/>
      <dgm:spPr/>
      <dgm:t>
        <a:bodyPr/>
        <a:lstStyle/>
        <a:p>
          <a:endParaRPr lang="en-GB"/>
        </a:p>
      </dgm:t>
    </dgm:pt>
    <dgm:pt modelId="{398A9242-A71A-4638-BB35-4444898E9E27}" type="sibTrans" cxnId="{BA904E69-8AB3-4FE8-A20A-C25852BA2BF7}">
      <dgm:prSet/>
      <dgm:spPr/>
      <dgm:t>
        <a:bodyPr/>
        <a:lstStyle/>
        <a:p>
          <a:endParaRPr lang="en-GB"/>
        </a:p>
      </dgm:t>
    </dgm:pt>
    <dgm:pt modelId="{98739A49-11C0-4B2E-9711-6397B9C93BE7}">
      <dgm:prSet custT="1"/>
      <dgm:spPr/>
      <dgm:t>
        <a:bodyPr/>
        <a:lstStyle/>
        <a:p>
          <a:pPr rtl="0"/>
          <a:r>
            <a:rPr lang="en-GB" sz="1050" b="0"/>
            <a:t>Corporate &amp; international tax</a:t>
          </a:r>
        </a:p>
      </dgm:t>
    </dgm:pt>
    <dgm:pt modelId="{15957797-7D95-4B0E-95BE-FF708B9146D1}" type="parTrans" cxnId="{51A1FCA0-2821-43DE-ACD4-EC997B68D947}">
      <dgm:prSet/>
      <dgm:spPr/>
      <dgm:t>
        <a:bodyPr/>
        <a:lstStyle/>
        <a:p>
          <a:endParaRPr lang="en-GB"/>
        </a:p>
      </dgm:t>
    </dgm:pt>
    <dgm:pt modelId="{506952C2-AF5C-4879-BCC7-8222017ABE7A}" type="sibTrans" cxnId="{51A1FCA0-2821-43DE-ACD4-EC997B68D947}">
      <dgm:prSet/>
      <dgm:spPr/>
      <dgm:t>
        <a:bodyPr/>
        <a:lstStyle/>
        <a:p>
          <a:endParaRPr lang="en-GB"/>
        </a:p>
      </dgm:t>
    </dgm:pt>
    <dgm:pt modelId="{59DC9F29-7798-43AA-99C1-B37BEFF97A49}">
      <dgm:prSet custT="1"/>
      <dgm:spPr/>
      <dgm:t>
        <a:bodyPr/>
        <a:lstStyle/>
        <a:p>
          <a:pPr rtl="0"/>
          <a:r>
            <a:rPr lang="en-GB" sz="1050" b="0"/>
            <a:t>Indirect Tax</a:t>
          </a:r>
        </a:p>
      </dgm:t>
    </dgm:pt>
    <dgm:pt modelId="{E7327D71-0A67-4844-B0E6-FB4F2FBECC36}" type="parTrans" cxnId="{205ABDD0-D934-4945-A2EF-DC775AE3C9BA}">
      <dgm:prSet/>
      <dgm:spPr/>
      <dgm:t>
        <a:bodyPr/>
        <a:lstStyle/>
        <a:p>
          <a:endParaRPr lang="en-GB"/>
        </a:p>
      </dgm:t>
    </dgm:pt>
    <dgm:pt modelId="{175193E3-7C19-4175-A678-16CC2227244B}" type="sibTrans" cxnId="{205ABDD0-D934-4945-A2EF-DC775AE3C9BA}">
      <dgm:prSet/>
      <dgm:spPr/>
      <dgm:t>
        <a:bodyPr/>
        <a:lstStyle/>
        <a:p>
          <a:endParaRPr lang="en-GB"/>
        </a:p>
      </dgm:t>
    </dgm:pt>
    <dgm:pt modelId="{3B518A04-F94F-41FE-A52B-C1E92931E017}">
      <dgm:prSet custT="1"/>
      <dgm:spPr/>
      <dgm:t>
        <a:bodyPr/>
        <a:lstStyle/>
        <a:p>
          <a:pPr rtl="0"/>
          <a:r>
            <a:rPr lang="en-GB" sz="1050" b="0"/>
            <a:t>Capital allowances</a:t>
          </a:r>
        </a:p>
      </dgm:t>
    </dgm:pt>
    <dgm:pt modelId="{C61A7A23-E9E5-4F54-926B-56B5E531A36B}" type="parTrans" cxnId="{DA87CA49-CC1B-47CE-9512-FB5B371E4B9D}">
      <dgm:prSet/>
      <dgm:spPr/>
      <dgm:t>
        <a:bodyPr/>
        <a:lstStyle/>
        <a:p>
          <a:endParaRPr lang="en-GB"/>
        </a:p>
      </dgm:t>
    </dgm:pt>
    <dgm:pt modelId="{E417CD14-522A-4C2D-9042-33109DF5873A}" type="sibTrans" cxnId="{DA87CA49-CC1B-47CE-9512-FB5B371E4B9D}">
      <dgm:prSet/>
      <dgm:spPr/>
      <dgm:t>
        <a:bodyPr/>
        <a:lstStyle/>
        <a:p>
          <a:endParaRPr lang="en-GB"/>
        </a:p>
      </dgm:t>
    </dgm:pt>
    <dgm:pt modelId="{60286478-44F3-4719-85EA-0DF47790FAC3}">
      <dgm:prSet custT="1"/>
      <dgm:spPr/>
      <dgm:t>
        <a:bodyPr/>
        <a:lstStyle/>
        <a:p>
          <a:pPr rtl="0"/>
          <a:r>
            <a:rPr lang="en-GB" sz="1050" b="0"/>
            <a:t>Real Estate tax</a:t>
          </a:r>
        </a:p>
      </dgm:t>
    </dgm:pt>
    <dgm:pt modelId="{37802EF7-38B3-49DE-A548-A6C3A9FF5DA3}" type="parTrans" cxnId="{21454808-21B3-4307-9453-33E38FC7C228}">
      <dgm:prSet/>
      <dgm:spPr/>
      <dgm:t>
        <a:bodyPr/>
        <a:lstStyle/>
        <a:p>
          <a:endParaRPr lang="en-GB"/>
        </a:p>
      </dgm:t>
    </dgm:pt>
    <dgm:pt modelId="{3FAA043C-83D5-430D-9C28-3F6662072063}" type="sibTrans" cxnId="{21454808-21B3-4307-9453-33E38FC7C228}">
      <dgm:prSet/>
      <dgm:spPr/>
      <dgm:t>
        <a:bodyPr/>
        <a:lstStyle/>
        <a:p>
          <a:endParaRPr lang="en-GB"/>
        </a:p>
      </dgm:t>
    </dgm:pt>
    <dgm:pt modelId="{020C066E-B8E9-44BE-A94F-F286CD8AD58C}">
      <dgm:prSet custT="1"/>
      <dgm:spPr/>
      <dgm:t>
        <a:bodyPr/>
        <a:lstStyle/>
        <a:p>
          <a:pPr rtl="0"/>
          <a:r>
            <a:rPr lang="en-GB" sz="1050" b="0"/>
            <a:t>Tax dispute solution</a:t>
          </a:r>
        </a:p>
      </dgm:t>
    </dgm:pt>
    <dgm:pt modelId="{646E569D-C295-417D-82FD-A27CA5A0DE12}" type="parTrans" cxnId="{9E6FDAB5-2DA4-48A0-ACCF-0A722B90E138}">
      <dgm:prSet/>
      <dgm:spPr/>
      <dgm:t>
        <a:bodyPr/>
        <a:lstStyle/>
        <a:p>
          <a:endParaRPr lang="en-GB"/>
        </a:p>
      </dgm:t>
    </dgm:pt>
    <dgm:pt modelId="{0BD35D4C-215D-47F5-880B-16F4680FBA00}" type="sibTrans" cxnId="{9E6FDAB5-2DA4-48A0-ACCF-0A722B90E138}">
      <dgm:prSet/>
      <dgm:spPr/>
      <dgm:t>
        <a:bodyPr/>
        <a:lstStyle/>
        <a:p>
          <a:endParaRPr lang="en-GB"/>
        </a:p>
      </dgm:t>
    </dgm:pt>
    <dgm:pt modelId="{ED520809-4276-482D-A1F0-45BF38451117}">
      <dgm:prSet custT="1"/>
      <dgm:spPr/>
      <dgm:t>
        <a:bodyPr/>
        <a:lstStyle/>
        <a:p>
          <a:pPr rtl="0"/>
          <a:r>
            <a:rPr lang="en-GB" sz="1050" b="0"/>
            <a:t>Tax risk management</a:t>
          </a:r>
        </a:p>
      </dgm:t>
    </dgm:pt>
    <dgm:pt modelId="{0E780320-8CB6-40AE-AD36-8B349DA1C106}" type="parTrans" cxnId="{38770D27-F0B1-4E1D-B87A-4BFB281D5E57}">
      <dgm:prSet/>
      <dgm:spPr/>
      <dgm:t>
        <a:bodyPr/>
        <a:lstStyle/>
        <a:p>
          <a:endParaRPr lang="en-GB"/>
        </a:p>
      </dgm:t>
    </dgm:pt>
    <dgm:pt modelId="{902B6F0E-AA7C-46AA-AD98-8E95CBDE699C}" type="sibTrans" cxnId="{38770D27-F0B1-4E1D-B87A-4BFB281D5E57}">
      <dgm:prSet/>
      <dgm:spPr/>
      <dgm:t>
        <a:bodyPr/>
        <a:lstStyle/>
        <a:p>
          <a:endParaRPr lang="en-GB"/>
        </a:p>
      </dgm:t>
    </dgm:pt>
    <dgm:pt modelId="{A2A25976-0C05-4866-B2BA-CBDE6C853903}">
      <dgm:prSet custT="1"/>
      <dgm:spPr/>
      <dgm:t>
        <a:bodyPr/>
        <a:lstStyle/>
        <a:p>
          <a:pPr rtl="0"/>
          <a:endParaRPr lang="en-GB" sz="800" b="0"/>
        </a:p>
      </dgm:t>
    </dgm:pt>
    <dgm:pt modelId="{18B09317-C4ED-4D9B-BEF0-204784074788}" type="parTrans" cxnId="{C4CC677E-76F8-4CC8-82A7-63B54E47C9C1}">
      <dgm:prSet/>
      <dgm:spPr/>
      <dgm:t>
        <a:bodyPr/>
        <a:lstStyle/>
        <a:p>
          <a:endParaRPr lang="en-GB"/>
        </a:p>
      </dgm:t>
    </dgm:pt>
    <dgm:pt modelId="{91067723-5F4D-4118-B830-B7D16B376085}" type="sibTrans" cxnId="{C4CC677E-76F8-4CC8-82A7-63B54E47C9C1}">
      <dgm:prSet/>
      <dgm:spPr/>
      <dgm:t>
        <a:bodyPr/>
        <a:lstStyle/>
        <a:p>
          <a:endParaRPr lang="en-GB"/>
        </a:p>
      </dgm:t>
    </dgm:pt>
    <dgm:pt modelId="{DEF6C339-E957-4E28-A01D-6457591D65A8}">
      <dgm:prSet custT="1"/>
      <dgm:spPr/>
      <dgm:t>
        <a:bodyPr/>
        <a:lstStyle/>
        <a:p>
          <a:pPr rtl="0"/>
          <a:r>
            <a:rPr lang="en-GB" sz="900" b="0" kern="1200"/>
            <a:t>Grant Thornton is made up of more than 40 separate service lines which are split between large and complex areas and the Dealing and Business Consulting.</a:t>
          </a:r>
        </a:p>
      </dgm:t>
    </dgm:pt>
    <dgm:pt modelId="{3F23AC6A-88B6-4A14-B7BD-EB4934303679}" type="parTrans" cxnId="{734FED14-D474-47D9-8E5C-D7AC6E2AF916}">
      <dgm:prSet/>
      <dgm:spPr/>
      <dgm:t>
        <a:bodyPr/>
        <a:lstStyle/>
        <a:p>
          <a:endParaRPr lang="en-GB"/>
        </a:p>
      </dgm:t>
    </dgm:pt>
    <dgm:pt modelId="{AF6B60DC-019D-458F-9C7D-B9C6C4C75A77}" type="sibTrans" cxnId="{734FED14-D474-47D9-8E5C-D7AC6E2AF916}">
      <dgm:prSet/>
      <dgm:spPr/>
      <dgm:t>
        <a:bodyPr/>
        <a:lstStyle/>
        <a:p>
          <a:endParaRPr lang="en-GB"/>
        </a:p>
      </dgm:t>
    </dgm:pt>
    <dgm:pt modelId="{FB84FA31-5817-47E8-A7DF-59AB5C17D257}">
      <dgm:prSet custT="1"/>
      <dgm:spPr/>
      <dgm:t>
        <a:bodyPr/>
        <a:lstStyle/>
        <a:p>
          <a:pPr rtl="0"/>
          <a:endParaRPr lang="en-GB" sz="900" b="0" kern="1200"/>
        </a:p>
      </dgm:t>
    </dgm:pt>
    <dgm:pt modelId="{45F96D28-7657-4A65-BD8C-35BB9E1C16AF}" type="parTrans" cxnId="{0F1A6708-D654-4180-AEFB-1FC86A2E5F9F}">
      <dgm:prSet/>
      <dgm:spPr/>
      <dgm:t>
        <a:bodyPr/>
        <a:lstStyle/>
        <a:p>
          <a:endParaRPr lang="en-GB"/>
        </a:p>
      </dgm:t>
    </dgm:pt>
    <dgm:pt modelId="{C3A50C25-D4FE-4F9A-8553-4639283D4D12}" type="sibTrans" cxnId="{0F1A6708-D654-4180-AEFB-1FC86A2E5F9F}">
      <dgm:prSet/>
      <dgm:spPr/>
      <dgm:t>
        <a:bodyPr/>
        <a:lstStyle/>
        <a:p>
          <a:endParaRPr lang="en-GB"/>
        </a:p>
      </dgm:t>
    </dgm:pt>
    <dgm:pt modelId="{C471B971-37B2-4C51-B0D4-8474282F2D5F}">
      <dgm:prSet custT="1"/>
      <dgm:spPr/>
      <dgm:t>
        <a:bodyPr/>
        <a:lstStyle/>
        <a:p>
          <a:pPr rtl="0"/>
          <a:r>
            <a:rPr lang="en-GB" sz="900" b="0" kern="1200"/>
            <a:t>Business Risk Services </a:t>
          </a:r>
        </a:p>
      </dgm:t>
    </dgm:pt>
    <dgm:pt modelId="{1D2FFD7F-B0C8-414E-8537-B6A933678C26}" type="parTrans" cxnId="{24DF4CF9-3B8B-4943-A2D8-CCBB58A6DD0B}">
      <dgm:prSet/>
      <dgm:spPr/>
      <dgm:t>
        <a:bodyPr/>
        <a:lstStyle/>
        <a:p>
          <a:endParaRPr lang="en-GB"/>
        </a:p>
      </dgm:t>
    </dgm:pt>
    <dgm:pt modelId="{2FA14348-1B18-4997-9506-44F4AC58342E}" type="sibTrans" cxnId="{24DF4CF9-3B8B-4943-A2D8-CCBB58A6DD0B}">
      <dgm:prSet/>
      <dgm:spPr/>
      <dgm:t>
        <a:bodyPr/>
        <a:lstStyle/>
        <a:p>
          <a:endParaRPr lang="en-GB"/>
        </a:p>
      </dgm:t>
    </dgm:pt>
    <dgm:pt modelId="{2EC7819B-4998-402E-8493-548B6F525BB9}">
      <dgm:prSet custT="1"/>
      <dgm:spPr/>
      <dgm:t>
        <a:bodyPr/>
        <a:lstStyle/>
        <a:p>
          <a:pPr rtl="0"/>
          <a:r>
            <a:rPr lang="en-GB" sz="900" b="0" kern="1200"/>
            <a:t>Forensic Investigation Services</a:t>
          </a:r>
        </a:p>
      </dgm:t>
    </dgm:pt>
    <dgm:pt modelId="{6D191660-2A96-4C25-86B5-E57E4B0EA8CE}" type="parTrans" cxnId="{2BCF1646-DEBA-4BB5-B79B-E0D63BA55AB3}">
      <dgm:prSet/>
      <dgm:spPr/>
      <dgm:t>
        <a:bodyPr/>
        <a:lstStyle/>
        <a:p>
          <a:endParaRPr lang="en-GB"/>
        </a:p>
      </dgm:t>
    </dgm:pt>
    <dgm:pt modelId="{5D1F334C-9508-409D-93AF-C89EE165D666}" type="sibTrans" cxnId="{2BCF1646-DEBA-4BB5-B79B-E0D63BA55AB3}">
      <dgm:prSet/>
      <dgm:spPr/>
      <dgm:t>
        <a:bodyPr/>
        <a:lstStyle/>
        <a:p>
          <a:endParaRPr lang="en-GB"/>
        </a:p>
      </dgm:t>
    </dgm:pt>
    <dgm:pt modelId="{33323578-E72B-4D41-9105-E35BFDCCDDFE}">
      <dgm:prSet custT="1"/>
      <dgm:spPr/>
      <dgm:t>
        <a:bodyPr/>
        <a:lstStyle/>
        <a:p>
          <a:pPr rtl="0"/>
          <a:r>
            <a:rPr lang="en-GB" sz="900" b="0" kern="1200"/>
            <a:t>Public Service advisory</a:t>
          </a:r>
        </a:p>
      </dgm:t>
    </dgm:pt>
    <dgm:pt modelId="{73981FD6-5868-4996-AF82-E282C201E41A}" type="parTrans" cxnId="{416B333D-CACC-440B-AA0B-0221C3005A7F}">
      <dgm:prSet/>
      <dgm:spPr/>
      <dgm:t>
        <a:bodyPr/>
        <a:lstStyle/>
        <a:p>
          <a:endParaRPr lang="en-GB"/>
        </a:p>
      </dgm:t>
    </dgm:pt>
    <dgm:pt modelId="{378C2ED8-2E16-49BE-9716-BC2424D383E5}" type="sibTrans" cxnId="{416B333D-CACC-440B-AA0B-0221C3005A7F}">
      <dgm:prSet/>
      <dgm:spPr/>
      <dgm:t>
        <a:bodyPr/>
        <a:lstStyle/>
        <a:p>
          <a:endParaRPr lang="en-GB"/>
        </a:p>
      </dgm:t>
    </dgm:pt>
    <dgm:pt modelId="{AFF5D6A6-F6FB-4251-9078-47EE742C3390}">
      <dgm:prSet custT="1"/>
      <dgm:spPr/>
      <dgm:t>
        <a:bodyPr/>
        <a:lstStyle/>
        <a:p>
          <a:pPr rtl="0"/>
          <a:r>
            <a:rPr lang="en-GB" sz="900" b="0" kern="1200"/>
            <a:t>People Advisory</a:t>
          </a:r>
        </a:p>
      </dgm:t>
    </dgm:pt>
    <dgm:pt modelId="{25A18E60-3B8B-4437-A1F7-842B3C5B1882}" type="parTrans" cxnId="{55A62815-9993-44F8-95BE-256320BA53F7}">
      <dgm:prSet/>
      <dgm:spPr/>
      <dgm:t>
        <a:bodyPr/>
        <a:lstStyle/>
        <a:p>
          <a:endParaRPr lang="en-GB"/>
        </a:p>
      </dgm:t>
    </dgm:pt>
    <dgm:pt modelId="{C355FEBB-2186-47A2-813E-D3ECBE240A3B}" type="sibTrans" cxnId="{55A62815-9993-44F8-95BE-256320BA53F7}">
      <dgm:prSet/>
      <dgm:spPr/>
      <dgm:t>
        <a:bodyPr/>
        <a:lstStyle/>
        <a:p>
          <a:endParaRPr lang="en-GB"/>
        </a:p>
      </dgm:t>
    </dgm:pt>
    <dgm:pt modelId="{C9B379F1-9B92-489E-B785-5B78978BD5FA}">
      <dgm:prSet custT="1"/>
      <dgm:spPr/>
      <dgm:t>
        <a:bodyPr/>
        <a:lstStyle/>
        <a:p>
          <a:pPr rtl="0"/>
          <a:r>
            <a:rPr lang="en-GB" sz="900" b="0" kern="1200"/>
            <a:t>Restructuring</a:t>
          </a:r>
        </a:p>
      </dgm:t>
    </dgm:pt>
    <dgm:pt modelId="{625E020A-AEB9-49BF-9F40-9D28C9340B05}" type="parTrans" cxnId="{641B83C3-9253-4E94-9B48-F86EBC154AAC}">
      <dgm:prSet/>
      <dgm:spPr/>
      <dgm:t>
        <a:bodyPr/>
        <a:lstStyle/>
        <a:p>
          <a:endParaRPr lang="en-GB"/>
        </a:p>
      </dgm:t>
    </dgm:pt>
    <dgm:pt modelId="{04377327-BFF8-41A1-8449-E021DE99CA3D}" type="sibTrans" cxnId="{641B83C3-9253-4E94-9B48-F86EBC154AAC}">
      <dgm:prSet/>
      <dgm:spPr/>
      <dgm:t>
        <a:bodyPr/>
        <a:lstStyle/>
        <a:p>
          <a:endParaRPr lang="en-GB"/>
        </a:p>
      </dgm:t>
    </dgm:pt>
    <dgm:pt modelId="{4ED6045C-08E9-4F9B-B7BC-226D9C92AE9B}" type="pres">
      <dgm:prSet presAssocID="{D5523E3C-A049-44C7-A74F-B3110DAB8565}" presName="Name0" presStyleCnt="0">
        <dgm:presLayoutVars>
          <dgm:dir/>
          <dgm:resizeHandles val="exact"/>
        </dgm:presLayoutVars>
      </dgm:prSet>
      <dgm:spPr/>
    </dgm:pt>
    <dgm:pt modelId="{7CA30C5A-37B8-4222-8644-D61DD904DD93}" type="pres">
      <dgm:prSet presAssocID="{23471314-1ABF-4F60-BDA0-5A9417B0B9DD}" presName="node" presStyleLbl="node1" presStyleIdx="0" presStyleCnt="3">
        <dgm:presLayoutVars>
          <dgm:bulletEnabled val="1"/>
        </dgm:presLayoutVars>
      </dgm:prSet>
      <dgm:spPr/>
    </dgm:pt>
    <dgm:pt modelId="{7FBF822D-D75B-4FB3-AE2B-97957A794628}" type="pres">
      <dgm:prSet presAssocID="{D4ACE05B-F0BC-429B-A260-074656E0258F}" presName="sibTrans" presStyleCnt="0"/>
      <dgm:spPr/>
    </dgm:pt>
    <dgm:pt modelId="{785285B7-B553-4F66-874B-A90674D7CA6B}" type="pres">
      <dgm:prSet presAssocID="{36A356A7-24AA-4A38-8014-1A446BBC359C}" presName="node" presStyleLbl="node1" presStyleIdx="1" presStyleCnt="3">
        <dgm:presLayoutVars>
          <dgm:bulletEnabled val="1"/>
        </dgm:presLayoutVars>
      </dgm:prSet>
      <dgm:spPr/>
    </dgm:pt>
    <dgm:pt modelId="{6BCA9765-514E-45A9-AD7E-DB8C6005A2C2}" type="pres">
      <dgm:prSet presAssocID="{9A3B3850-E2AC-405F-AD6E-C42D8452FFDF}" presName="sibTrans" presStyleCnt="0"/>
      <dgm:spPr/>
    </dgm:pt>
    <dgm:pt modelId="{524F6D7B-DBBD-405A-8F38-DD5EBB504484}" type="pres">
      <dgm:prSet presAssocID="{353AF8AF-1464-4B54-A121-CBB0E7150DE0}" presName="node" presStyleLbl="node1" presStyleIdx="2" presStyleCnt="3" custLinFactNeighborX="36588" custLinFactNeighborY="0">
        <dgm:presLayoutVars>
          <dgm:bulletEnabled val="1"/>
        </dgm:presLayoutVars>
      </dgm:prSet>
      <dgm:spPr/>
    </dgm:pt>
  </dgm:ptLst>
  <dgm:cxnLst>
    <dgm:cxn modelId="{0F1A6708-D654-4180-AEFB-1FC86A2E5F9F}" srcId="{36A356A7-24AA-4A38-8014-1A446BBC359C}" destId="{FB84FA31-5817-47E8-A7DF-59AB5C17D257}" srcOrd="2" destOrd="0" parTransId="{45F96D28-7657-4A65-BD8C-35BB9E1C16AF}" sibTransId="{C3A50C25-D4FE-4F9A-8553-4639283D4D12}"/>
    <dgm:cxn modelId="{21454808-21B3-4307-9453-33E38FC7C228}" srcId="{23471314-1ABF-4F60-BDA0-5A9417B0B9DD}" destId="{60286478-44F3-4719-85EA-0DF47790FAC3}" srcOrd="6" destOrd="0" parTransId="{37802EF7-38B3-49DE-A548-A6C3A9FF5DA3}" sibTransId="{3FAA043C-83D5-430D-9C28-3F6662072063}"/>
    <dgm:cxn modelId="{F9016711-563C-43C8-9C38-C5D961D47282}" srcId="{36A356A7-24AA-4A38-8014-1A446BBC359C}" destId="{D92F4411-D13A-43CF-8805-D91920088C03}" srcOrd="9" destOrd="0" parTransId="{73D1D843-E1FA-466B-B5D3-824263083B9D}" sibTransId="{3054C097-8E8C-4E32-B4FA-7E7434811479}"/>
    <dgm:cxn modelId="{734FED14-D474-47D9-8E5C-D7AC6E2AF916}" srcId="{36A356A7-24AA-4A38-8014-1A446BBC359C}" destId="{DEF6C339-E957-4E28-A01D-6457591D65A8}" srcOrd="1" destOrd="0" parTransId="{3F23AC6A-88B6-4A14-B7BD-EB4934303679}" sibTransId="{AF6B60DC-019D-458F-9C7D-B9C6C4C75A77}"/>
    <dgm:cxn modelId="{55A62815-9993-44F8-95BE-256320BA53F7}" srcId="{36A356A7-24AA-4A38-8014-1A446BBC359C}" destId="{AFF5D6A6-F6FB-4251-9078-47EE742C3390}" srcOrd="6" destOrd="0" parTransId="{25A18E60-3B8B-4437-A1F7-842B3C5B1882}" sibTransId="{C355FEBB-2186-47A2-813E-D3ECBE240A3B}"/>
    <dgm:cxn modelId="{728EDF1B-1C72-452E-A966-4FFCE839F759}" srcId="{23471314-1ABF-4F60-BDA0-5A9417B0B9DD}" destId="{93E8EBE8-8447-476F-A2E9-80E2ECB7FCF7}" srcOrd="1" destOrd="0" parTransId="{BB13C84D-CA8C-4FC2-99E2-3CFE4B31F0E7}" sibTransId="{85B0D878-E387-4F5E-B63D-CB7ED3C41C92}"/>
    <dgm:cxn modelId="{10EAF31E-0699-42C4-97E1-7F5A069C20C2}" type="presOf" srcId="{C9B379F1-9B92-489E-B785-5B78978BD5FA}" destId="{785285B7-B553-4F66-874B-A90674D7CA6B}" srcOrd="0" destOrd="8" presId="urn:microsoft.com/office/officeart/2005/8/layout/hList6"/>
    <dgm:cxn modelId="{FD741720-00CA-4571-8B8B-CC756FAB71F5}" type="presOf" srcId="{33323578-E72B-4D41-9105-E35BFDCCDDFE}" destId="{785285B7-B553-4F66-874B-A90674D7CA6B}" srcOrd="0" destOrd="6" presId="urn:microsoft.com/office/officeart/2005/8/layout/hList6"/>
    <dgm:cxn modelId="{18F43222-1B55-4258-9E1B-7CC353B72A14}" type="presOf" srcId="{C90A2701-BD36-4641-A246-C4490559FC70}" destId="{785285B7-B553-4F66-874B-A90674D7CA6B}" srcOrd="0" destOrd="9" presId="urn:microsoft.com/office/officeart/2005/8/layout/hList6"/>
    <dgm:cxn modelId="{38770D27-F0B1-4E1D-B87A-4BFB281D5E57}" srcId="{23471314-1ABF-4F60-BDA0-5A9417B0B9DD}" destId="{ED520809-4276-482D-A1F0-45BF38451117}" srcOrd="8" destOrd="0" parTransId="{0E780320-8CB6-40AE-AD36-8B349DA1C106}" sibTransId="{902B6F0E-AA7C-46AA-AD98-8E95CBDE699C}"/>
    <dgm:cxn modelId="{9D8E2832-1D8A-4E53-9585-EE627675BBF8}" type="presOf" srcId="{60D05217-DADE-4B9E-AD17-E34C0B4B2501}" destId="{524F6D7B-DBBD-405A-8F38-DD5EBB504484}" srcOrd="0" destOrd="1" presId="urn:microsoft.com/office/officeart/2005/8/layout/hList6"/>
    <dgm:cxn modelId="{50028A37-487D-486F-AC9A-070D5E423282}" type="presOf" srcId="{DEF6C339-E957-4E28-A01D-6457591D65A8}" destId="{785285B7-B553-4F66-874B-A90674D7CA6B}" srcOrd="0" destOrd="2" presId="urn:microsoft.com/office/officeart/2005/8/layout/hList6"/>
    <dgm:cxn modelId="{04099B39-57D9-45CD-A4DC-5768E8E97183}" srcId="{D5523E3C-A049-44C7-A74F-B3110DAB8565}" destId="{36A356A7-24AA-4A38-8014-1A446BBC359C}" srcOrd="1" destOrd="0" parTransId="{73F9BD6E-C6BC-4FCD-9521-8BDF585E9FA2}" sibTransId="{9A3B3850-E2AC-405F-AD6E-C42D8452FFDF}"/>
    <dgm:cxn modelId="{F3569B39-30D4-49D8-B240-D5F8FDA6B149}" type="presOf" srcId="{FB84FA31-5817-47E8-A7DF-59AB5C17D257}" destId="{785285B7-B553-4F66-874B-A90674D7CA6B}" srcOrd="0" destOrd="3" presId="urn:microsoft.com/office/officeart/2005/8/layout/hList6"/>
    <dgm:cxn modelId="{E554693B-8619-4F76-9D55-2279BB83D73C}" srcId="{D5523E3C-A049-44C7-A74F-B3110DAB8565}" destId="{23471314-1ABF-4F60-BDA0-5A9417B0B9DD}" srcOrd="0" destOrd="0" parTransId="{978DC0FA-623D-47DC-994E-8A7C9A429CF6}" sibTransId="{D4ACE05B-F0BC-429B-A260-074656E0258F}"/>
    <dgm:cxn modelId="{416B333D-CACC-440B-AA0B-0221C3005A7F}" srcId="{36A356A7-24AA-4A38-8014-1A446BBC359C}" destId="{33323578-E72B-4D41-9105-E35BFDCCDDFE}" srcOrd="5" destOrd="0" parTransId="{73981FD6-5868-4996-AF82-E282C201E41A}" sibTransId="{378C2ED8-2E16-49BE-9716-BC2424D383E5}"/>
    <dgm:cxn modelId="{AA56B240-4182-4036-A6D8-4E51EB15AC4D}" type="presOf" srcId="{36A356A7-24AA-4A38-8014-1A446BBC359C}" destId="{785285B7-B553-4F66-874B-A90674D7CA6B}" srcOrd="0" destOrd="0" presId="urn:microsoft.com/office/officeart/2005/8/layout/hList6"/>
    <dgm:cxn modelId="{8493A55C-CA34-4036-87CC-13B2DD1C6844}" type="presOf" srcId="{98739A49-11C0-4B2E-9711-6397B9C93BE7}" destId="{7CA30C5A-37B8-4222-8644-D61DD904DD93}" srcOrd="0" destOrd="4" presId="urn:microsoft.com/office/officeart/2005/8/layout/hList6"/>
    <dgm:cxn modelId="{59577545-41B0-446D-A0EF-538842C0AA02}" type="presOf" srcId="{AFF5D6A6-F6FB-4251-9078-47EE742C3390}" destId="{785285B7-B553-4F66-874B-A90674D7CA6B}" srcOrd="0" destOrd="7" presId="urn:microsoft.com/office/officeart/2005/8/layout/hList6"/>
    <dgm:cxn modelId="{2BCF1646-DEBA-4BB5-B79B-E0D63BA55AB3}" srcId="{36A356A7-24AA-4A38-8014-1A446BBC359C}" destId="{2EC7819B-4998-402E-8493-548B6F525BB9}" srcOrd="4" destOrd="0" parTransId="{6D191660-2A96-4C25-86B5-E57E4B0EA8CE}" sibTransId="{5D1F334C-9508-409D-93AF-C89EE165D666}"/>
    <dgm:cxn modelId="{17443868-0C06-4E9E-A8CC-4931473B0A0C}" srcId="{353AF8AF-1464-4B54-A121-CBB0E7150DE0}" destId="{60D05217-DADE-4B9E-AD17-E34C0B4B2501}" srcOrd="0" destOrd="0" parTransId="{BCAD1CAF-B728-4D04-9843-CE978CEFA8ED}" sibTransId="{BE9BB0E6-DD22-40C3-9FBC-2DB6E9D331DE}"/>
    <dgm:cxn modelId="{B35B6848-1376-459B-9C27-D419AC2D9875}" type="presOf" srcId="{FCFC699A-C48C-4A2A-889C-97926CF8D731}" destId="{7CA30C5A-37B8-4222-8644-D61DD904DD93}" srcOrd="0" destOrd="1" presId="urn:microsoft.com/office/officeart/2005/8/layout/hList6"/>
    <dgm:cxn modelId="{D76DF068-F452-4667-BE5B-8839F9974819}" type="presOf" srcId="{65A88739-98D6-4D28-819C-0849411E450A}" destId="{785285B7-B553-4F66-874B-A90674D7CA6B}" srcOrd="0" destOrd="1" presId="urn:microsoft.com/office/officeart/2005/8/layout/hList6"/>
    <dgm:cxn modelId="{C8CF0F69-2712-49E3-8038-626BA9B1DF55}" type="presOf" srcId="{A29E22A2-681F-4ED3-BDA7-9CBF123E98D5}" destId="{7CA30C5A-37B8-4222-8644-D61DD904DD93}" srcOrd="0" destOrd="3" presId="urn:microsoft.com/office/officeart/2005/8/layout/hList6"/>
    <dgm:cxn modelId="{BA904E69-8AB3-4FE8-A20A-C25852BA2BF7}" srcId="{23471314-1ABF-4F60-BDA0-5A9417B0B9DD}" destId="{A29E22A2-681F-4ED3-BDA7-9CBF123E98D5}" srcOrd="2" destOrd="0" parTransId="{55A7B999-B57E-4EF4-9D84-6D6B81556474}" sibTransId="{398A9242-A71A-4638-BB35-4444898E9E27}"/>
    <dgm:cxn modelId="{DA87CA49-CC1B-47CE-9512-FB5B371E4B9D}" srcId="{23471314-1ABF-4F60-BDA0-5A9417B0B9DD}" destId="{3B518A04-F94F-41FE-A52B-C1E92931E017}" srcOrd="5" destOrd="0" parTransId="{C61A7A23-E9E5-4F54-926B-56B5E531A36B}" sibTransId="{E417CD14-522A-4C2D-9042-33109DF5873A}"/>
    <dgm:cxn modelId="{D9FBD36D-7E7D-419A-A413-17F476B1CA7D}" type="presOf" srcId="{59DC9F29-7798-43AA-99C1-B37BEFF97A49}" destId="{7CA30C5A-37B8-4222-8644-D61DD904DD93}" srcOrd="0" destOrd="5" presId="urn:microsoft.com/office/officeart/2005/8/layout/hList6"/>
    <dgm:cxn modelId="{998F9E72-E236-4E43-9F31-675F9C16B735}" type="presOf" srcId="{A2A25976-0C05-4866-B2BA-CBDE6C853903}" destId="{7CA30C5A-37B8-4222-8644-D61DD904DD93}" srcOrd="0" destOrd="10" presId="urn:microsoft.com/office/officeart/2005/8/layout/hList6"/>
    <dgm:cxn modelId="{C4CC677E-76F8-4CC8-82A7-63B54E47C9C1}" srcId="{23471314-1ABF-4F60-BDA0-5A9417B0B9DD}" destId="{A2A25976-0C05-4866-B2BA-CBDE6C853903}" srcOrd="9" destOrd="0" parTransId="{18B09317-C4ED-4D9B-BEF0-204784074788}" sibTransId="{91067723-5F4D-4118-B830-B7D16B376085}"/>
    <dgm:cxn modelId="{77654A7E-79EE-41C8-A7E8-6B914447E631}" srcId="{23471314-1ABF-4F60-BDA0-5A9417B0B9DD}" destId="{91213B4A-BD2D-48EB-B0C0-48189F5E3D2F}" srcOrd="11" destOrd="0" parTransId="{BD1BC156-F9D9-4D4B-A78B-C58057D66F0E}" sibTransId="{F34165A4-BC87-46BE-9791-CAAD20AC6B62}"/>
    <dgm:cxn modelId="{7819008B-B9FB-411B-8C17-DD6E5BEB9991}" srcId="{36A356A7-24AA-4A38-8014-1A446BBC359C}" destId="{C90A2701-BD36-4641-A246-C4490559FC70}" srcOrd="8" destOrd="0" parTransId="{8B70D847-3FEE-4F95-A395-9BD3DECD3EFE}" sibTransId="{62825C6C-5319-49BA-A57D-CE7D8FFDDB65}"/>
    <dgm:cxn modelId="{66DDBA8C-78C4-45B4-9D42-2B19BCD51721}" type="presOf" srcId="{D5523E3C-A049-44C7-A74F-B3110DAB8565}" destId="{4ED6045C-08E9-4F9B-B7BC-226D9C92AE9B}" srcOrd="0" destOrd="0" presId="urn:microsoft.com/office/officeart/2005/8/layout/hList6"/>
    <dgm:cxn modelId="{6443628E-2D4A-4768-B484-9ADCFD0256EA}" type="presOf" srcId="{D92F4411-D13A-43CF-8805-D91920088C03}" destId="{785285B7-B553-4F66-874B-A90674D7CA6B}" srcOrd="0" destOrd="10" presId="urn:microsoft.com/office/officeart/2005/8/layout/hList6"/>
    <dgm:cxn modelId="{28E60E94-2747-4809-B540-6312A52697A4}" type="presOf" srcId="{29E3276E-AE07-4DCA-8E6F-280FE1A1C365}" destId="{7CA30C5A-37B8-4222-8644-D61DD904DD93}" srcOrd="0" destOrd="11" presId="urn:microsoft.com/office/officeart/2005/8/layout/hList6"/>
    <dgm:cxn modelId="{35A6A396-E342-4F2D-8E48-CEF7BF6E2D88}" type="presOf" srcId="{EDF6487D-6EC8-4E08-AAD5-3AA32492E96D}" destId="{524F6D7B-DBBD-405A-8F38-DD5EBB504484}" srcOrd="0" destOrd="2" presId="urn:microsoft.com/office/officeart/2005/8/layout/hList6"/>
    <dgm:cxn modelId="{7BE1639E-C8E2-4E90-A6D4-36CB2C9D2DCE}" type="presOf" srcId="{2EC7819B-4998-402E-8493-548B6F525BB9}" destId="{785285B7-B553-4F66-874B-A90674D7CA6B}" srcOrd="0" destOrd="5" presId="urn:microsoft.com/office/officeart/2005/8/layout/hList6"/>
    <dgm:cxn modelId="{51A1FCA0-2821-43DE-ACD4-EC997B68D947}" srcId="{23471314-1ABF-4F60-BDA0-5A9417B0B9DD}" destId="{98739A49-11C0-4B2E-9711-6397B9C93BE7}" srcOrd="3" destOrd="0" parTransId="{15957797-7D95-4B0E-95BE-FF708B9146D1}" sibTransId="{506952C2-AF5C-4879-BCC7-8222017ABE7A}"/>
    <dgm:cxn modelId="{041934A3-2887-470F-B0CD-8D3AB6217627}" srcId="{D5523E3C-A049-44C7-A74F-B3110DAB8565}" destId="{353AF8AF-1464-4B54-A121-CBB0E7150DE0}" srcOrd="2" destOrd="0" parTransId="{DF4D1AD7-70D8-4B14-9F76-B005DF54E737}" sibTransId="{D1327211-1C49-4606-B3BA-C6361D964620}"/>
    <dgm:cxn modelId="{34A5CBA3-74FB-438B-885B-2D3AE6D1C2E5}" type="presOf" srcId="{23471314-1ABF-4F60-BDA0-5A9417B0B9DD}" destId="{7CA30C5A-37B8-4222-8644-D61DD904DD93}" srcOrd="0" destOrd="0" presId="urn:microsoft.com/office/officeart/2005/8/layout/hList6"/>
    <dgm:cxn modelId="{C4AF59A8-D1A9-4879-A251-7786D149F226}" type="presOf" srcId="{020C066E-B8E9-44BE-A94F-F286CD8AD58C}" destId="{7CA30C5A-37B8-4222-8644-D61DD904DD93}" srcOrd="0" destOrd="8" presId="urn:microsoft.com/office/officeart/2005/8/layout/hList6"/>
    <dgm:cxn modelId="{9F450EB4-93C0-4007-A568-0EA8D7DC22D0}" type="presOf" srcId="{C471B971-37B2-4C51-B0D4-8474282F2D5F}" destId="{785285B7-B553-4F66-874B-A90674D7CA6B}" srcOrd="0" destOrd="4" presId="urn:microsoft.com/office/officeart/2005/8/layout/hList6"/>
    <dgm:cxn modelId="{9E6FDAB5-2DA4-48A0-ACCF-0A722B90E138}" srcId="{23471314-1ABF-4F60-BDA0-5A9417B0B9DD}" destId="{020C066E-B8E9-44BE-A94F-F286CD8AD58C}" srcOrd="7" destOrd="0" parTransId="{646E569D-C295-417D-82FD-A27CA5A0DE12}" sibTransId="{0BD35D4C-215D-47F5-880B-16F4680FBA00}"/>
    <dgm:cxn modelId="{874BB7BE-0A9E-4CB5-A661-004F430A9D81}" srcId="{23471314-1ABF-4F60-BDA0-5A9417B0B9DD}" destId="{FCFC699A-C48C-4A2A-889C-97926CF8D731}" srcOrd="0" destOrd="0" parTransId="{397AEB5A-4D38-49B2-8AC3-04CF811AF8E5}" sibTransId="{19A0B036-C047-41A0-BFEE-BFF00685884B}"/>
    <dgm:cxn modelId="{868DBAC2-B703-46E7-AF35-75857A58EDDC}" type="presOf" srcId="{93E8EBE8-8447-476F-A2E9-80E2ECB7FCF7}" destId="{7CA30C5A-37B8-4222-8644-D61DD904DD93}" srcOrd="0" destOrd="2" presId="urn:microsoft.com/office/officeart/2005/8/layout/hList6"/>
    <dgm:cxn modelId="{641B83C3-9253-4E94-9B48-F86EBC154AAC}" srcId="{36A356A7-24AA-4A38-8014-1A446BBC359C}" destId="{C9B379F1-9B92-489E-B785-5B78978BD5FA}" srcOrd="7" destOrd="0" parTransId="{625E020A-AEB9-49BF-9F40-9D28C9340B05}" sibTransId="{04377327-BFF8-41A1-8449-E021DE99CA3D}"/>
    <dgm:cxn modelId="{C667C7CA-3B1F-40A3-B452-674711A5102C}" type="presOf" srcId="{91213B4A-BD2D-48EB-B0C0-48189F5E3D2F}" destId="{7CA30C5A-37B8-4222-8644-D61DD904DD93}" srcOrd="0" destOrd="12" presId="urn:microsoft.com/office/officeart/2005/8/layout/hList6"/>
    <dgm:cxn modelId="{AA841BD0-91D6-431E-A8BC-280D90DB79BF}" type="presOf" srcId="{353AF8AF-1464-4B54-A121-CBB0E7150DE0}" destId="{524F6D7B-DBBD-405A-8F38-DD5EBB504484}" srcOrd="0" destOrd="0" presId="urn:microsoft.com/office/officeart/2005/8/layout/hList6"/>
    <dgm:cxn modelId="{205ABDD0-D934-4945-A2EF-DC775AE3C9BA}" srcId="{23471314-1ABF-4F60-BDA0-5A9417B0B9DD}" destId="{59DC9F29-7798-43AA-99C1-B37BEFF97A49}" srcOrd="4" destOrd="0" parTransId="{E7327D71-0A67-4844-B0E6-FB4F2FBECC36}" sibTransId="{175193E3-7C19-4175-A678-16CC2227244B}"/>
    <dgm:cxn modelId="{76A531D3-A52A-456B-9962-9367D87E3818}" type="presOf" srcId="{ED520809-4276-482D-A1F0-45BF38451117}" destId="{7CA30C5A-37B8-4222-8644-D61DD904DD93}" srcOrd="0" destOrd="9" presId="urn:microsoft.com/office/officeart/2005/8/layout/hList6"/>
    <dgm:cxn modelId="{E880A2E1-1DEA-4138-A5D8-1640CCDD24FE}" type="presOf" srcId="{60286478-44F3-4719-85EA-0DF47790FAC3}" destId="{7CA30C5A-37B8-4222-8644-D61DD904DD93}" srcOrd="0" destOrd="7" presId="urn:microsoft.com/office/officeart/2005/8/layout/hList6"/>
    <dgm:cxn modelId="{0CFD9CE3-8AC1-45EC-8086-ECA26CDFC7CF}" srcId="{60D05217-DADE-4B9E-AD17-E34C0B4B2501}" destId="{EDF6487D-6EC8-4E08-AAD5-3AA32492E96D}" srcOrd="0" destOrd="0" parTransId="{72987A71-C9FA-4A81-A0FC-39946A36DA56}" sibTransId="{04D85875-DFE1-4704-93CC-4BC608833C68}"/>
    <dgm:cxn modelId="{BA60DAED-DB41-4E3F-98D2-2032A0ECDA94}" srcId="{36A356A7-24AA-4A38-8014-1A446BBC359C}" destId="{65A88739-98D6-4D28-819C-0849411E450A}" srcOrd="0" destOrd="0" parTransId="{8CD670E1-312F-49FC-A88B-205CF7A3943D}" sibTransId="{104D1C45-9168-49E4-90A9-8EE53F2D3864}"/>
    <dgm:cxn modelId="{24DF4CF9-3B8B-4943-A2D8-CCBB58A6DD0B}" srcId="{36A356A7-24AA-4A38-8014-1A446BBC359C}" destId="{C471B971-37B2-4C51-B0D4-8474282F2D5F}" srcOrd="3" destOrd="0" parTransId="{1D2FFD7F-B0C8-414E-8537-B6A933678C26}" sibTransId="{2FA14348-1B18-4997-9506-44F4AC58342E}"/>
    <dgm:cxn modelId="{AD3354F9-2E75-4197-B2F6-7D9329BCC47D}" srcId="{23471314-1ABF-4F60-BDA0-5A9417B0B9DD}" destId="{29E3276E-AE07-4DCA-8E6F-280FE1A1C365}" srcOrd="10" destOrd="0" parTransId="{A181BB06-4F2D-4DD1-A7EF-673B771B2733}" sibTransId="{88FCDF83-0750-4B46-BC60-562CD09BF323}"/>
    <dgm:cxn modelId="{453497F9-B96D-4F0F-9B2D-161789102334}" type="presOf" srcId="{3B518A04-F94F-41FE-A52B-C1E92931E017}" destId="{7CA30C5A-37B8-4222-8644-D61DD904DD93}" srcOrd="0" destOrd="6" presId="urn:microsoft.com/office/officeart/2005/8/layout/hList6"/>
    <dgm:cxn modelId="{4A7E26BD-F9A3-494D-AA8C-8C66B4364564}" type="presParOf" srcId="{4ED6045C-08E9-4F9B-B7BC-226D9C92AE9B}" destId="{7CA30C5A-37B8-4222-8644-D61DD904DD93}" srcOrd="0" destOrd="0" presId="urn:microsoft.com/office/officeart/2005/8/layout/hList6"/>
    <dgm:cxn modelId="{2178EC28-2CBC-4CC3-9149-417580122420}" type="presParOf" srcId="{4ED6045C-08E9-4F9B-B7BC-226D9C92AE9B}" destId="{7FBF822D-D75B-4FB3-AE2B-97957A794628}" srcOrd="1" destOrd="0" presId="urn:microsoft.com/office/officeart/2005/8/layout/hList6"/>
    <dgm:cxn modelId="{E97BBB63-E3D1-4279-B2A4-C8F3D83DD178}" type="presParOf" srcId="{4ED6045C-08E9-4F9B-B7BC-226D9C92AE9B}" destId="{785285B7-B553-4F66-874B-A90674D7CA6B}" srcOrd="2" destOrd="0" presId="urn:microsoft.com/office/officeart/2005/8/layout/hList6"/>
    <dgm:cxn modelId="{30CB7686-CB3A-4612-8A30-167B9960B103}" type="presParOf" srcId="{4ED6045C-08E9-4F9B-B7BC-226D9C92AE9B}" destId="{6BCA9765-514E-45A9-AD7E-DB8C6005A2C2}" srcOrd="3" destOrd="0" presId="urn:microsoft.com/office/officeart/2005/8/layout/hList6"/>
    <dgm:cxn modelId="{B04FFCAF-56FB-4258-B978-D6D9D95213AC}" type="presParOf" srcId="{4ED6045C-08E9-4F9B-B7BC-226D9C92AE9B}" destId="{524F6D7B-DBBD-405A-8F38-DD5EBB504484}" srcOrd="4" destOrd="0" presId="urn:microsoft.com/office/officeart/2005/8/layout/h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22992E-0A1E-47E0-B759-BA84ED45AD18}"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n-US"/>
        </a:p>
      </dgm:t>
    </dgm:pt>
    <dgm:pt modelId="{E89E1639-38A4-40AE-B56C-40338BFF7681}">
      <dgm:prSet/>
      <dgm:spPr>
        <a:solidFill>
          <a:schemeClr val="accent1">
            <a:lumMod val="100000"/>
          </a:schemeClr>
        </a:solidFill>
      </dgm:spPr>
      <dgm:t>
        <a:bodyPr/>
        <a:lstStyle/>
        <a:p>
          <a:pPr rtl="0"/>
          <a:r>
            <a:rPr lang="en-GB" b="1">
              <a:solidFill>
                <a:schemeClr val="bg1">
                  <a:lumMod val="100000"/>
                </a:schemeClr>
              </a:solidFill>
            </a:rPr>
            <a:t>interaction with senior clients</a:t>
          </a:r>
        </a:p>
      </dgm:t>
    </dgm:pt>
    <dgm:pt modelId="{0A58E2EA-0C32-4209-8A64-53620F1BE805}" type="parTrans" cxnId="{AB244CAA-7352-4EAA-B717-2DCB00DF3063}">
      <dgm:prSet/>
      <dgm:spPr/>
      <dgm:t>
        <a:bodyPr/>
        <a:lstStyle/>
        <a:p>
          <a:endParaRPr lang="en-US"/>
        </a:p>
      </dgm:t>
    </dgm:pt>
    <dgm:pt modelId="{C7167D49-CF38-47FE-ADC0-D27EA2C277F3}" type="sibTrans" cxnId="{AB244CAA-7352-4EAA-B717-2DCB00DF3063}">
      <dgm:prSet/>
      <dgm:spPr/>
      <dgm:t>
        <a:bodyPr/>
        <a:lstStyle/>
        <a:p>
          <a:endParaRPr lang="en-US"/>
        </a:p>
      </dgm:t>
    </dgm:pt>
    <dgm:pt modelId="{9EE27383-A3AA-4AD0-8FB7-9215BA2054AB}">
      <dgm:prSet/>
      <dgm:spPr>
        <a:solidFill>
          <a:schemeClr val="accent2">
            <a:lumMod val="100000"/>
          </a:schemeClr>
        </a:solidFill>
      </dgm:spPr>
      <dgm:t>
        <a:bodyPr/>
        <a:lstStyle/>
        <a:p>
          <a:pPr rtl="0"/>
          <a:r>
            <a:rPr lang="en-GB" b="1">
              <a:solidFill>
                <a:schemeClr val="bg1"/>
              </a:solidFill>
            </a:rPr>
            <a:t>performing testing procedures</a:t>
          </a:r>
        </a:p>
      </dgm:t>
    </dgm:pt>
    <dgm:pt modelId="{EB316545-7143-456D-BA59-2930774A5D21}" type="parTrans" cxnId="{6E93BD5E-4904-4A0A-AB86-1FF9F498BA56}">
      <dgm:prSet/>
      <dgm:spPr/>
      <dgm:t>
        <a:bodyPr/>
        <a:lstStyle/>
        <a:p>
          <a:endParaRPr lang="en-US"/>
        </a:p>
      </dgm:t>
    </dgm:pt>
    <dgm:pt modelId="{93B8DE01-27A5-49C8-8F9D-4A6F36E5C031}" type="sibTrans" cxnId="{6E93BD5E-4904-4A0A-AB86-1FF9F498BA56}">
      <dgm:prSet/>
      <dgm:spPr/>
      <dgm:t>
        <a:bodyPr/>
        <a:lstStyle/>
        <a:p>
          <a:endParaRPr lang="en-US"/>
        </a:p>
      </dgm:t>
    </dgm:pt>
    <dgm:pt modelId="{CB2D09B0-11EE-4CE9-AE78-6346F025C973}">
      <dgm:prSet/>
      <dgm:spPr>
        <a:solidFill>
          <a:schemeClr val="accent3">
            <a:lumMod val="100000"/>
          </a:schemeClr>
        </a:solidFill>
      </dgm:spPr>
      <dgm:t>
        <a:bodyPr/>
        <a:lstStyle/>
        <a:p>
          <a:pPr rtl="0"/>
          <a:r>
            <a:rPr lang="en-GB" b="1">
              <a:solidFill>
                <a:schemeClr val="bg1"/>
              </a:solidFill>
            </a:rPr>
            <a:t>discussing significant issues with the client</a:t>
          </a:r>
        </a:p>
      </dgm:t>
    </dgm:pt>
    <dgm:pt modelId="{76FA9762-62BF-4AC0-85F0-823EA3A0F165}" type="parTrans" cxnId="{E5859F5B-9D63-49A0-ABF3-E821A7E24066}">
      <dgm:prSet/>
      <dgm:spPr/>
      <dgm:t>
        <a:bodyPr/>
        <a:lstStyle/>
        <a:p>
          <a:endParaRPr lang="en-US"/>
        </a:p>
      </dgm:t>
    </dgm:pt>
    <dgm:pt modelId="{36798D51-6BF6-43B4-A7C8-DDD5A17B8D50}" type="sibTrans" cxnId="{E5859F5B-9D63-49A0-ABF3-E821A7E24066}">
      <dgm:prSet/>
      <dgm:spPr/>
      <dgm:t>
        <a:bodyPr/>
        <a:lstStyle/>
        <a:p>
          <a:endParaRPr lang="en-US"/>
        </a:p>
      </dgm:t>
    </dgm:pt>
    <dgm:pt modelId="{FD28D4BD-EC23-47CA-A339-6C5F00A6AAF4}">
      <dgm:prSet/>
      <dgm:spPr>
        <a:solidFill>
          <a:schemeClr val="accent4">
            <a:lumMod val="100000"/>
          </a:schemeClr>
        </a:solidFill>
      </dgm:spPr>
      <dgm:t>
        <a:bodyPr/>
        <a:lstStyle/>
        <a:p>
          <a:pPr rtl="0"/>
          <a:r>
            <a:rPr lang="en-GB" b="1">
              <a:solidFill>
                <a:schemeClr val="bg1"/>
              </a:solidFill>
            </a:rPr>
            <a:t>Stock Takes</a:t>
          </a:r>
        </a:p>
      </dgm:t>
    </dgm:pt>
    <dgm:pt modelId="{607875BA-9D91-46F0-81FD-EDAB3BC480FB}" type="parTrans" cxnId="{9A008034-E791-440E-89D2-FB6A1A0026FC}">
      <dgm:prSet/>
      <dgm:spPr/>
      <dgm:t>
        <a:bodyPr/>
        <a:lstStyle/>
        <a:p>
          <a:endParaRPr lang="en-US"/>
        </a:p>
      </dgm:t>
    </dgm:pt>
    <dgm:pt modelId="{FF48A919-E11E-42CA-8977-BC094B0B2F76}" type="sibTrans" cxnId="{9A008034-E791-440E-89D2-FB6A1A0026FC}">
      <dgm:prSet/>
      <dgm:spPr/>
      <dgm:t>
        <a:bodyPr/>
        <a:lstStyle/>
        <a:p>
          <a:endParaRPr lang="en-US"/>
        </a:p>
      </dgm:t>
    </dgm:pt>
    <dgm:pt modelId="{0CB25BA9-3593-48C5-B617-6C9E851724E7}">
      <dgm:prSet/>
      <dgm:spPr>
        <a:solidFill>
          <a:schemeClr val="accent5">
            <a:lumMod val="100000"/>
          </a:schemeClr>
        </a:solidFill>
      </dgm:spPr>
      <dgm:t>
        <a:bodyPr/>
        <a:lstStyle/>
        <a:p>
          <a:pPr rtl="0"/>
          <a:r>
            <a:rPr lang="en-GB" b="1">
              <a:solidFill>
                <a:schemeClr val="bg1"/>
              </a:solidFill>
            </a:rPr>
            <a:t>explanation of key business trends to others</a:t>
          </a:r>
        </a:p>
      </dgm:t>
    </dgm:pt>
    <dgm:pt modelId="{40EDC661-B821-4CE4-8CDE-4E49DF04EF45}" type="parTrans" cxnId="{69EA59EF-1D91-4230-9E97-91AE190D2427}">
      <dgm:prSet/>
      <dgm:spPr/>
      <dgm:t>
        <a:bodyPr/>
        <a:lstStyle/>
        <a:p>
          <a:endParaRPr lang="en-US"/>
        </a:p>
      </dgm:t>
    </dgm:pt>
    <dgm:pt modelId="{D58CE7BC-B5D1-41BF-9FE1-6A9E3DAAC9CC}" type="sibTrans" cxnId="{69EA59EF-1D91-4230-9E97-91AE190D2427}">
      <dgm:prSet/>
      <dgm:spPr/>
      <dgm:t>
        <a:bodyPr/>
        <a:lstStyle/>
        <a:p>
          <a:endParaRPr lang="en-US"/>
        </a:p>
      </dgm:t>
    </dgm:pt>
    <dgm:pt modelId="{0AE0969A-A92D-425C-905D-B4F448DF2B66}">
      <dgm:prSet/>
      <dgm:spPr>
        <a:solidFill>
          <a:schemeClr val="accent6">
            <a:lumMod val="100000"/>
          </a:schemeClr>
        </a:solidFill>
      </dgm:spPr>
      <dgm:t>
        <a:bodyPr/>
        <a:lstStyle/>
        <a:p>
          <a:pPr rtl="0"/>
          <a:r>
            <a:rPr lang="en-GB" b="1">
              <a:solidFill>
                <a:schemeClr val="bg1"/>
              </a:solidFill>
            </a:rPr>
            <a:t>Travelling</a:t>
          </a:r>
          <a:r>
            <a:rPr lang="en-GB">
              <a:solidFill>
                <a:schemeClr val="bg1"/>
              </a:solidFill>
            </a:rPr>
            <a:t> </a:t>
          </a:r>
        </a:p>
      </dgm:t>
    </dgm:pt>
    <dgm:pt modelId="{008D3D3B-07F2-435B-AF1E-9563BD23F1DD}" type="parTrans" cxnId="{E74277C6-767C-4377-BE80-1B0E85DE343A}">
      <dgm:prSet/>
      <dgm:spPr/>
      <dgm:t>
        <a:bodyPr/>
        <a:lstStyle/>
        <a:p>
          <a:endParaRPr lang="en-US"/>
        </a:p>
      </dgm:t>
    </dgm:pt>
    <dgm:pt modelId="{9AC23D14-FB8B-49B1-BA49-FCBFC256B9BD}" type="sibTrans" cxnId="{E74277C6-767C-4377-BE80-1B0E85DE343A}">
      <dgm:prSet/>
      <dgm:spPr/>
      <dgm:t>
        <a:bodyPr/>
        <a:lstStyle/>
        <a:p>
          <a:endParaRPr lang="en-US"/>
        </a:p>
      </dgm:t>
    </dgm:pt>
    <dgm:pt modelId="{19746F3E-C639-4542-9899-BD55009FD324}" type="pres">
      <dgm:prSet presAssocID="{BD22992E-0A1E-47E0-B759-BA84ED45AD18}" presName="Name0" presStyleCnt="0">
        <dgm:presLayoutVars>
          <dgm:dir/>
          <dgm:resizeHandles val="exact"/>
        </dgm:presLayoutVars>
      </dgm:prSet>
      <dgm:spPr/>
    </dgm:pt>
    <dgm:pt modelId="{1F98C0FB-3FDA-46D8-A9D9-564214F4A97F}" type="pres">
      <dgm:prSet presAssocID="{E89E1639-38A4-40AE-B56C-40338BFF7681}" presName="Name5" presStyleLbl="vennNode1" presStyleIdx="0" presStyleCnt="6">
        <dgm:presLayoutVars>
          <dgm:bulletEnabled val="1"/>
        </dgm:presLayoutVars>
      </dgm:prSet>
      <dgm:spPr/>
    </dgm:pt>
    <dgm:pt modelId="{79BEEA04-7548-4133-B55C-3F0212C4AA57}" type="pres">
      <dgm:prSet presAssocID="{C7167D49-CF38-47FE-ADC0-D27EA2C277F3}" presName="space" presStyleCnt="0"/>
      <dgm:spPr/>
    </dgm:pt>
    <dgm:pt modelId="{F2319300-55D0-478E-89E9-BB7E70E0BB5F}" type="pres">
      <dgm:prSet presAssocID="{9EE27383-A3AA-4AD0-8FB7-9215BA2054AB}" presName="Name5" presStyleLbl="vennNode1" presStyleIdx="1" presStyleCnt="6">
        <dgm:presLayoutVars>
          <dgm:bulletEnabled val="1"/>
        </dgm:presLayoutVars>
      </dgm:prSet>
      <dgm:spPr/>
    </dgm:pt>
    <dgm:pt modelId="{7BFA2D40-2417-4E7A-8E3C-BD1C3824AD34}" type="pres">
      <dgm:prSet presAssocID="{93B8DE01-27A5-49C8-8F9D-4A6F36E5C031}" presName="space" presStyleCnt="0"/>
      <dgm:spPr/>
    </dgm:pt>
    <dgm:pt modelId="{28087A03-42DB-41A8-80E4-547CC02709AB}" type="pres">
      <dgm:prSet presAssocID="{CB2D09B0-11EE-4CE9-AE78-6346F025C973}" presName="Name5" presStyleLbl="vennNode1" presStyleIdx="2" presStyleCnt="6">
        <dgm:presLayoutVars>
          <dgm:bulletEnabled val="1"/>
        </dgm:presLayoutVars>
      </dgm:prSet>
      <dgm:spPr/>
    </dgm:pt>
    <dgm:pt modelId="{21B204DE-7ED9-416F-B096-C3E29A58B196}" type="pres">
      <dgm:prSet presAssocID="{36798D51-6BF6-43B4-A7C8-DDD5A17B8D50}" presName="space" presStyleCnt="0"/>
      <dgm:spPr/>
    </dgm:pt>
    <dgm:pt modelId="{506E603D-325A-4FD2-9CF4-509327F097EF}" type="pres">
      <dgm:prSet presAssocID="{FD28D4BD-EC23-47CA-A339-6C5F00A6AAF4}" presName="Name5" presStyleLbl="vennNode1" presStyleIdx="3" presStyleCnt="6">
        <dgm:presLayoutVars>
          <dgm:bulletEnabled val="1"/>
        </dgm:presLayoutVars>
      </dgm:prSet>
      <dgm:spPr/>
    </dgm:pt>
    <dgm:pt modelId="{F2D7C23E-7D43-4C9D-B5B8-88459B055819}" type="pres">
      <dgm:prSet presAssocID="{FF48A919-E11E-42CA-8977-BC094B0B2F76}" presName="space" presStyleCnt="0"/>
      <dgm:spPr/>
    </dgm:pt>
    <dgm:pt modelId="{DC2BBB28-6290-4041-B688-7DE20868C9E4}" type="pres">
      <dgm:prSet presAssocID="{0CB25BA9-3593-48C5-B617-6C9E851724E7}" presName="Name5" presStyleLbl="vennNode1" presStyleIdx="4" presStyleCnt="6">
        <dgm:presLayoutVars>
          <dgm:bulletEnabled val="1"/>
        </dgm:presLayoutVars>
      </dgm:prSet>
      <dgm:spPr/>
    </dgm:pt>
    <dgm:pt modelId="{0F6DDD6B-463E-4A47-9C46-33FA81CF949F}" type="pres">
      <dgm:prSet presAssocID="{D58CE7BC-B5D1-41BF-9FE1-6A9E3DAAC9CC}" presName="space" presStyleCnt="0"/>
      <dgm:spPr/>
    </dgm:pt>
    <dgm:pt modelId="{6F12F04E-7595-4BF2-93F7-C9CCFA104428}" type="pres">
      <dgm:prSet presAssocID="{0AE0969A-A92D-425C-905D-B4F448DF2B66}" presName="Name5" presStyleLbl="vennNode1" presStyleIdx="5" presStyleCnt="6">
        <dgm:presLayoutVars>
          <dgm:bulletEnabled val="1"/>
        </dgm:presLayoutVars>
      </dgm:prSet>
      <dgm:spPr/>
    </dgm:pt>
  </dgm:ptLst>
  <dgm:cxnLst>
    <dgm:cxn modelId="{FF97762F-587F-4FFB-B919-C01140641E70}" type="presOf" srcId="{0CB25BA9-3593-48C5-B617-6C9E851724E7}" destId="{DC2BBB28-6290-4041-B688-7DE20868C9E4}" srcOrd="0" destOrd="0" presId="urn:microsoft.com/office/officeart/2005/8/layout/venn3"/>
    <dgm:cxn modelId="{9A008034-E791-440E-89D2-FB6A1A0026FC}" srcId="{BD22992E-0A1E-47E0-B759-BA84ED45AD18}" destId="{FD28D4BD-EC23-47CA-A339-6C5F00A6AAF4}" srcOrd="3" destOrd="0" parTransId="{607875BA-9D91-46F0-81FD-EDAB3BC480FB}" sibTransId="{FF48A919-E11E-42CA-8977-BC094B0B2F76}"/>
    <dgm:cxn modelId="{E5859F5B-9D63-49A0-ABF3-E821A7E24066}" srcId="{BD22992E-0A1E-47E0-B759-BA84ED45AD18}" destId="{CB2D09B0-11EE-4CE9-AE78-6346F025C973}" srcOrd="2" destOrd="0" parTransId="{76FA9762-62BF-4AC0-85F0-823EA3A0F165}" sibTransId="{36798D51-6BF6-43B4-A7C8-DDD5A17B8D50}"/>
    <dgm:cxn modelId="{6E93BD5E-4904-4A0A-AB86-1FF9F498BA56}" srcId="{BD22992E-0A1E-47E0-B759-BA84ED45AD18}" destId="{9EE27383-A3AA-4AD0-8FB7-9215BA2054AB}" srcOrd="1" destOrd="0" parTransId="{EB316545-7143-456D-BA59-2930774A5D21}" sibTransId="{93B8DE01-27A5-49C8-8F9D-4A6F36E5C031}"/>
    <dgm:cxn modelId="{5DB2FC69-4A79-461B-BAD2-793814D20105}" type="presOf" srcId="{9EE27383-A3AA-4AD0-8FB7-9215BA2054AB}" destId="{F2319300-55D0-478E-89E9-BB7E70E0BB5F}" srcOrd="0" destOrd="0" presId="urn:microsoft.com/office/officeart/2005/8/layout/venn3"/>
    <dgm:cxn modelId="{734A2584-BEA8-4EEF-BFB2-FFABC08E9F4D}" type="presOf" srcId="{E89E1639-38A4-40AE-B56C-40338BFF7681}" destId="{1F98C0FB-3FDA-46D8-A9D9-564214F4A97F}" srcOrd="0" destOrd="0" presId="urn:microsoft.com/office/officeart/2005/8/layout/venn3"/>
    <dgm:cxn modelId="{A4C9198B-E518-4930-ADD9-CDE6C8A53EB8}" type="presOf" srcId="{FD28D4BD-EC23-47CA-A339-6C5F00A6AAF4}" destId="{506E603D-325A-4FD2-9CF4-509327F097EF}" srcOrd="0" destOrd="0" presId="urn:microsoft.com/office/officeart/2005/8/layout/venn3"/>
    <dgm:cxn modelId="{561465A3-BC8E-4CE4-8C6A-BF4383AC32DB}" type="presOf" srcId="{0AE0969A-A92D-425C-905D-B4F448DF2B66}" destId="{6F12F04E-7595-4BF2-93F7-C9CCFA104428}" srcOrd="0" destOrd="0" presId="urn:microsoft.com/office/officeart/2005/8/layout/venn3"/>
    <dgm:cxn modelId="{AB244CAA-7352-4EAA-B717-2DCB00DF3063}" srcId="{BD22992E-0A1E-47E0-B759-BA84ED45AD18}" destId="{E89E1639-38A4-40AE-B56C-40338BFF7681}" srcOrd="0" destOrd="0" parTransId="{0A58E2EA-0C32-4209-8A64-53620F1BE805}" sibTransId="{C7167D49-CF38-47FE-ADC0-D27EA2C277F3}"/>
    <dgm:cxn modelId="{0C2B77B1-89F4-477E-939D-51DA58B3DF36}" type="presOf" srcId="{CB2D09B0-11EE-4CE9-AE78-6346F025C973}" destId="{28087A03-42DB-41A8-80E4-547CC02709AB}" srcOrd="0" destOrd="0" presId="urn:microsoft.com/office/officeart/2005/8/layout/venn3"/>
    <dgm:cxn modelId="{E74277C6-767C-4377-BE80-1B0E85DE343A}" srcId="{BD22992E-0A1E-47E0-B759-BA84ED45AD18}" destId="{0AE0969A-A92D-425C-905D-B4F448DF2B66}" srcOrd="5" destOrd="0" parTransId="{008D3D3B-07F2-435B-AF1E-9563BD23F1DD}" sibTransId="{9AC23D14-FB8B-49B1-BA49-FCBFC256B9BD}"/>
    <dgm:cxn modelId="{4828B6E8-30E5-4A55-8C49-F8653AB241DE}" type="presOf" srcId="{BD22992E-0A1E-47E0-B759-BA84ED45AD18}" destId="{19746F3E-C639-4542-9899-BD55009FD324}" srcOrd="0" destOrd="0" presId="urn:microsoft.com/office/officeart/2005/8/layout/venn3"/>
    <dgm:cxn modelId="{69EA59EF-1D91-4230-9E97-91AE190D2427}" srcId="{BD22992E-0A1E-47E0-B759-BA84ED45AD18}" destId="{0CB25BA9-3593-48C5-B617-6C9E851724E7}" srcOrd="4" destOrd="0" parTransId="{40EDC661-B821-4CE4-8CDE-4E49DF04EF45}" sibTransId="{D58CE7BC-B5D1-41BF-9FE1-6A9E3DAAC9CC}"/>
    <dgm:cxn modelId="{EE78860F-DCBC-481F-8831-8C1EA13AFBEA}" type="presParOf" srcId="{19746F3E-C639-4542-9899-BD55009FD324}" destId="{1F98C0FB-3FDA-46D8-A9D9-564214F4A97F}" srcOrd="0" destOrd="0" presId="urn:microsoft.com/office/officeart/2005/8/layout/venn3"/>
    <dgm:cxn modelId="{06974CBF-AD05-45DF-8672-6AF80CB757E0}" type="presParOf" srcId="{19746F3E-C639-4542-9899-BD55009FD324}" destId="{79BEEA04-7548-4133-B55C-3F0212C4AA57}" srcOrd="1" destOrd="0" presId="urn:microsoft.com/office/officeart/2005/8/layout/venn3"/>
    <dgm:cxn modelId="{F1FF7B3A-C081-4949-A9AE-08B7AA5A2585}" type="presParOf" srcId="{19746F3E-C639-4542-9899-BD55009FD324}" destId="{F2319300-55D0-478E-89E9-BB7E70E0BB5F}" srcOrd="2" destOrd="0" presId="urn:microsoft.com/office/officeart/2005/8/layout/venn3"/>
    <dgm:cxn modelId="{F045E5D7-7C25-4B05-8499-3CB272328717}" type="presParOf" srcId="{19746F3E-C639-4542-9899-BD55009FD324}" destId="{7BFA2D40-2417-4E7A-8E3C-BD1C3824AD34}" srcOrd="3" destOrd="0" presId="urn:microsoft.com/office/officeart/2005/8/layout/venn3"/>
    <dgm:cxn modelId="{A7062A2D-DE6C-4D1B-914E-1168B10556CD}" type="presParOf" srcId="{19746F3E-C639-4542-9899-BD55009FD324}" destId="{28087A03-42DB-41A8-80E4-547CC02709AB}" srcOrd="4" destOrd="0" presId="urn:microsoft.com/office/officeart/2005/8/layout/venn3"/>
    <dgm:cxn modelId="{6CE50665-4EA2-4E7C-A148-C214840EF619}" type="presParOf" srcId="{19746F3E-C639-4542-9899-BD55009FD324}" destId="{21B204DE-7ED9-416F-B096-C3E29A58B196}" srcOrd="5" destOrd="0" presId="urn:microsoft.com/office/officeart/2005/8/layout/venn3"/>
    <dgm:cxn modelId="{6114B268-791E-4E5D-85A9-A9F8A22A9633}" type="presParOf" srcId="{19746F3E-C639-4542-9899-BD55009FD324}" destId="{506E603D-325A-4FD2-9CF4-509327F097EF}" srcOrd="6" destOrd="0" presId="urn:microsoft.com/office/officeart/2005/8/layout/venn3"/>
    <dgm:cxn modelId="{D3A74F85-B810-427A-85BE-C64CD9EA09F9}" type="presParOf" srcId="{19746F3E-C639-4542-9899-BD55009FD324}" destId="{F2D7C23E-7D43-4C9D-B5B8-88459B055819}" srcOrd="7" destOrd="0" presId="urn:microsoft.com/office/officeart/2005/8/layout/venn3"/>
    <dgm:cxn modelId="{A349C138-59EF-4FDE-B569-BB3D54179A72}" type="presParOf" srcId="{19746F3E-C639-4542-9899-BD55009FD324}" destId="{DC2BBB28-6290-4041-B688-7DE20868C9E4}" srcOrd="8" destOrd="0" presId="urn:microsoft.com/office/officeart/2005/8/layout/venn3"/>
    <dgm:cxn modelId="{E7AB5DEB-1248-42A5-9113-D4478274411B}" type="presParOf" srcId="{19746F3E-C639-4542-9899-BD55009FD324}" destId="{0F6DDD6B-463E-4A47-9C46-33FA81CF949F}" srcOrd="9" destOrd="0" presId="urn:microsoft.com/office/officeart/2005/8/layout/venn3"/>
    <dgm:cxn modelId="{2D79E092-09A5-4CF8-A736-A32B0BE3159C}" type="presParOf" srcId="{19746F3E-C639-4542-9899-BD55009FD324}" destId="{6F12F04E-7595-4BF2-93F7-C9CCFA104428}" srcOrd="10"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A98D2-9E4F-4323-A6C8-193FD285ECF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48717215-E316-4210-BCBD-21998B84A88B}">
      <dgm:prSet phldrT="[Text]"/>
      <dgm:spPr/>
      <dgm:t>
        <a:bodyPr/>
        <a:lstStyle/>
        <a:p>
          <a:r>
            <a:rPr lang="en-US"/>
            <a:t>Summer internships</a:t>
          </a:r>
        </a:p>
      </dgm:t>
    </dgm:pt>
    <dgm:pt modelId="{A41F8E61-C9C7-4550-B7E7-53B5C1EB3771}" type="parTrans" cxnId="{67285D75-2B5F-4888-A092-00251C61AC66}">
      <dgm:prSet/>
      <dgm:spPr/>
      <dgm:t>
        <a:bodyPr/>
        <a:lstStyle/>
        <a:p>
          <a:endParaRPr lang="en-US"/>
        </a:p>
      </dgm:t>
    </dgm:pt>
    <dgm:pt modelId="{195F36DF-D21A-490D-9D4B-D5B815A86E80}" type="sibTrans" cxnId="{67285D75-2B5F-4888-A092-00251C61AC66}">
      <dgm:prSet/>
      <dgm:spPr/>
      <dgm:t>
        <a:bodyPr/>
        <a:lstStyle/>
        <a:p>
          <a:endParaRPr lang="en-US"/>
        </a:p>
      </dgm:t>
    </dgm:pt>
    <dgm:pt modelId="{F5A572E3-E73B-48FE-9BD5-2AA0E441F117}">
      <dgm:prSet phldrT="[Text]"/>
      <dgm:spPr/>
      <dgm:t>
        <a:bodyPr/>
        <a:lstStyle/>
        <a:p>
          <a:r>
            <a:rPr lang="en-US"/>
            <a:t>Graduates</a:t>
          </a:r>
        </a:p>
      </dgm:t>
    </dgm:pt>
    <dgm:pt modelId="{3D458D87-732C-4FEE-A3C6-C9A8D4A09E45}" type="parTrans" cxnId="{E6D20EEC-4F79-4D92-9504-CF5AE4A742C0}">
      <dgm:prSet/>
      <dgm:spPr/>
      <dgm:t>
        <a:bodyPr/>
        <a:lstStyle/>
        <a:p>
          <a:endParaRPr lang="en-US"/>
        </a:p>
      </dgm:t>
    </dgm:pt>
    <dgm:pt modelId="{BD44823E-C063-483E-A425-AC8215A35F57}" type="sibTrans" cxnId="{E6D20EEC-4F79-4D92-9504-CF5AE4A742C0}">
      <dgm:prSet/>
      <dgm:spPr/>
      <dgm:t>
        <a:bodyPr/>
        <a:lstStyle/>
        <a:p>
          <a:endParaRPr lang="en-US"/>
        </a:p>
      </dgm:t>
    </dgm:pt>
    <dgm:pt modelId="{151B57ED-1526-46E7-9794-34C47A7393C7}">
      <dgm:prSet phldrT="[Text]"/>
      <dgm:spPr/>
      <dgm:t>
        <a:bodyPr/>
        <a:lstStyle/>
        <a:p>
          <a:r>
            <a:rPr lang="en-US"/>
            <a:t>Apprenticeships</a:t>
          </a:r>
        </a:p>
      </dgm:t>
    </dgm:pt>
    <dgm:pt modelId="{9FBF48CD-32FF-44C6-A557-C656085FB6AF}" type="parTrans" cxnId="{CAD59C65-AF04-4B0E-821F-0538600AE2D1}">
      <dgm:prSet/>
      <dgm:spPr/>
      <dgm:t>
        <a:bodyPr/>
        <a:lstStyle/>
        <a:p>
          <a:endParaRPr lang="en-GB"/>
        </a:p>
      </dgm:t>
    </dgm:pt>
    <dgm:pt modelId="{B420D40A-445F-4DDF-A53D-3E7D1A188A73}" type="sibTrans" cxnId="{CAD59C65-AF04-4B0E-821F-0538600AE2D1}">
      <dgm:prSet/>
      <dgm:spPr/>
      <dgm:t>
        <a:bodyPr/>
        <a:lstStyle/>
        <a:p>
          <a:endParaRPr lang="en-GB"/>
        </a:p>
      </dgm:t>
    </dgm:pt>
    <dgm:pt modelId="{CEC7FA9F-7E8A-4B68-BED5-EBAF01A2775D}">
      <dgm:prSet phldrT="[Text]"/>
      <dgm:spPr/>
      <dgm:t>
        <a:bodyPr/>
        <a:lstStyle/>
        <a:p>
          <a:r>
            <a:rPr lang="en-US"/>
            <a:t>12 Month Placements</a:t>
          </a:r>
        </a:p>
      </dgm:t>
    </dgm:pt>
    <dgm:pt modelId="{C084C158-1451-44CC-9D47-272F1E6DFAA5}" type="parTrans" cxnId="{9AAA80B5-C172-4492-80E7-33F6CC6FEEAE}">
      <dgm:prSet/>
      <dgm:spPr/>
      <dgm:t>
        <a:bodyPr/>
        <a:lstStyle/>
        <a:p>
          <a:endParaRPr lang="en-GB"/>
        </a:p>
      </dgm:t>
    </dgm:pt>
    <dgm:pt modelId="{87B4375B-21D5-4CDE-97A7-D2FB87C43B28}" type="sibTrans" cxnId="{9AAA80B5-C172-4492-80E7-33F6CC6FEEAE}">
      <dgm:prSet/>
      <dgm:spPr/>
      <dgm:t>
        <a:bodyPr/>
        <a:lstStyle/>
        <a:p>
          <a:endParaRPr lang="en-GB"/>
        </a:p>
      </dgm:t>
    </dgm:pt>
    <dgm:pt modelId="{CCC103CF-0C08-49F5-B581-9A367B094468}" type="pres">
      <dgm:prSet presAssocID="{B21A98D2-9E4F-4323-A6C8-193FD285ECF0}" presName="Name0" presStyleCnt="0">
        <dgm:presLayoutVars>
          <dgm:chMax val="7"/>
          <dgm:chPref val="7"/>
          <dgm:dir/>
        </dgm:presLayoutVars>
      </dgm:prSet>
      <dgm:spPr/>
    </dgm:pt>
    <dgm:pt modelId="{B9819A79-735B-4EDF-AFA1-720D0CF1A1EF}" type="pres">
      <dgm:prSet presAssocID="{B21A98D2-9E4F-4323-A6C8-193FD285ECF0}" presName="Name1" presStyleCnt="0"/>
      <dgm:spPr/>
    </dgm:pt>
    <dgm:pt modelId="{27948937-CD5C-4CE6-ABA7-0B1A64BE788A}" type="pres">
      <dgm:prSet presAssocID="{B21A98D2-9E4F-4323-A6C8-193FD285ECF0}" presName="cycle" presStyleCnt="0"/>
      <dgm:spPr/>
    </dgm:pt>
    <dgm:pt modelId="{7F489760-C048-4C5E-88D5-2A586676E56F}" type="pres">
      <dgm:prSet presAssocID="{B21A98D2-9E4F-4323-A6C8-193FD285ECF0}" presName="srcNode" presStyleLbl="node1" presStyleIdx="0" presStyleCnt="4"/>
      <dgm:spPr/>
    </dgm:pt>
    <dgm:pt modelId="{C6EE2587-5186-4170-A26D-014544614188}" type="pres">
      <dgm:prSet presAssocID="{B21A98D2-9E4F-4323-A6C8-193FD285ECF0}" presName="conn" presStyleLbl="parChTrans1D2" presStyleIdx="0" presStyleCnt="1"/>
      <dgm:spPr/>
    </dgm:pt>
    <dgm:pt modelId="{C5075939-8797-42D7-B52B-1E7AE2AF9E8E}" type="pres">
      <dgm:prSet presAssocID="{B21A98D2-9E4F-4323-A6C8-193FD285ECF0}" presName="extraNode" presStyleLbl="node1" presStyleIdx="0" presStyleCnt="4"/>
      <dgm:spPr/>
    </dgm:pt>
    <dgm:pt modelId="{3BF7FF90-76BA-4F8B-88E1-3B2F6F394DB3}" type="pres">
      <dgm:prSet presAssocID="{B21A98D2-9E4F-4323-A6C8-193FD285ECF0}" presName="dstNode" presStyleLbl="node1" presStyleIdx="0" presStyleCnt="4"/>
      <dgm:spPr/>
    </dgm:pt>
    <dgm:pt modelId="{807EE77F-4A2F-4D89-A100-955A01709B84}" type="pres">
      <dgm:prSet presAssocID="{151B57ED-1526-46E7-9794-34C47A7393C7}" presName="text_1" presStyleLbl="node1" presStyleIdx="0" presStyleCnt="4">
        <dgm:presLayoutVars>
          <dgm:bulletEnabled val="1"/>
        </dgm:presLayoutVars>
      </dgm:prSet>
      <dgm:spPr/>
    </dgm:pt>
    <dgm:pt modelId="{7FE3E3DD-5A28-4EA8-8938-A5B32BF04F92}" type="pres">
      <dgm:prSet presAssocID="{151B57ED-1526-46E7-9794-34C47A7393C7}" presName="accent_1" presStyleCnt="0"/>
      <dgm:spPr/>
    </dgm:pt>
    <dgm:pt modelId="{DDF64414-BE30-42D7-8550-C699AC561000}" type="pres">
      <dgm:prSet presAssocID="{151B57ED-1526-46E7-9794-34C47A7393C7}" presName="accentRepeatNode" presStyleLbl="solidFgAcc1" presStyleIdx="0" presStyleCnt="4"/>
      <dgm:spPr/>
    </dgm:pt>
    <dgm:pt modelId="{A07C656F-5002-4C1B-854E-8F7E0C637863}" type="pres">
      <dgm:prSet presAssocID="{48717215-E316-4210-BCBD-21998B84A88B}" presName="text_2" presStyleLbl="node1" presStyleIdx="1" presStyleCnt="4">
        <dgm:presLayoutVars>
          <dgm:bulletEnabled val="1"/>
        </dgm:presLayoutVars>
      </dgm:prSet>
      <dgm:spPr/>
    </dgm:pt>
    <dgm:pt modelId="{8333FAE5-3B7B-4D4C-B049-6E3E277030EF}" type="pres">
      <dgm:prSet presAssocID="{48717215-E316-4210-BCBD-21998B84A88B}" presName="accent_2" presStyleCnt="0"/>
      <dgm:spPr/>
    </dgm:pt>
    <dgm:pt modelId="{73A2D8FC-06D6-467E-8DE1-95F1FD2A0F7A}" type="pres">
      <dgm:prSet presAssocID="{48717215-E316-4210-BCBD-21998B84A88B}" presName="accentRepeatNode" presStyleLbl="solidFgAcc1" presStyleIdx="1" presStyleCnt="4" custScaleX="112225" custScaleY="112225" custLinFactNeighborX="-58576" custLinFactNeighborY="0"/>
      <dgm:spPr/>
    </dgm:pt>
    <dgm:pt modelId="{5F93CFDB-65F9-4025-BDA6-3EE7520443C5}" type="pres">
      <dgm:prSet presAssocID="{CEC7FA9F-7E8A-4B68-BED5-EBAF01A2775D}" presName="text_3" presStyleLbl="node1" presStyleIdx="2" presStyleCnt="4">
        <dgm:presLayoutVars>
          <dgm:bulletEnabled val="1"/>
        </dgm:presLayoutVars>
      </dgm:prSet>
      <dgm:spPr/>
    </dgm:pt>
    <dgm:pt modelId="{68C4B087-0B4C-44D1-A785-B2577008992D}" type="pres">
      <dgm:prSet presAssocID="{CEC7FA9F-7E8A-4B68-BED5-EBAF01A2775D}" presName="accent_3" presStyleCnt="0"/>
      <dgm:spPr/>
    </dgm:pt>
    <dgm:pt modelId="{9F65A701-5DF2-461F-8FE6-B46C7242785F}" type="pres">
      <dgm:prSet presAssocID="{CEC7FA9F-7E8A-4B68-BED5-EBAF01A2775D}" presName="accentRepeatNode" presStyleLbl="solidFgAcc1" presStyleIdx="2" presStyleCnt="4"/>
      <dgm:spPr/>
    </dgm:pt>
    <dgm:pt modelId="{E68BF764-9D9F-416B-A609-AEA65552D475}" type="pres">
      <dgm:prSet presAssocID="{F5A572E3-E73B-48FE-9BD5-2AA0E441F117}" presName="text_4" presStyleLbl="node1" presStyleIdx="3" presStyleCnt="4">
        <dgm:presLayoutVars>
          <dgm:bulletEnabled val="1"/>
        </dgm:presLayoutVars>
      </dgm:prSet>
      <dgm:spPr/>
    </dgm:pt>
    <dgm:pt modelId="{36672C49-CD04-4560-AF61-2908E5037DAE}" type="pres">
      <dgm:prSet presAssocID="{F5A572E3-E73B-48FE-9BD5-2AA0E441F117}" presName="accent_4" presStyleCnt="0"/>
      <dgm:spPr/>
    </dgm:pt>
    <dgm:pt modelId="{F5525257-3CF9-441D-99AE-DDBFD4F8BDA9}" type="pres">
      <dgm:prSet presAssocID="{F5A572E3-E73B-48FE-9BD5-2AA0E441F117}" presName="accentRepeatNode" presStyleLbl="solidFgAcc1" presStyleIdx="3" presStyleCnt="4" custScaleX="112225" custScaleY="112225"/>
      <dgm:spPr/>
    </dgm:pt>
  </dgm:ptLst>
  <dgm:cxnLst>
    <dgm:cxn modelId="{0BB9F020-4390-443F-BD52-0F415639BD06}" type="presOf" srcId="{B420D40A-445F-4DDF-A53D-3E7D1A188A73}" destId="{C6EE2587-5186-4170-A26D-014544614188}" srcOrd="0" destOrd="0" presId="urn:microsoft.com/office/officeart/2008/layout/VerticalCurvedList"/>
    <dgm:cxn modelId="{1CC03040-D01E-403F-93CE-65C4E8DFD89A}" type="presOf" srcId="{CEC7FA9F-7E8A-4B68-BED5-EBAF01A2775D}" destId="{5F93CFDB-65F9-4025-BDA6-3EE7520443C5}" srcOrd="0" destOrd="0" presId="urn:microsoft.com/office/officeart/2008/layout/VerticalCurvedList"/>
    <dgm:cxn modelId="{CAD59C65-AF04-4B0E-821F-0538600AE2D1}" srcId="{B21A98D2-9E4F-4323-A6C8-193FD285ECF0}" destId="{151B57ED-1526-46E7-9794-34C47A7393C7}" srcOrd="0" destOrd="0" parTransId="{9FBF48CD-32FF-44C6-A557-C656085FB6AF}" sibTransId="{B420D40A-445F-4DDF-A53D-3E7D1A188A73}"/>
    <dgm:cxn modelId="{67285D75-2B5F-4888-A092-00251C61AC66}" srcId="{B21A98D2-9E4F-4323-A6C8-193FD285ECF0}" destId="{48717215-E316-4210-BCBD-21998B84A88B}" srcOrd="1" destOrd="0" parTransId="{A41F8E61-C9C7-4550-B7E7-53B5C1EB3771}" sibTransId="{195F36DF-D21A-490D-9D4B-D5B815A86E80}"/>
    <dgm:cxn modelId="{E9140DAD-0FDF-478B-A9E8-28E538FB5487}" type="presOf" srcId="{48717215-E316-4210-BCBD-21998B84A88B}" destId="{A07C656F-5002-4C1B-854E-8F7E0C637863}" srcOrd="0" destOrd="0" presId="urn:microsoft.com/office/officeart/2008/layout/VerticalCurvedList"/>
    <dgm:cxn modelId="{9AAA80B5-C172-4492-80E7-33F6CC6FEEAE}" srcId="{B21A98D2-9E4F-4323-A6C8-193FD285ECF0}" destId="{CEC7FA9F-7E8A-4B68-BED5-EBAF01A2775D}" srcOrd="2" destOrd="0" parTransId="{C084C158-1451-44CC-9D47-272F1E6DFAA5}" sibTransId="{87B4375B-21D5-4CDE-97A7-D2FB87C43B28}"/>
    <dgm:cxn modelId="{3CB1AADA-BE82-404A-A853-BFAE2173C375}" type="presOf" srcId="{F5A572E3-E73B-48FE-9BD5-2AA0E441F117}" destId="{E68BF764-9D9F-416B-A609-AEA65552D475}" srcOrd="0" destOrd="0" presId="urn:microsoft.com/office/officeart/2008/layout/VerticalCurvedList"/>
    <dgm:cxn modelId="{0D4B28DC-4B3B-46D6-A040-4DDD9C48B890}" type="presOf" srcId="{151B57ED-1526-46E7-9794-34C47A7393C7}" destId="{807EE77F-4A2F-4D89-A100-955A01709B84}" srcOrd="0" destOrd="0" presId="urn:microsoft.com/office/officeart/2008/layout/VerticalCurvedList"/>
    <dgm:cxn modelId="{E6D20EEC-4F79-4D92-9504-CF5AE4A742C0}" srcId="{B21A98D2-9E4F-4323-A6C8-193FD285ECF0}" destId="{F5A572E3-E73B-48FE-9BD5-2AA0E441F117}" srcOrd="3" destOrd="0" parTransId="{3D458D87-732C-4FEE-A3C6-C9A8D4A09E45}" sibTransId="{BD44823E-C063-483E-A425-AC8215A35F57}"/>
    <dgm:cxn modelId="{95EFCEF2-53AD-4282-8EDF-EC0AFCF0A904}" type="presOf" srcId="{B21A98D2-9E4F-4323-A6C8-193FD285ECF0}" destId="{CCC103CF-0C08-49F5-B581-9A367B094468}" srcOrd="0" destOrd="0" presId="urn:microsoft.com/office/officeart/2008/layout/VerticalCurvedList"/>
    <dgm:cxn modelId="{D27CB39D-24C7-4215-9AFE-EADB2B66D88F}" type="presParOf" srcId="{CCC103CF-0C08-49F5-B581-9A367B094468}" destId="{B9819A79-735B-4EDF-AFA1-720D0CF1A1EF}" srcOrd="0" destOrd="0" presId="urn:microsoft.com/office/officeart/2008/layout/VerticalCurvedList"/>
    <dgm:cxn modelId="{80898793-CDBB-4046-AD30-27FD2B77A0E9}" type="presParOf" srcId="{B9819A79-735B-4EDF-AFA1-720D0CF1A1EF}" destId="{27948937-CD5C-4CE6-ABA7-0B1A64BE788A}" srcOrd="0" destOrd="0" presId="urn:microsoft.com/office/officeart/2008/layout/VerticalCurvedList"/>
    <dgm:cxn modelId="{BE51A4E2-3FE3-4B4A-9267-40E53409735A}" type="presParOf" srcId="{27948937-CD5C-4CE6-ABA7-0B1A64BE788A}" destId="{7F489760-C048-4C5E-88D5-2A586676E56F}" srcOrd="0" destOrd="0" presId="urn:microsoft.com/office/officeart/2008/layout/VerticalCurvedList"/>
    <dgm:cxn modelId="{9A7F9997-628B-453E-AD17-F1F393EDFE35}" type="presParOf" srcId="{27948937-CD5C-4CE6-ABA7-0B1A64BE788A}" destId="{C6EE2587-5186-4170-A26D-014544614188}" srcOrd="1" destOrd="0" presId="urn:microsoft.com/office/officeart/2008/layout/VerticalCurvedList"/>
    <dgm:cxn modelId="{F4C322EA-5640-4F98-8729-8890E0035E56}" type="presParOf" srcId="{27948937-CD5C-4CE6-ABA7-0B1A64BE788A}" destId="{C5075939-8797-42D7-B52B-1E7AE2AF9E8E}" srcOrd="2" destOrd="0" presId="urn:microsoft.com/office/officeart/2008/layout/VerticalCurvedList"/>
    <dgm:cxn modelId="{70EB74C1-D96D-4187-ACD0-703CE07A3B97}" type="presParOf" srcId="{27948937-CD5C-4CE6-ABA7-0B1A64BE788A}" destId="{3BF7FF90-76BA-4F8B-88E1-3B2F6F394DB3}" srcOrd="3" destOrd="0" presId="urn:microsoft.com/office/officeart/2008/layout/VerticalCurvedList"/>
    <dgm:cxn modelId="{158EF320-AEA9-4FD6-B9AD-A73042B931C4}" type="presParOf" srcId="{B9819A79-735B-4EDF-AFA1-720D0CF1A1EF}" destId="{807EE77F-4A2F-4D89-A100-955A01709B84}" srcOrd="1" destOrd="0" presId="urn:microsoft.com/office/officeart/2008/layout/VerticalCurvedList"/>
    <dgm:cxn modelId="{90F3E50E-92AE-4E83-8192-B7673BF1EEDC}" type="presParOf" srcId="{B9819A79-735B-4EDF-AFA1-720D0CF1A1EF}" destId="{7FE3E3DD-5A28-4EA8-8938-A5B32BF04F92}" srcOrd="2" destOrd="0" presId="urn:microsoft.com/office/officeart/2008/layout/VerticalCurvedList"/>
    <dgm:cxn modelId="{586FD6C7-F198-4BC0-9299-F0C9A2BEDACF}" type="presParOf" srcId="{7FE3E3DD-5A28-4EA8-8938-A5B32BF04F92}" destId="{DDF64414-BE30-42D7-8550-C699AC561000}" srcOrd="0" destOrd="0" presId="urn:microsoft.com/office/officeart/2008/layout/VerticalCurvedList"/>
    <dgm:cxn modelId="{DCD16D74-2EAC-44C5-ABA2-8DCC150C39C7}" type="presParOf" srcId="{B9819A79-735B-4EDF-AFA1-720D0CF1A1EF}" destId="{A07C656F-5002-4C1B-854E-8F7E0C637863}" srcOrd="3" destOrd="0" presId="urn:microsoft.com/office/officeart/2008/layout/VerticalCurvedList"/>
    <dgm:cxn modelId="{82E46006-3031-41EB-961F-A7FBFBA4AA12}" type="presParOf" srcId="{B9819A79-735B-4EDF-AFA1-720D0CF1A1EF}" destId="{8333FAE5-3B7B-4D4C-B049-6E3E277030EF}" srcOrd="4" destOrd="0" presId="urn:microsoft.com/office/officeart/2008/layout/VerticalCurvedList"/>
    <dgm:cxn modelId="{1F3E81C9-706D-4641-B489-80DB19B16561}" type="presParOf" srcId="{8333FAE5-3B7B-4D4C-B049-6E3E277030EF}" destId="{73A2D8FC-06D6-467E-8DE1-95F1FD2A0F7A}" srcOrd="0" destOrd="0" presId="urn:microsoft.com/office/officeart/2008/layout/VerticalCurvedList"/>
    <dgm:cxn modelId="{701B18BB-5E72-4F87-A8D2-8653A9DF185B}" type="presParOf" srcId="{B9819A79-735B-4EDF-AFA1-720D0CF1A1EF}" destId="{5F93CFDB-65F9-4025-BDA6-3EE7520443C5}" srcOrd="5" destOrd="0" presId="urn:microsoft.com/office/officeart/2008/layout/VerticalCurvedList"/>
    <dgm:cxn modelId="{A5E10D80-4631-45BA-90EF-E863A30AD433}" type="presParOf" srcId="{B9819A79-735B-4EDF-AFA1-720D0CF1A1EF}" destId="{68C4B087-0B4C-44D1-A785-B2577008992D}" srcOrd="6" destOrd="0" presId="urn:microsoft.com/office/officeart/2008/layout/VerticalCurvedList"/>
    <dgm:cxn modelId="{D66FF48A-3BAD-43DD-B89E-40C769DF35DC}" type="presParOf" srcId="{68C4B087-0B4C-44D1-A785-B2577008992D}" destId="{9F65A701-5DF2-461F-8FE6-B46C7242785F}" srcOrd="0" destOrd="0" presId="urn:microsoft.com/office/officeart/2008/layout/VerticalCurvedList"/>
    <dgm:cxn modelId="{547B9D0B-6FBF-43CE-849C-05F5FC0BBE7C}" type="presParOf" srcId="{B9819A79-735B-4EDF-AFA1-720D0CF1A1EF}" destId="{E68BF764-9D9F-416B-A609-AEA65552D475}" srcOrd="7" destOrd="0" presId="urn:microsoft.com/office/officeart/2008/layout/VerticalCurvedList"/>
    <dgm:cxn modelId="{660253FE-DB3A-4A93-914F-C83F4F4D79DE}" type="presParOf" srcId="{B9819A79-735B-4EDF-AFA1-720D0CF1A1EF}" destId="{36672C49-CD04-4560-AF61-2908E5037DAE}" srcOrd="8" destOrd="0" presId="urn:microsoft.com/office/officeart/2008/layout/VerticalCurvedList"/>
    <dgm:cxn modelId="{C5DC1711-97A8-4669-B6FA-B5E9CD924482}" type="presParOf" srcId="{36672C49-CD04-4560-AF61-2908E5037DAE}" destId="{F5525257-3CF9-441D-99AE-DDBFD4F8BDA9}"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7D0827-FBBE-4807-A34A-4257F29F05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EE7993F-90A7-4603-B91F-C7C228AF8119}">
      <dgm:prSet/>
      <dgm:spPr/>
      <dgm:t>
        <a:bodyPr/>
        <a:lstStyle/>
        <a:p>
          <a:r>
            <a:rPr lang="en-GB" b="1"/>
            <a:t>Pause to think about your answer </a:t>
          </a:r>
          <a:r>
            <a:rPr lang="en-GB" b="0"/>
            <a:t>– take a second before answering a question to show you are putting some thought into your answer</a:t>
          </a:r>
          <a:endParaRPr lang="en-GB"/>
        </a:p>
      </dgm:t>
    </dgm:pt>
    <dgm:pt modelId="{ECFFC071-E669-444B-9601-326504C6EE77}" type="parTrans" cxnId="{3C76B86C-C809-4301-BFCC-8224172299D4}">
      <dgm:prSet/>
      <dgm:spPr/>
      <dgm:t>
        <a:bodyPr/>
        <a:lstStyle/>
        <a:p>
          <a:endParaRPr lang="en-GB"/>
        </a:p>
      </dgm:t>
    </dgm:pt>
    <dgm:pt modelId="{F2A08259-801F-48E2-9DDF-BFC3BF01B3EA}" type="sibTrans" cxnId="{3C76B86C-C809-4301-BFCC-8224172299D4}">
      <dgm:prSet/>
      <dgm:spPr/>
      <dgm:t>
        <a:bodyPr/>
        <a:lstStyle/>
        <a:p>
          <a:endParaRPr lang="en-GB"/>
        </a:p>
      </dgm:t>
    </dgm:pt>
    <dgm:pt modelId="{E5A56E06-4A87-4DF3-A7E3-183CAE48512D}">
      <dgm:prSet/>
      <dgm:spPr/>
      <dgm:t>
        <a:bodyPr/>
        <a:lstStyle/>
        <a:p>
          <a:r>
            <a:rPr lang="en-GB" b="1"/>
            <a:t>Answer the question being asked </a:t>
          </a:r>
          <a:r>
            <a:rPr lang="en-GB" b="0"/>
            <a:t>– this doesn’t only go for interviews, but also application forms. If you don’t answer the question, the interviewer won’t have enough evidence to be able to evaluate you against the competency or strength</a:t>
          </a:r>
          <a:endParaRPr lang="en-GB"/>
        </a:p>
      </dgm:t>
    </dgm:pt>
    <dgm:pt modelId="{9914967E-3B85-475D-932D-7989F57DE09C}" type="parTrans" cxnId="{E0C5F7AA-D275-417C-A3BA-D2DD99E561D3}">
      <dgm:prSet/>
      <dgm:spPr/>
      <dgm:t>
        <a:bodyPr/>
        <a:lstStyle/>
        <a:p>
          <a:endParaRPr lang="en-GB"/>
        </a:p>
      </dgm:t>
    </dgm:pt>
    <dgm:pt modelId="{63AE2615-38FD-4EDB-8F06-8913D7251F17}" type="sibTrans" cxnId="{E0C5F7AA-D275-417C-A3BA-D2DD99E561D3}">
      <dgm:prSet/>
      <dgm:spPr/>
      <dgm:t>
        <a:bodyPr/>
        <a:lstStyle/>
        <a:p>
          <a:endParaRPr lang="en-GB"/>
        </a:p>
      </dgm:t>
    </dgm:pt>
    <dgm:pt modelId="{1312DCD4-033F-4091-A412-E866BD3753BE}">
      <dgm:prSet/>
      <dgm:spPr/>
      <dgm:t>
        <a:bodyPr/>
        <a:lstStyle/>
        <a:p>
          <a:r>
            <a:rPr lang="en-GB" b="1"/>
            <a:t>Ask questions</a:t>
          </a:r>
          <a:r>
            <a:rPr lang="en-GB" b="0"/>
            <a:t> - This shows the interviewer that you are someone who was engaged and can think on their feet. Remember, the interview is not just about the interviewers getting to know you, but it’s also an opportunity for you to get to know the company, and make sure it’s the right place for the first steps in your career</a:t>
          </a:r>
          <a:endParaRPr lang="en-GB"/>
        </a:p>
      </dgm:t>
    </dgm:pt>
    <dgm:pt modelId="{CD7B14F4-1E95-4182-BD1A-7A5738AF1979}" type="parTrans" cxnId="{09591FDD-9831-49C3-AEFE-10FA6F356EC7}">
      <dgm:prSet/>
      <dgm:spPr/>
      <dgm:t>
        <a:bodyPr/>
        <a:lstStyle/>
        <a:p>
          <a:endParaRPr lang="en-GB"/>
        </a:p>
      </dgm:t>
    </dgm:pt>
    <dgm:pt modelId="{DDBB1C70-DCB9-4DE5-8A46-911774D74D05}" type="sibTrans" cxnId="{09591FDD-9831-49C3-AEFE-10FA6F356EC7}">
      <dgm:prSet/>
      <dgm:spPr/>
      <dgm:t>
        <a:bodyPr/>
        <a:lstStyle/>
        <a:p>
          <a:endParaRPr lang="en-GB"/>
        </a:p>
      </dgm:t>
    </dgm:pt>
    <dgm:pt modelId="{BDF89E26-D475-48D2-A24A-7B27E1E0599F}" type="pres">
      <dgm:prSet presAssocID="{A77D0827-FBBE-4807-A34A-4257F29F05D4}" presName="linear" presStyleCnt="0">
        <dgm:presLayoutVars>
          <dgm:animLvl val="lvl"/>
          <dgm:resizeHandles val="exact"/>
        </dgm:presLayoutVars>
      </dgm:prSet>
      <dgm:spPr/>
    </dgm:pt>
    <dgm:pt modelId="{E7AC8E22-0D32-445D-AB57-F245E23DFF88}" type="pres">
      <dgm:prSet presAssocID="{0EE7993F-90A7-4603-B91F-C7C228AF8119}" presName="parentText" presStyleLbl="node1" presStyleIdx="0" presStyleCnt="3">
        <dgm:presLayoutVars>
          <dgm:chMax val="0"/>
          <dgm:bulletEnabled val="1"/>
        </dgm:presLayoutVars>
      </dgm:prSet>
      <dgm:spPr/>
    </dgm:pt>
    <dgm:pt modelId="{F9EB8389-49D0-47EC-9C2B-0E131E66BCC5}" type="pres">
      <dgm:prSet presAssocID="{F2A08259-801F-48E2-9DDF-BFC3BF01B3EA}" presName="spacer" presStyleCnt="0"/>
      <dgm:spPr/>
    </dgm:pt>
    <dgm:pt modelId="{EB7AD198-BD67-4597-9775-36F12EC6581A}" type="pres">
      <dgm:prSet presAssocID="{E5A56E06-4A87-4DF3-A7E3-183CAE48512D}" presName="parentText" presStyleLbl="node1" presStyleIdx="1" presStyleCnt="3">
        <dgm:presLayoutVars>
          <dgm:chMax val="0"/>
          <dgm:bulletEnabled val="1"/>
        </dgm:presLayoutVars>
      </dgm:prSet>
      <dgm:spPr/>
    </dgm:pt>
    <dgm:pt modelId="{BFB616CC-955F-4B3A-903C-EDBE657159B7}" type="pres">
      <dgm:prSet presAssocID="{63AE2615-38FD-4EDB-8F06-8913D7251F17}" presName="spacer" presStyleCnt="0"/>
      <dgm:spPr/>
    </dgm:pt>
    <dgm:pt modelId="{27B699BD-9271-47AE-9C37-96AE304BA55C}" type="pres">
      <dgm:prSet presAssocID="{1312DCD4-033F-4091-A412-E866BD3753BE}" presName="parentText" presStyleLbl="node1" presStyleIdx="2" presStyleCnt="3">
        <dgm:presLayoutVars>
          <dgm:chMax val="0"/>
          <dgm:bulletEnabled val="1"/>
        </dgm:presLayoutVars>
      </dgm:prSet>
      <dgm:spPr/>
    </dgm:pt>
  </dgm:ptLst>
  <dgm:cxnLst>
    <dgm:cxn modelId="{3C76B86C-C809-4301-BFCC-8224172299D4}" srcId="{A77D0827-FBBE-4807-A34A-4257F29F05D4}" destId="{0EE7993F-90A7-4603-B91F-C7C228AF8119}" srcOrd="0" destOrd="0" parTransId="{ECFFC071-E669-444B-9601-326504C6EE77}" sibTransId="{F2A08259-801F-48E2-9DDF-BFC3BF01B3EA}"/>
    <dgm:cxn modelId="{2A4FA383-E68F-4E03-9759-3A4C19F5E6A9}" type="presOf" srcId="{A77D0827-FBBE-4807-A34A-4257F29F05D4}" destId="{BDF89E26-D475-48D2-A24A-7B27E1E0599F}" srcOrd="0" destOrd="0" presId="urn:microsoft.com/office/officeart/2005/8/layout/vList2"/>
    <dgm:cxn modelId="{27D18D85-CCD8-4468-B11C-E699D0932135}" type="presOf" srcId="{1312DCD4-033F-4091-A412-E866BD3753BE}" destId="{27B699BD-9271-47AE-9C37-96AE304BA55C}" srcOrd="0" destOrd="0" presId="urn:microsoft.com/office/officeart/2005/8/layout/vList2"/>
    <dgm:cxn modelId="{B7D4DD8B-59AE-462C-AD0C-41CC676A3230}" type="presOf" srcId="{0EE7993F-90A7-4603-B91F-C7C228AF8119}" destId="{E7AC8E22-0D32-445D-AB57-F245E23DFF88}" srcOrd="0" destOrd="0" presId="urn:microsoft.com/office/officeart/2005/8/layout/vList2"/>
    <dgm:cxn modelId="{65B3A28F-31A2-442F-B644-85CDF07F41DA}" type="presOf" srcId="{E5A56E06-4A87-4DF3-A7E3-183CAE48512D}" destId="{EB7AD198-BD67-4597-9775-36F12EC6581A}" srcOrd="0" destOrd="0" presId="urn:microsoft.com/office/officeart/2005/8/layout/vList2"/>
    <dgm:cxn modelId="{E0C5F7AA-D275-417C-A3BA-D2DD99E561D3}" srcId="{A77D0827-FBBE-4807-A34A-4257F29F05D4}" destId="{E5A56E06-4A87-4DF3-A7E3-183CAE48512D}" srcOrd="1" destOrd="0" parTransId="{9914967E-3B85-475D-932D-7989F57DE09C}" sibTransId="{63AE2615-38FD-4EDB-8F06-8913D7251F17}"/>
    <dgm:cxn modelId="{09591FDD-9831-49C3-AEFE-10FA6F356EC7}" srcId="{A77D0827-FBBE-4807-A34A-4257F29F05D4}" destId="{1312DCD4-033F-4091-A412-E866BD3753BE}" srcOrd="2" destOrd="0" parTransId="{CD7B14F4-1E95-4182-BD1A-7A5738AF1979}" sibTransId="{DDBB1C70-DCB9-4DE5-8A46-911774D74D05}"/>
    <dgm:cxn modelId="{7B7176E4-A291-4152-B36B-6D2246CCBB38}" type="presParOf" srcId="{BDF89E26-D475-48D2-A24A-7B27E1E0599F}" destId="{E7AC8E22-0D32-445D-AB57-F245E23DFF88}" srcOrd="0" destOrd="0" presId="urn:microsoft.com/office/officeart/2005/8/layout/vList2"/>
    <dgm:cxn modelId="{8D5144C9-4B8C-445C-88AC-B38C456E5EC9}" type="presParOf" srcId="{BDF89E26-D475-48D2-A24A-7B27E1E0599F}" destId="{F9EB8389-49D0-47EC-9C2B-0E131E66BCC5}" srcOrd="1" destOrd="0" presId="urn:microsoft.com/office/officeart/2005/8/layout/vList2"/>
    <dgm:cxn modelId="{B3A4DD13-8D0C-4544-A75B-1A69EC94DDA7}" type="presParOf" srcId="{BDF89E26-D475-48D2-A24A-7B27E1E0599F}" destId="{EB7AD198-BD67-4597-9775-36F12EC6581A}" srcOrd="2" destOrd="0" presId="urn:microsoft.com/office/officeart/2005/8/layout/vList2"/>
    <dgm:cxn modelId="{2B439C9F-14FC-407C-A394-BE1FE881FF43}" type="presParOf" srcId="{BDF89E26-D475-48D2-A24A-7B27E1E0599F}" destId="{BFB616CC-955F-4B3A-903C-EDBE657159B7}" srcOrd="3" destOrd="0" presId="urn:microsoft.com/office/officeart/2005/8/layout/vList2"/>
    <dgm:cxn modelId="{4FC1A5FD-9863-4D27-822E-475CAD3598CA}" type="presParOf" srcId="{BDF89E26-D475-48D2-A24A-7B27E1E0599F}" destId="{27B699BD-9271-47AE-9C37-96AE304BA55C}"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087BF2-7B99-4E0F-A802-4BA62AC3D7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D4908D5-6A0D-47D5-B20A-AF0FC6059F34}">
      <dgm:prSet custT="1"/>
      <dgm:spPr/>
      <dgm:t>
        <a:bodyPr/>
        <a:lstStyle/>
        <a:p>
          <a:r>
            <a:rPr lang="en-GB" sz="2400"/>
            <a:t>Situation</a:t>
          </a:r>
        </a:p>
      </dgm:t>
    </dgm:pt>
    <dgm:pt modelId="{421C2819-5A1E-4546-AF47-DE2BE17FDFC0}" type="parTrans" cxnId="{2C0F7ED0-0CC1-4DB8-8702-536E344AD646}">
      <dgm:prSet/>
      <dgm:spPr/>
      <dgm:t>
        <a:bodyPr/>
        <a:lstStyle/>
        <a:p>
          <a:endParaRPr lang="en-GB"/>
        </a:p>
      </dgm:t>
    </dgm:pt>
    <dgm:pt modelId="{297C9494-8ADC-4A22-B114-342AC73C4301}" type="sibTrans" cxnId="{2C0F7ED0-0CC1-4DB8-8702-536E344AD646}">
      <dgm:prSet/>
      <dgm:spPr/>
      <dgm:t>
        <a:bodyPr/>
        <a:lstStyle/>
        <a:p>
          <a:endParaRPr lang="en-GB"/>
        </a:p>
      </dgm:t>
    </dgm:pt>
    <dgm:pt modelId="{D4FC3902-CDC6-457E-80C5-C93E1309A0B1}">
      <dgm:prSet custT="1"/>
      <dgm:spPr/>
      <dgm:t>
        <a:bodyPr/>
        <a:lstStyle/>
        <a:p>
          <a:r>
            <a:rPr lang="en-GB" sz="2400"/>
            <a:t>Action</a:t>
          </a:r>
        </a:p>
      </dgm:t>
    </dgm:pt>
    <dgm:pt modelId="{A8D895CC-C78F-4137-AC37-F964535072A5}" type="parTrans" cxnId="{0026A595-EE25-43D1-93D9-A2C191D90120}">
      <dgm:prSet/>
      <dgm:spPr/>
      <dgm:t>
        <a:bodyPr/>
        <a:lstStyle/>
        <a:p>
          <a:endParaRPr lang="en-GB"/>
        </a:p>
      </dgm:t>
    </dgm:pt>
    <dgm:pt modelId="{0508F04D-1FE4-4241-8FD6-E222E5B3B1C3}" type="sibTrans" cxnId="{0026A595-EE25-43D1-93D9-A2C191D90120}">
      <dgm:prSet/>
      <dgm:spPr/>
      <dgm:t>
        <a:bodyPr/>
        <a:lstStyle/>
        <a:p>
          <a:endParaRPr lang="en-GB"/>
        </a:p>
      </dgm:t>
    </dgm:pt>
    <dgm:pt modelId="{AA657C8B-C89E-4145-8094-D864CAAD8855}">
      <dgm:prSet custT="1"/>
      <dgm:spPr/>
      <dgm:t>
        <a:bodyPr/>
        <a:lstStyle/>
        <a:p>
          <a:r>
            <a:rPr lang="en-GB" sz="2400" b="0"/>
            <a:t>Result </a:t>
          </a:r>
          <a:r>
            <a:rPr lang="en-GB" sz="500" b="0"/>
            <a:t> </a:t>
          </a:r>
          <a:endParaRPr lang="en-GB" sz="500"/>
        </a:p>
      </dgm:t>
    </dgm:pt>
    <dgm:pt modelId="{06AE8452-6AF5-4830-88CB-0BF5200C388F}" type="parTrans" cxnId="{8FE82ECC-209D-4689-A843-B37D1785E1B6}">
      <dgm:prSet/>
      <dgm:spPr/>
      <dgm:t>
        <a:bodyPr/>
        <a:lstStyle/>
        <a:p>
          <a:endParaRPr lang="en-GB"/>
        </a:p>
      </dgm:t>
    </dgm:pt>
    <dgm:pt modelId="{506AD82F-5196-49A7-9A73-63B6960822D3}" type="sibTrans" cxnId="{8FE82ECC-209D-4689-A843-B37D1785E1B6}">
      <dgm:prSet/>
      <dgm:spPr/>
      <dgm:t>
        <a:bodyPr/>
        <a:lstStyle/>
        <a:p>
          <a:endParaRPr lang="en-GB"/>
        </a:p>
      </dgm:t>
    </dgm:pt>
    <dgm:pt modelId="{5409ED42-440A-4831-AFA7-FD08B962A1F1}">
      <dgm:prSet custT="1"/>
      <dgm:spPr/>
      <dgm:t>
        <a:bodyPr/>
        <a:lstStyle/>
        <a:p>
          <a:r>
            <a:rPr lang="en-GB" sz="2400"/>
            <a:t>Task</a:t>
          </a:r>
        </a:p>
      </dgm:t>
    </dgm:pt>
    <dgm:pt modelId="{7BA22961-5125-45B3-9A0E-ECCF2D7817D3}" type="sibTrans" cxnId="{F0F4D886-3DF9-45E9-A439-125E6D905985}">
      <dgm:prSet/>
      <dgm:spPr/>
      <dgm:t>
        <a:bodyPr/>
        <a:lstStyle/>
        <a:p>
          <a:endParaRPr lang="en-GB"/>
        </a:p>
      </dgm:t>
    </dgm:pt>
    <dgm:pt modelId="{011DF631-DF43-4FC4-920D-8D83B2E87627}" type="parTrans" cxnId="{F0F4D886-3DF9-45E9-A439-125E6D905985}">
      <dgm:prSet/>
      <dgm:spPr/>
      <dgm:t>
        <a:bodyPr/>
        <a:lstStyle/>
        <a:p>
          <a:endParaRPr lang="en-GB"/>
        </a:p>
      </dgm:t>
    </dgm:pt>
    <dgm:pt modelId="{FD079DC9-57EA-413C-A1A3-57943993CD5A}">
      <dgm:prSet custT="1"/>
      <dgm:spPr/>
      <dgm:t>
        <a:bodyPr/>
        <a:lstStyle/>
        <a:p>
          <a:r>
            <a:rPr lang="en-GB" sz="2400" b="0"/>
            <a:t>Evaluate </a:t>
          </a:r>
          <a:endParaRPr lang="en-GB" sz="2400"/>
        </a:p>
      </dgm:t>
    </dgm:pt>
    <dgm:pt modelId="{AF30890F-7F4B-4638-A209-E3CE49B400FA}" type="sibTrans" cxnId="{B41FAB5A-DD1A-4FE0-BBD7-D60785A9C9C6}">
      <dgm:prSet/>
      <dgm:spPr/>
      <dgm:t>
        <a:bodyPr/>
        <a:lstStyle/>
        <a:p>
          <a:endParaRPr lang="en-GB"/>
        </a:p>
      </dgm:t>
    </dgm:pt>
    <dgm:pt modelId="{21CD2EDA-8E43-404C-9262-3BFFC096C896}" type="parTrans" cxnId="{B41FAB5A-DD1A-4FE0-BBD7-D60785A9C9C6}">
      <dgm:prSet/>
      <dgm:spPr/>
      <dgm:t>
        <a:bodyPr/>
        <a:lstStyle/>
        <a:p>
          <a:endParaRPr lang="en-GB"/>
        </a:p>
      </dgm:t>
    </dgm:pt>
    <dgm:pt modelId="{6E12DEEA-0903-44F7-94B1-0674C5F9DA94}" type="pres">
      <dgm:prSet presAssocID="{F9087BF2-7B99-4E0F-A802-4BA62AC3D71E}" presName="linear" presStyleCnt="0">
        <dgm:presLayoutVars>
          <dgm:animLvl val="lvl"/>
          <dgm:resizeHandles val="exact"/>
        </dgm:presLayoutVars>
      </dgm:prSet>
      <dgm:spPr/>
    </dgm:pt>
    <dgm:pt modelId="{D3851361-196C-4E01-A4AE-6FF11C78995C}" type="pres">
      <dgm:prSet presAssocID="{3D4908D5-6A0D-47D5-B20A-AF0FC6059F34}" presName="parentText" presStyleLbl="node1" presStyleIdx="0" presStyleCnt="5">
        <dgm:presLayoutVars>
          <dgm:chMax val="0"/>
          <dgm:bulletEnabled val="1"/>
        </dgm:presLayoutVars>
      </dgm:prSet>
      <dgm:spPr/>
    </dgm:pt>
    <dgm:pt modelId="{969A8024-B6DD-4E46-9656-58831A2F0578}" type="pres">
      <dgm:prSet presAssocID="{297C9494-8ADC-4A22-B114-342AC73C4301}" presName="spacer" presStyleCnt="0"/>
      <dgm:spPr/>
    </dgm:pt>
    <dgm:pt modelId="{4CDFACE4-C329-411F-87DC-B4B91809BD78}" type="pres">
      <dgm:prSet presAssocID="{5409ED42-440A-4831-AFA7-FD08B962A1F1}" presName="parentText" presStyleLbl="node1" presStyleIdx="1" presStyleCnt="5">
        <dgm:presLayoutVars>
          <dgm:chMax val="0"/>
          <dgm:bulletEnabled val="1"/>
        </dgm:presLayoutVars>
      </dgm:prSet>
      <dgm:spPr/>
    </dgm:pt>
    <dgm:pt modelId="{BB543C23-5E96-4947-A1D5-CFF32398D356}" type="pres">
      <dgm:prSet presAssocID="{7BA22961-5125-45B3-9A0E-ECCF2D7817D3}" presName="spacer" presStyleCnt="0"/>
      <dgm:spPr/>
    </dgm:pt>
    <dgm:pt modelId="{E3D9D260-83AC-4AF2-AB86-72CC569D4ADD}" type="pres">
      <dgm:prSet presAssocID="{D4FC3902-CDC6-457E-80C5-C93E1309A0B1}" presName="parentText" presStyleLbl="node1" presStyleIdx="2" presStyleCnt="5">
        <dgm:presLayoutVars>
          <dgm:chMax val="0"/>
          <dgm:bulletEnabled val="1"/>
        </dgm:presLayoutVars>
      </dgm:prSet>
      <dgm:spPr/>
    </dgm:pt>
    <dgm:pt modelId="{9E4F0A8A-7586-4AED-A89A-A5EA5DE13CE2}" type="pres">
      <dgm:prSet presAssocID="{0508F04D-1FE4-4241-8FD6-E222E5B3B1C3}" presName="spacer" presStyleCnt="0"/>
      <dgm:spPr/>
    </dgm:pt>
    <dgm:pt modelId="{350AEF6A-E946-4465-8B13-ECFF92A3A5A1}" type="pres">
      <dgm:prSet presAssocID="{AA657C8B-C89E-4145-8094-D864CAAD8855}" presName="parentText" presStyleLbl="node1" presStyleIdx="3" presStyleCnt="5">
        <dgm:presLayoutVars>
          <dgm:chMax val="0"/>
          <dgm:bulletEnabled val="1"/>
        </dgm:presLayoutVars>
      </dgm:prSet>
      <dgm:spPr/>
    </dgm:pt>
    <dgm:pt modelId="{3A934CAC-9DCC-462E-BE8C-3BC4BA0B9561}" type="pres">
      <dgm:prSet presAssocID="{506AD82F-5196-49A7-9A73-63B6960822D3}" presName="spacer" presStyleCnt="0"/>
      <dgm:spPr/>
    </dgm:pt>
    <dgm:pt modelId="{3304FFB4-D115-48B7-A194-906C566D07D6}" type="pres">
      <dgm:prSet presAssocID="{FD079DC9-57EA-413C-A1A3-57943993CD5A}" presName="parentText" presStyleLbl="node1" presStyleIdx="4" presStyleCnt="5">
        <dgm:presLayoutVars>
          <dgm:chMax val="0"/>
          <dgm:bulletEnabled val="1"/>
        </dgm:presLayoutVars>
      </dgm:prSet>
      <dgm:spPr/>
    </dgm:pt>
  </dgm:ptLst>
  <dgm:cxnLst>
    <dgm:cxn modelId="{150D9716-DE7A-46CF-840C-A980D5432BF6}" type="presOf" srcId="{5409ED42-440A-4831-AFA7-FD08B962A1F1}" destId="{4CDFACE4-C329-411F-87DC-B4B91809BD78}" srcOrd="0" destOrd="0" presId="urn:microsoft.com/office/officeart/2005/8/layout/vList2"/>
    <dgm:cxn modelId="{3C75D323-5313-4B2E-B9AC-79628121CF46}" type="presOf" srcId="{AA657C8B-C89E-4145-8094-D864CAAD8855}" destId="{350AEF6A-E946-4465-8B13-ECFF92A3A5A1}" srcOrd="0" destOrd="0" presId="urn:microsoft.com/office/officeart/2005/8/layout/vList2"/>
    <dgm:cxn modelId="{37DF0D31-8B72-4FF9-9B99-425E3F13A3F4}" type="presOf" srcId="{D4FC3902-CDC6-457E-80C5-C93E1309A0B1}" destId="{E3D9D260-83AC-4AF2-AB86-72CC569D4ADD}" srcOrd="0" destOrd="0" presId="urn:microsoft.com/office/officeart/2005/8/layout/vList2"/>
    <dgm:cxn modelId="{B41FAB5A-DD1A-4FE0-BBD7-D60785A9C9C6}" srcId="{F9087BF2-7B99-4E0F-A802-4BA62AC3D71E}" destId="{FD079DC9-57EA-413C-A1A3-57943993CD5A}" srcOrd="4" destOrd="0" parTransId="{21CD2EDA-8E43-404C-9262-3BFFC096C896}" sibTransId="{AF30890F-7F4B-4638-A209-E3CE49B400FA}"/>
    <dgm:cxn modelId="{F0F4D886-3DF9-45E9-A439-125E6D905985}" srcId="{F9087BF2-7B99-4E0F-A802-4BA62AC3D71E}" destId="{5409ED42-440A-4831-AFA7-FD08B962A1F1}" srcOrd="1" destOrd="0" parTransId="{011DF631-DF43-4FC4-920D-8D83B2E87627}" sibTransId="{7BA22961-5125-45B3-9A0E-ECCF2D7817D3}"/>
    <dgm:cxn modelId="{2342B494-9F77-407A-B0BC-22DF67D16F5F}" type="presOf" srcId="{F9087BF2-7B99-4E0F-A802-4BA62AC3D71E}" destId="{6E12DEEA-0903-44F7-94B1-0674C5F9DA94}" srcOrd="0" destOrd="0" presId="urn:microsoft.com/office/officeart/2005/8/layout/vList2"/>
    <dgm:cxn modelId="{0026A595-EE25-43D1-93D9-A2C191D90120}" srcId="{F9087BF2-7B99-4E0F-A802-4BA62AC3D71E}" destId="{D4FC3902-CDC6-457E-80C5-C93E1309A0B1}" srcOrd="2" destOrd="0" parTransId="{A8D895CC-C78F-4137-AC37-F964535072A5}" sibTransId="{0508F04D-1FE4-4241-8FD6-E222E5B3B1C3}"/>
    <dgm:cxn modelId="{E896DCCB-419A-4711-8395-F0093CC59045}" type="presOf" srcId="{3D4908D5-6A0D-47D5-B20A-AF0FC6059F34}" destId="{D3851361-196C-4E01-A4AE-6FF11C78995C}" srcOrd="0" destOrd="0" presId="urn:microsoft.com/office/officeart/2005/8/layout/vList2"/>
    <dgm:cxn modelId="{8FE82ECC-209D-4689-A843-B37D1785E1B6}" srcId="{F9087BF2-7B99-4E0F-A802-4BA62AC3D71E}" destId="{AA657C8B-C89E-4145-8094-D864CAAD8855}" srcOrd="3" destOrd="0" parTransId="{06AE8452-6AF5-4830-88CB-0BF5200C388F}" sibTransId="{506AD82F-5196-49A7-9A73-63B6960822D3}"/>
    <dgm:cxn modelId="{2C0F7ED0-0CC1-4DB8-8702-536E344AD646}" srcId="{F9087BF2-7B99-4E0F-A802-4BA62AC3D71E}" destId="{3D4908D5-6A0D-47D5-B20A-AF0FC6059F34}" srcOrd="0" destOrd="0" parTransId="{421C2819-5A1E-4546-AF47-DE2BE17FDFC0}" sibTransId="{297C9494-8ADC-4A22-B114-342AC73C4301}"/>
    <dgm:cxn modelId="{4E4E60D5-85F9-434D-A834-EBC33CD3A5AF}" type="presOf" srcId="{FD079DC9-57EA-413C-A1A3-57943993CD5A}" destId="{3304FFB4-D115-48B7-A194-906C566D07D6}" srcOrd="0" destOrd="0" presId="urn:microsoft.com/office/officeart/2005/8/layout/vList2"/>
    <dgm:cxn modelId="{D41E980F-FE0C-4E0C-A1F4-4FEF6A4A3098}" type="presParOf" srcId="{6E12DEEA-0903-44F7-94B1-0674C5F9DA94}" destId="{D3851361-196C-4E01-A4AE-6FF11C78995C}" srcOrd="0" destOrd="0" presId="urn:microsoft.com/office/officeart/2005/8/layout/vList2"/>
    <dgm:cxn modelId="{EF773EC1-1261-49B0-8541-D1ABAE3AAA6B}" type="presParOf" srcId="{6E12DEEA-0903-44F7-94B1-0674C5F9DA94}" destId="{969A8024-B6DD-4E46-9656-58831A2F0578}" srcOrd="1" destOrd="0" presId="urn:microsoft.com/office/officeart/2005/8/layout/vList2"/>
    <dgm:cxn modelId="{7BBA6A2B-1EF5-419A-8AA7-AE7A2A02605C}" type="presParOf" srcId="{6E12DEEA-0903-44F7-94B1-0674C5F9DA94}" destId="{4CDFACE4-C329-411F-87DC-B4B91809BD78}" srcOrd="2" destOrd="0" presId="urn:microsoft.com/office/officeart/2005/8/layout/vList2"/>
    <dgm:cxn modelId="{5C6B700E-B407-4EE7-BA9D-6D2CC0F96872}" type="presParOf" srcId="{6E12DEEA-0903-44F7-94B1-0674C5F9DA94}" destId="{BB543C23-5E96-4947-A1D5-CFF32398D356}" srcOrd="3" destOrd="0" presId="urn:microsoft.com/office/officeart/2005/8/layout/vList2"/>
    <dgm:cxn modelId="{F4EFA8FF-C604-4F57-90D3-27426C4EC724}" type="presParOf" srcId="{6E12DEEA-0903-44F7-94B1-0674C5F9DA94}" destId="{E3D9D260-83AC-4AF2-AB86-72CC569D4ADD}" srcOrd="4" destOrd="0" presId="urn:microsoft.com/office/officeart/2005/8/layout/vList2"/>
    <dgm:cxn modelId="{17D084D1-C23C-471A-9200-E5E818FBEAA4}" type="presParOf" srcId="{6E12DEEA-0903-44F7-94B1-0674C5F9DA94}" destId="{9E4F0A8A-7586-4AED-A89A-A5EA5DE13CE2}" srcOrd="5" destOrd="0" presId="urn:microsoft.com/office/officeart/2005/8/layout/vList2"/>
    <dgm:cxn modelId="{4AED0CA9-9831-45DE-A585-8D6B7854B5F1}" type="presParOf" srcId="{6E12DEEA-0903-44F7-94B1-0674C5F9DA94}" destId="{350AEF6A-E946-4465-8B13-ECFF92A3A5A1}" srcOrd="6" destOrd="0" presId="urn:microsoft.com/office/officeart/2005/8/layout/vList2"/>
    <dgm:cxn modelId="{1B0FDD9E-6A3E-475E-B846-EA2F22DF2B45}" type="presParOf" srcId="{6E12DEEA-0903-44F7-94B1-0674C5F9DA94}" destId="{3A934CAC-9DCC-462E-BE8C-3BC4BA0B9561}" srcOrd="7" destOrd="0" presId="urn:microsoft.com/office/officeart/2005/8/layout/vList2"/>
    <dgm:cxn modelId="{832DF9FF-4C57-4DC9-9093-5A93F902E56A}" type="presParOf" srcId="{6E12DEEA-0903-44F7-94B1-0674C5F9DA94}" destId="{3304FFB4-D115-48B7-A194-906C566D07D6}"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30C5A-37B8-4222-8644-D61DD904DD93}">
      <dsp:nvSpPr>
        <dsp:cNvPr id="0" name=""/>
        <dsp:cNvSpPr/>
      </dsp:nvSpPr>
      <dsp:spPr>
        <a:xfrm rot="16200000">
          <a:off x="-509282" y="510275"/>
          <a:ext cx="3604025" cy="2583473"/>
        </a:xfrm>
        <a:prstGeom prst="flowChartManualOperation">
          <a:avLst/>
        </a:prstGeom>
        <a:solidFill>
          <a:srgbClr val="00A7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533400" rtl="0">
            <a:lnSpc>
              <a:spcPct val="90000"/>
            </a:lnSpc>
            <a:spcBef>
              <a:spcPct val="0"/>
            </a:spcBef>
            <a:spcAft>
              <a:spcPct val="35000"/>
            </a:spcAft>
            <a:buNone/>
          </a:pPr>
          <a:r>
            <a:rPr lang="en-GB" sz="1200" b="1" kern="1200"/>
            <a:t>Tax</a:t>
          </a:r>
          <a:endParaRPr lang="en-GB" sz="1200" kern="1200"/>
        </a:p>
        <a:p>
          <a:pPr marL="57150" lvl="1" indent="-57150" algn="l" defTabSz="466725" rtl="0">
            <a:lnSpc>
              <a:spcPct val="90000"/>
            </a:lnSpc>
            <a:spcBef>
              <a:spcPct val="0"/>
            </a:spcBef>
            <a:spcAft>
              <a:spcPct val="15000"/>
            </a:spcAft>
            <a:buChar char="•"/>
          </a:pPr>
          <a:r>
            <a:rPr lang="en-GB" sz="1050" b="0" kern="1200"/>
            <a:t>Ensuring companies are compliant with tax law</a:t>
          </a:r>
          <a:endParaRPr lang="en-GB" sz="1050" kern="1200"/>
        </a:p>
        <a:p>
          <a:pPr marL="57150" lvl="1" indent="-57150" algn="l" defTabSz="466725" rtl="0">
            <a:lnSpc>
              <a:spcPct val="90000"/>
            </a:lnSpc>
            <a:spcBef>
              <a:spcPct val="0"/>
            </a:spcBef>
            <a:spcAft>
              <a:spcPct val="15000"/>
            </a:spcAft>
            <a:buChar char="•"/>
          </a:pPr>
          <a:r>
            <a:rPr lang="en-GB" sz="1050" b="0" kern="1200"/>
            <a:t>Providing tax structuring advice to help businesses grow</a:t>
          </a:r>
        </a:p>
        <a:p>
          <a:pPr marL="57150" lvl="1" indent="-57150" algn="l" defTabSz="466725" rtl="0">
            <a:lnSpc>
              <a:spcPct val="90000"/>
            </a:lnSpc>
            <a:spcBef>
              <a:spcPct val="0"/>
            </a:spcBef>
            <a:spcAft>
              <a:spcPct val="15000"/>
            </a:spcAft>
            <a:buChar char="•"/>
          </a:pPr>
          <a:endParaRPr lang="en-GB" sz="1050" b="0" kern="1200"/>
        </a:p>
        <a:p>
          <a:pPr marL="57150" lvl="1" indent="-57150" algn="l" defTabSz="466725" rtl="0">
            <a:lnSpc>
              <a:spcPct val="90000"/>
            </a:lnSpc>
            <a:spcBef>
              <a:spcPct val="0"/>
            </a:spcBef>
            <a:spcAft>
              <a:spcPct val="15000"/>
            </a:spcAft>
            <a:buChar char="•"/>
          </a:pPr>
          <a:r>
            <a:rPr lang="en-GB" sz="1050" b="0" kern="1200"/>
            <a:t>Corporate &amp; international tax</a:t>
          </a:r>
        </a:p>
        <a:p>
          <a:pPr marL="57150" lvl="1" indent="-57150" algn="l" defTabSz="466725" rtl="0">
            <a:lnSpc>
              <a:spcPct val="90000"/>
            </a:lnSpc>
            <a:spcBef>
              <a:spcPct val="0"/>
            </a:spcBef>
            <a:spcAft>
              <a:spcPct val="15000"/>
            </a:spcAft>
            <a:buChar char="•"/>
          </a:pPr>
          <a:r>
            <a:rPr lang="en-GB" sz="1050" b="0" kern="1200"/>
            <a:t>Indirect Tax</a:t>
          </a:r>
        </a:p>
        <a:p>
          <a:pPr marL="57150" lvl="1" indent="-57150" algn="l" defTabSz="466725" rtl="0">
            <a:lnSpc>
              <a:spcPct val="90000"/>
            </a:lnSpc>
            <a:spcBef>
              <a:spcPct val="0"/>
            </a:spcBef>
            <a:spcAft>
              <a:spcPct val="15000"/>
            </a:spcAft>
            <a:buChar char="•"/>
          </a:pPr>
          <a:r>
            <a:rPr lang="en-GB" sz="1050" b="0" kern="1200"/>
            <a:t>Capital allowances</a:t>
          </a:r>
        </a:p>
        <a:p>
          <a:pPr marL="57150" lvl="1" indent="-57150" algn="l" defTabSz="466725" rtl="0">
            <a:lnSpc>
              <a:spcPct val="90000"/>
            </a:lnSpc>
            <a:spcBef>
              <a:spcPct val="0"/>
            </a:spcBef>
            <a:spcAft>
              <a:spcPct val="15000"/>
            </a:spcAft>
            <a:buChar char="•"/>
          </a:pPr>
          <a:r>
            <a:rPr lang="en-GB" sz="1050" b="0" kern="1200"/>
            <a:t>Real Estate tax</a:t>
          </a:r>
        </a:p>
        <a:p>
          <a:pPr marL="57150" lvl="1" indent="-57150" algn="l" defTabSz="466725" rtl="0">
            <a:lnSpc>
              <a:spcPct val="90000"/>
            </a:lnSpc>
            <a:spcBef>
              <a:spcPct val="0"/>
            </a:spcBef>
            <a:spcAft>
              <a:spcPct val="15000"/>
            </a:spcAft>
            <a:buChar char="•"/>
          </a:pPr>
          <a:r>
            <a:rPr lang="en-GB" sz="1050" b="0" kern="1200"/>
            <a:t>Tax dispute solution</a:t>
          </a:r>
        </a:p>
        <a:p>
          <a:pPr marL="57150" lvl="1" indent="-57150" algn="l" defTabSz="466725" rtl="0">
            <a:lnSpc>
              <a:spcPct val="90000"/>
            </a:lnSpc>
            <a:spcBef>
              <a:spcPct val="0"/>
            </a:spcBef>
            <a:spcAft>
              <a:spcPct val="15000"/>
            </a:spcAft>
            <a:buChar char="•"/>
          </a:pPr>
          <a:r>
            <a:rPr lang="en-GB" sz="1050" b="0" kern="1200"/>
            <a:t>Tax risk management</a:t>
          </a:r>
        </a:p>
        <a:p>
          <a:pPr marL="57150" lvl="1" indent="-57150" algn="l" defTabSz="355600" rtl="0">
            <a:lnSpc>
              <a:spcPct val="90000"/>
            </a:lnSpc>
            <a:spcBef>
              <a:spcPct val="0"/>
            </a:spcBef>
            <a:spcAft>
              <a:spcPct val="15000"/>
            </a:spcAft>
            <a:buChar char="•"/>
          </a:pPr>
          <a:endParaRPr lang="en-GB" sz="800" b="0" kern="1200"/>
        </a:p>
        <a:p>
          <a:pPr marL="57150" lvl="1" indent="-57150" algn="l" defTabSz="311150" rtl="0">
            <a:lnSpc>
              <a:spcPct val="90000"/>
            </a:lnSpc>
            <a:spcBef>
              <a:spcPct val="0"/>
            </a:spcBef>
            <a:spcAft>
              <a:spcPct val="15000"/>
            </a:spcAft>
            <a:buChar char="•"/>
          </a:pPr>
          <a:endParaRPr lang="en-GB" sz="700" b="0" kern="1200"/>
        </a:p>
        <a:p>
          <a:pPr marL="57150" lvl="1" indent="-57150" algn="l" defTabSz="311150" rtl="0">
            <a:lnSpc>
              <a:spcPct val="90000"/>
            </a:lnSpc>
            <a:spcBef>
              <a:spcPct val="0"/>
            </a:spcBef>
            <a:spcAft>
              <a:spcPct val="15000"/>
            </a:spcAft>
            <a:buChar char="•"/>
          </a:pPr>
          <a:endParaRPr lang="en-GB" sz="700" b="0" kern="1200"/>
        </a:p>
      </dsp:txBody>
      <dsp:txXfrm rot="5400000">
        <a:off x="994" y="720804"/>
        <a:ext cx="2583473" cy="2162415"/>
      </dsp:txXfrm>
    </dsp:sp>
    <dsp:sp modelId="{785285B7-B553-4F66-874B-A90674D7CA6B}">
      <dsp:nvSpPr>
        <dsp:cNvPr id="0" name=""/>
        <dsp:cNvSpPr/>
      </dsp:nvSpPr>
      <dsp:spPr>
        <a:xfrm rot="16200000">
          <a:off x="2267951" y="510275"/>
          <a:ext cx="3604025" cy="2583473"/>
        </a:xfrm>
        <a:prstGeom prst="flowChartManualOperation">
          <a:avLst/>
        </a:prstGeom>
        <a:solidFill>
          <a:schemeClr val="accent2">
            <a:hueOff val="-2395415"/>
            <a:satOff val="37931"/>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0" rIns="57150" bIns="0" numCol="1" spcCol="1270" anchor="t" anchorCtr="0">
          <a:noAutofit/>
        </a:bodyPr>
        <a:lstStyle/>
        <a:p>
          <a:pPr marL="0" lvl="0" indent="0" algn="l" defTabSz="577850" rtl="0">
            <a:lnSpc>
              <a:spcPct val="90000"/>
            </a:lnSpc>
            <a:spcBef>
              <a:spcPct val="0"/>
            </a:spcBef>
            <a:spcAft>
              <a:spcPct val="35000"/>
            </a:spcAft>
            <a:buNone/>
          </a:pPr>
          <a:r>
            <a:rPr lang="en-GB" sz="1300" b="1" kern="1200"/>
            <a:t>Advisory</a:t>
          </a:r>
          <a:endParaRPr lang="en-GB" sz="1300" kern="1200"/>
        </a:p>
        <a:p>
          <a:pPr marL="57150" lvl="1" indent="-57150" algn="l" defTabSz="400050" rtl="0">
            <a:lnSpc>
              <a:spcPct val="90000"/>
            </a:lnSpc>
            <a:spcBef>
              <a:spcPct val="0"/>
            </a:spcBef>
            <a:spcAft>
              <a:spcPct val="15000"/>
            </a:spcAft>
            <a:buChar char="•"/>
          </a:pPr>
          <a:r>
            <a:rPr lang="en-GB" sz="900" b="0" kern="1200"/>
            <a:t>Provide advice to clients on how to improve operations, reorganising the way they work, considering their potential with mergers and acquisitions</a:t>
          </a:r>
          <a:endParaRPr lang="en-GB" sz="900" kern="1200"/>
        </a:p>
        <a:p>
          <a:pPr marL="57150" lvl="1" indent="-57150" algn="l" defTabSz="400050" rtl="0">
            <a:lnSpc>
              <a:spcPct val="90000"/>
            </a:lnSpc>
            <a:spcBef>
              <a:spcPct val="0"/>
            </a:spcBef>
            <a:spcAft>
              <a:spcPct val="15000"/>
            </a:spcAft>
            <a:buChar char="•"/>
          </a:pPr>
          <a:r>
            <a:rPr lang="en-GB" sz="900" b="0" kern="1200"/>
            <a:t>Grant Thornton is made up of more than 40 separate service lines which are split between large and complex areas and the Dealing and Business Consulting.</a:t>
          </a:r>
        </a:p>
        <a:p>
          <a:pPr marL="57150" lvl="1" indent="-57150" algn="l" defTabSz="400050" rtl="0">
            <a:lnSpc>
              <a:spcPct val="90000"/>
            </a:lnSpc>
            <a:spcBef>
              <a:spcPct val="0"/>
            </a:spcBef>
            <a:spcAft>
              <a:spcPct val="15000"/>
            </a:spcAft>
            <a:buChar char="•"/>
          </a:pPr>
          <a:endParaRPr lang="en-GB" sz="900" b="0" kern="1200"/>
        </a:p>
        <a:p>
          <a:pPr marL="57150" lvl="1" indent="-57150" algn="l" defTabSz="400050" rtl="0">
            <a:lnSpc>
              <a:spcPct val="90000"/>
            </a:lnSpc>
            <a:spcBef>
              <a:spcPct val="0"/>
            </a:spcBef>
            <a:spcAft>
              <a:spcPct val="15000"/>
            </a:spcAft>
            <a:buChar char="•"/>
          </a:pPr>
          <a:r>
            <a:rPr lang="en-GB" sz="900" b="0" kern="1200"/>
            <a:t>Business Risk Services </a:t>
          </a:r>
        </a:p>
        <a:p>
          <a:pPr marL="57150" lvl="1" indent="-57150" algn="l" defTabSz="400050" rtl="0">
            <a:lnSpc>
              <a:spcPct val="90000"/>
            </a:lnSpc>
            <a:spcBef>
              <a:spcPct val="0"/>
            </a:spcBef>
            <a:spcAft>
              <a:spcPct val="15000"/>
            </a:spcAft>
            <a:buChar char="•"/>
          </a:pPr>
          <a:r>
            <a:rPr lang="en-GB" sz="900" b="0" kern="1200"/>
            <a:t>Forensic Investigation Services</a:t>
          </a:r>
        </a:p>
        <a:p>
          <a:pPr marL="57150" lvl="1" indent="-57150" algn="l" defTabSz="400050" rtl="0">
            <a:lnSpc>
              <a:spcPct val="90000"/>
            </a:lnSpc>
            <a:spcBef>
              <a:spcPct val="0"/>
            </a:spcBef>
            <a:spcAft>
              <a:spcPct val="15000"/>
            </a:spcAft>
            <a:buChar char="•"/>
          </a:pPr>
          <a:r>
            <a:rPr lang="en-GB" sz="900" b="0" kern="1200"/>
            <a:t>Public Service advisory</a:t>
          </a:r>
        </a:p>
        <a:p>
          <a:pPr marL="57150" lvl="1" indent="-57150" algn="l" defTabSz="400050" rtl="0">
            <a:lnSpc>
              <a:spcPct val="90000"/>
            </a:lnSpc>
            <a:spcBef>
              <a:spcPct val="0"/>
            </a:spcBef>
            <a:spcAft>
              <a:spcPct val="15000"/>
            </a:spcAft>
            <a:buChar char="•"/>
          </a:pPr>
          <a:r>
            <a:rPr lang="en-GB" sz="900" b="0" kern="1200"/>
            <a:t>People Advisory</a:t>
          </a:r>
        </a:p>
        <a:p>
          <a:pPr marL="57150" lvl="1" indent="-57150" algn="l" defTabSz="400050" rtl="0">
            <a:lnSpc>
              <a:spcPct val="90000"/>
            </a:lnSpc>
            <a:spcBef>
              <a:spcPct val="0"/>
            </a:spcBef>
            <a:spcAft>
              <a:spcPct val="15000"/>
            </a:spcAft>
            <a:buChar char="•"/>
          </a:pPr>
          <a:r>
            <a:rPr lang="en-GB" sz="900" b="0" kern="1200"/>
            <a:t>Restructuring</a:t>
          </a:r>
        </a:p>
        <a:p>
          <a:pPr marL="57150" lvl="1" indent="-57150" algn="l" defTabSz="444500" rtl="0">
            <a:lnSpc>
              <a:spcPct val="90000"/>
            </a:lnSpc>
            <a:spcBef>
              <a:spcPct val="0"/>
            </a:spcBef>
            <a:spcAft>
              <a:spcPct val="15000"/>
            </a:spcAft>
            <a:buChar char="•"/>
          </a:pPr>
          <a:endParaRPr lang="en-GB" sz="1000" kern="1200"/>
        </a:p>
        <a:p>
          <a:pPr marL="57150" lvl="1" indent="-57150" algn="l" defTabSz="444500" rtl="0">
            <a:lnSpc>
              <a:spcPct val="90000"/>
            </a:lnSpc>
            <a:spcBef>
              <a:spcPct val="0"/>
            </a:spcBef>
            <a:spcAft>
              <a:spcPct val="15000"/>
            </a:spcAft>
            <a:buChar char="•"/>
          </a:pPr>
          <a:endParaRPr lang="en-GB" sz="1000" kern="1200"/>
        </a:p>
      </dsp:txBody>
      <dsp:txXfrm rot="5400000">
        <a:off x="2778227" y="720804"/>
        <a:ext cx="2583473" cy="2162415"/>
      </dsp:txXfrm>
    </dsp:sp>
    <dsp:sp modelId="{524F6D7B-DBBD-405A-8F38-DD5EBB504484}">
      <dsp:nvSpPr>
        <dsp:cNvPr id="0" name=""/>
        <dsp:cNvSpPr/>
      </dsp:nvSpPr>
      <dsp:spPr>
        <a:xfrm rot="16200000">
          <a:off x="5046178" y="510275"/>
          <a:ext cx="3604025" cy="2583473"/>
        </a:xfrm>
        <a:prstGeom prst="flowChartManualOperati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002" bIns="0" numCol="1" spcCol="1270" anchor="t" anchorCtr="0">
          <a:noAutofit/>
        </a:bodyPr>
        <a:lstStyle/>
        <a:p>
          <a:pPr marL="0" lvl="0" indent="0" algn="l" defTabSz="666750" rtl="0">
            <a:lnSpc>
              <a:spcPct val="90000"/>
            </a:lnSpc>
            <a:spcBef>
              <a:spcPct val="0"/>
            </a:spcBef>
            <a:spcAft>
              <a:spcPct val="35000"/>
            </a:spcAft>
            <a:buNone/>
          </a:pPr>
          <a:r>
            <a:rPr lang="en-GB" sz="1500" b="1" kern="1200"/>
            <a:t>Audit</a:t>
          </a:r>
          <a:endParaRPr lang="en-GB" sz="1500" kern="1200"/>
        </a:p>
        <a:p>
          <a:pPr marL="114300" lvl="1" indent="-114300" algn="l" defTabSz="533400" rtl="0">
            <a:lnSpc>
              <a:spcPct val="90000"/>
            </a:lnSpc>
            <a:spcBef>
              <a:spcPct val="0"/>
            </a:spcBef>
            <a:spcAft>
              <a:spcPct val="15000"/>
            </a:spcAft>
            <a:buChar char="•"/>
          </a:pPr>
          <a:r>
            <a:rPr lang="en-GB" sz="1200" b="0" kern="1200"/>
            <a:t>Examine company annual accounts and issue assurance reports to ensure that they have accounted for everything correctly and all transactions are appropriate business transactions.</a:t>
          </a:r>
          <a:br>
            <a:rPr lang="en-GB" sz="1200" b="0" kern="1200"/>
          </a:br>
          <a:endParaRPr lang="en-GB" sz="1200" kern="1200"/>
        </a:p>
        <a:p>
          <a:pPr marL="228600" lvl="2" indent="-114300" algn="l" defTabSz="533400" rtl="0">
            <a:lnSpc>
              <a:spcPct val="90000"/>
            </a:lnSpc>
            <a:spcBef>
              <a:spcPct val="0"/>
            </a:spcBef>
            <a:spcAft>
              <a:spcPct val="15000"/>
            </a:spcAft>
            <a:buChar char="•"/>
          </a:pPr>
          <a:r>
            <a:rPr lang="en-GB" sz="1200" kern="1200"/>
            <a:t>Audits provide shareholders, the public and regulators with confidence in the accuracy of a corporation’s financial reporting.</a:t>
          </a:r>
        </a:p>
      </dsp:txBody>
      <dsp:txXfrm rot="5400000">
        <a:off x="5556454" y="720804"/>
        <a:ext cx="2583473" cy="2162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8C0FB-3FDA-46D8-A9D9-564214F4A97F}">
      <dsp:nvSpPr>
        <dsp:cNvPr id="0" name=""/>
        <dsp:cNvSpPr/>
      </dsp:nvSpPr>
      <dsp:spPr>
        <a:xfrm>
          <a:off x="965" y="544716"/>
          <a:ext cx="1580827" cy="1580827"/>
        </a:xfrm>
        <a:prstGeom prst="ellipse">
          <a:avLst/>
        </a:prstGeom>
        <a:solidFill>
          <a:schemeClr val="accent1">
            <a:lumMod val="10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998" tIns="19050" rIns="86998" bIns="19050" numCol="1" spcCol="1270" anchor="ctr" anchorCtr="0">
          <a:noAutofit/>
        </a:bodyPr>
        <a:lstStyle/>
        <a:p>
          <a:pPr marL="0" lvl="0" indent="0" algn="ctr" defTabSz="666750" rtl="0">
            <a:lnSpc>
              <a:spcPct val="90000"/>
            </a:lnSpc>
            <a:spcBef>
              <a:spcPct val="0"/>
            </a:spcBef>
            <a:spcAft>
              <a:spcPct val="35000"/>
            </a:spcAft>
            <a:buNone/>
          </a:pPr>
          <a:r>
            <a:rPr lang="en-GB" sz="1500" b="1" kern="1200">
              <a:solidFill>
                <a:schemeClr val="bg1">
                  <a:lumMod val="100000"/>
                </a:schemeClr>
              </a:solidFill>
            </a:rPr>
            <a:t>interaction with senior clients</a:t>
          </a:r>
        </a:p>
      </dsp:txBody>
      <dsp:txXfrm>
        <a:off x="232472" y="776223"/>
        <a:ext cx="1117813" cy="1117813"/>
      </dsp:txXfrm>
    </dsp:sp>
    <dsp:sp modelId="{F2319300-55D0-478E-89E9-BB7E70E0BB5F}">
      <dsp:nvSpPr>
        <dsp:cNvPr id="0" name=""/>
        <dsp:cNvSpPr/>
      </dsp:nvSpPr>
      <dsp:spPr>
        <a:xfrm>
          <a:off x="1265627" y="544716"/>
          <a:ext cx="1580827" cy="1580827"/>
        </a:xfrm>
        <a:prstGeom prst="ellipse">
          <a:avLst/>
        </a:prstGeom>
        <a:solidFill>
          <a:schemeClr val="accent2">
            <a:lumMod val="10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998" tIns="19050" rIns="86998" bIns="19050" numCol="1" spcCol="1270" anchor="ctr" anchorCtr="0">
          <a:noAutofit/>
        </a:bodyPr>
        <a:lstStyle/>
        <a:p>
          <a:pPr marL="0" lvl="0" indent="0" algn="ctr" defTabSz="666750" rtl="0">
            <a:lnSpc>
              <a:spcPct val="90000"/>
            </a:lnSpc>
            <a:spcBef>
              <a:spcPct val="0"/>
            </a:spcBef>
            <a:spcAft>
              <a:spcPct val="35000"/>
            </a:spcAft>
            <a:buNone/>
          </a:pPr>
          <a:r>
            <a:rPr lang="en-GB" sz="1500" b="1" kern="1200">
              <a:solidFill>
                <a:schemeClr val="bg1"/>
              </a:solidFill>
            </a:rPr>
            <a:t>performing testing procedures</a:t>
          </a:r>
        </a:p>
      </dsp:txBody>
      <dsp:txXfrm>
        <a:off x="1497134" y="776223"/>
        <a:ext cx="1117813" cy="1117813"/>
      </dsp:txXfrm>
    </dsp:sp>
    <dsp:sp modelId="{28087A03-42DB-41A8-80E4-547CC02709AB}">
      <dsp:nvSpPr>
        <dsp:cNvPr id="0" name=""/>
        <dsp:cNvSpPr/>
      </dsp:nvSpPr>
      <dsp:spPr>
        <a:xfrm>
          <a:off x="2530289" y="544716"/>
          <a:ext cx="1580827" cy="1580827"/>
        </a:xfrm>
        <a:prstGeom prst="ellipse">
          <a:avLst/>
        </a:prstGeom>
        <a:solidFill>
          <a:schemeClr val="accent3">
            <a:lumMod val="10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998" tIns="19050" rIns="86998" bIns="19050" numCol="1" spcCol="1270" anchor="ctr" anchorCtr="0">
          <a:noAutofit/>
        </a:bodyPr>
        <a:lstStyle/>
        <a:p>
          <a:pPr marL="0" lvl="0" indent="0" algn="ctr" defTabSz="666750" rtl="0">
            <a:lnSpc>
              <a:spcPct val="90000"/>
            </a:lnSpc>
            <a:spcBef>
              <a:spcPct val="0"/>
            </a:spcBef>
            <a:spcAft>
              <a:spcPct val="35000"/>
            </a:spcAft>
            <a:buNone/>
          </a:pPr>
          <a:r>
            <a:rPr lang="en-GB" sz="1500" b="1" kern="1200">
              <a:solidFill>
                <a:schemeClr val="bg1"/>
              </a:solidFill>
            </a:rPr>
            <a:t>discussing significant issues with the client</a:t>
          </a:r>
        </a:p>
      </dsp:txBody>
      <dsp:txXfrm>
        <a:off x="2761796" y="776223"/>
        <a:ext cx="1117813" cy="1117813"/>
      </dsp:txXfrm>
    </dsp:sp>
    <dsp:sp modelId="{506E603D-325A-4FD2-9CF4-509327F097EF}">
      <dsp:nvSpPr>
        <dsp:cNvPr id="0" name=""/>
        <dsp:cNvSpPr/>
      </dsp:nvSpPr>
      <dsp:spPr>
        <a:xfrm>
          <a:off x="3794952" y="544716"/>
          <a:ext cx="1580827" cy="1580827"/>
        </a:xfrm>
        <a:prstGeom prst="ellipse">
          <a:avLst/>
        </a:prstGeom>
        <a:solidFill>
          <a:schemeClr val="accent4">
            <a:lumMod val="10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998" tIns="19050" rIns="86998" bIns="19050" numCol="1" spcCol="1270" anchor="ctr" anchorCtr="0">
          <a:noAutofit/>
        </a:bodyPr>
        <a:lstStyle/>
        <a:p>
          <a:pPr marL="0" lvl="0" indent="0" algn="ctr" defTabSz="666750" rtl="0">
            <a:lnSpc>
              <a:spcPct val="90000"/>
            </a:lnSpc>
            <a:spcBef>
              <a:spcPct val="0"/>
            </a:spcBef>
            <a:spcAft>
              <a:spcPct val="35000"/>
            </a:spcAft>
            <a:buNone/>
          </a:pPr>
          <a:r>
            <a:rPr lang="en-GB" sz="1500" b="1" kern="1200">
              <a:solidFill>
                <a:schemeClr val="bg1"/>
              </a:solidFill>
            </a:rPr>
            <a:t>Stock Takes</a:t>
          </a:r>
        </a:p>
      </dsp:txBody>
      <dsp:txXfrm>
        <a:off x="4026459" y="776223"/>
        <a:ext cx="1117813" cy="1117813"/>
      </dsp:txXfrm>
    </dsp:sp>
    <dsp:sp modelId="{DC2BBB28-6290-4041-B688-7DE20868C9E4}">
      <dsp:nvSpPr>
        <dsp:cNvPr id="0" name=""/>
        <dsp:cNvSpPr/>
      </dsp:nvSpPr>
      <dsp:spPr>
        <a:xfrm>
          <a:off x="5059614" y="544716"/>
          <a:ext cx="1580827" cy="1580827"/>
        </a:xfrm>
        <a:prstGeom prst="ellipse">
          <a:avLst/>
        </a:prstGeom>
        <a:solidFill>
          <a:schemeClr val="accent5">
            <a:lumMod val="10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998" tIns="19050" rIns="86998" bIns="19050" numCol="1" spcCol="1270" anchor="ctr" anchorCtr="0">
          <a:noAutofit/>
        </a:bodyPr>
        <a:lstStyle/>
        <a:p>
          <a:pPr marL="0" lvl="0" indent="0" algn="ctr" defTabSz="666750" rtl="0">
            <a:lnSpc>
              <a:spcPct val="90000"/>
            </a:lnSpc>
            <a:spcBef>
              <a:spcPct val="0"/>
            </a:spcBef>
            <a:spcAft>
              <a:spcPct val="35000"/>
            </a:spcAft>
            <a:buNone/>
          </a:pPr>
          <a:r>
            <a:rPr lang="en-GB" sz="1500" b="1" kern="1200">
              <a:solidFill>
                <a:schemeClr val="bg1"/>
              </a:solidFill>
            </a:rPr>
            <a:t>explanation of key business trends to others</a:t>
          </a:r>
        </a:p>
      </dsp:txBody>
      <dsp:txXfrm>
        <a:off x="5291121" y="776223"/>
        <a:ext cx="1117813" cy="1117813"/>
      </dsp:txXfrm>
    </dsp:sp>
    <dsp:sp modelId="{6F12F04E-7595-4BF2-93F7-C9CCFA104428}">
      <dsp:nvSpPr>
        <dsp:cNvPr id="0" name=""/>
        <dsp:cNvSpPr/>
      </dsp:nvSpPr>
      <dsp:spPr>
        <a:xfrm>
          <a:off x="6324276" y="544716"/>
          <a:ext cx="1580827" cy="1580827"/>
        </a:xfrm>
        <a:prstGeom prst="ellipse">
          <a:avLst/>
        </a:prstGeom>
        <a:solidFill>
          <a:schemeClr val="accent6">
            <a:lumMod val="10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998" tIns="19050" rIns="86998" bIns="19050" numCol="1" spcCol="1270" anchor="ctr" anchorCtr="0">
          <a:noAutofit/>
        </a:bodyPr>
        <a:lstStyle/>
        <a:p>
          <a:pPr marL="0" lvl="0" indent="0" algn="ctr" defTabSz="666750" rtl="0">
            <a:lnSpc>
              <a:spcPct val="90000"/>
            </a:lnSpc>
            <a:spcBef>
              <a:spcPct val="0"/>
            </a:spcBef>
            <a:spcAft>
              <a:spcPct val="35000"/>
            </a:spcAft>
            <a:buNone/>
          </a:pPr>
          <a:r>
            <a:rPr lang="en-GB" sz="1500" b="1" kern="1200">
              <a:solidFill>
                <a:schemeClr val="bg1"/>
              </a:solidFill>
            </a:rPr>
            <a:t>Travelling</a:t>
          </a:r>
          <a:r>
            <a:rPr lang="en-GB" sz="1500" kern="1200">
              <a:solidFill>
                <a:schemeClr val="bg1"/>
              </a:solidFill>
            </a:rPr>
            <a:t> </a:t>
          </a:r>
        </a:p>
      </dsp:txBody>
      <dsp:txXfrm>
        <a:off x="6555783" y="776223"/>
        <a:ext cx="1117813" cy="1117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E2587-5186-4170-A26D-014544614188}">
      <dsp:nvSpPr>
        <dsp:cNvPr id="0" name=""/>
        <dsp:cNvSpPr/>
      </dsp:nvSpPr>
      <dsp:spPr>
        <a:xfrm>
          <a:off x="-3327349" y="-513273"/>
          <a:ext cx="3979296" cy="3979296"/>
        </a:xfrm>
        <a:prstGeom prst="blockArc">
          <a:avLst>
            <a:gd name="adj1" fmla="val 18900000"/>
            <a:gd name="adj2" fmla="val 2700000"/>
            <a:gd name="adj3" fmla="val 54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7EE77F-4A2F-4D89-A100-955A01709B84}">
      <dsp:nvSpPr>
        <dsp:cNvPr id="0" name=""/>
        <dsp:cNvSpPr/>
      </dsp:nvSpPr>
      <dsp:spPr>
        <a:xfrm>
          <a:off x="346511" y="227007"/>
          <a:ext cx="3621328" cy="45425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562"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Apprenticeships</a:t>
          </a:r>
        </a:p>
      </dsp:txBody>
      <dsp:txXfrm>
        <a:off x="346511" y="227007"/>
        <a:ext cx="3621328" cy="454251"/>
      </dsp:txXfrm>
    </dsp:sp>
    <dsp:sp modelId="{DDF64414-BE30-42D7-8550-C699AC561000}">
      <dsp:nvSpPr>
        <dsp:cNvPr id="0" name=""/>
        <dsp:cNvSpPr/>
      </dsp:nvSpPr>
      <dsp:spPr>
        <a:xfrm>
          <a:off x="62604" y="170226"/>
          <a:ext cx="567813" cy="567813"/>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7C656F-5002-4C1B-854E-8F7E0C637863}">
      <dsp:nvSpPr>
        <dsp:cNvPr id="0" name=""/>
        <dsp:cNvSpPr/>
      </dsp:nvSpPr>
      <dsp:spPr>
        <a:xfrm>
          <a:off x="606944" y="908502"/>
          <a:ext cx="3360895" cy="45425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562"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Summer internships</a:t>
          </a:r>
        </a:p>
      </dsp:txBody>
      <dsp:txXfrm>
        <a:off x="606944" y="908502"/>
        <a:ext cx="3360895" cy="454251"/>
      </dsp:txXfrm>
    </dsp:sp>
    <dsp:sp modelId="{73A2D8FC-06D6-467E-8DE1-95F1FD2A0F7A}">
      <dsp:nvSpPr>
        <dsp:cNvPr id="0" name=""/>
        <dsp:cNvSpPr/>
      </dsp:nvSpPr>
      <dsp:spPr>
        <a:xfrm>
          <a:off x="0" y="817013"/>
          <a:ext cx="637229" cy="63722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93CFDB-65F9-4025-BDA6-3EE7520443C5}">
      <dsp:nvSpPr>
        <dsp:cNvPr id="0" name=""/>
        <dsp:cNvSpPr/>
      </dsp:nvSpPr>
      <dsp:spPr>
        <a:xfrm>
          <a:off x="606944" y="1589996"/>
          <a:ext cx="3360895" cy="45425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562"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12 Month Placements</a:t>
          </a:r>
        </a:p>
      </dsp:txBody>
      <dsp:txXfrm>
        <a:off x="606944" y="1589996"/>
        <a:ext cx="3360895" cy="454251"/>
      </dsp:txXfrm>
    </dsp:sp>
    <dsp:sp modelId="{9F65A701-5DF2-461F-8FE6-B46C7242785F}">
      <dsp:nvSpPr>
        <dsp:cNvPr id="0" name=""/>
        <dsp:cNvSpPr/>
      </dsp:nvSpPr>
      <dsp:spPr>
        <a:xfrm>
          <a:off x="323037" y="1533215"/>
          <a:ext cx="567813" cy="56781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8BF764-9D9F-416B-A609-AEA65552D475}">
      <dsp:nvSpPr>
        <dsp:cNvPr id="0" name=""/>
        <dsp:cNvSpPr/>
      </dsp:nvSpPr>
      <dsp:spPr>
        <a:xfrm>
          <a:off x="346511" y="2271491"/>
          <a:ext cx="3621328" cy="4542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562"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a:t>Graduates</a:t>
          </a:r>
        </a:p>
      </dsp:txBody>
      <dsp:txXfrm>
        <a:off x="346511" y="2271491"/>
        <a:ext cx="3621328" cy="454251"/>
      </dsp:txXfrm>
    </dsp:sp>
    <dsp:sp modelId="{F5525257-3CF9-441D-99AE-DDBFD4F8BDA9}">
      <dsp:nvSpPr>
        <dsp:cNvPr id="0" name=""/>
        <dsp:cNvSpPr/>
      </dsp:nvSpPr>
      <dsp:spPr>
        <a:xfrm>
          <a:off x="27897" y="2180002"/>
          <a:ext cx="637229" cy="63722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C8E22-0D32-445D-AB57-F245E23DFF88}">
      <dsp:nvSpPr>
        <dsp:cNvPr id="0" name=""/>
        <dsp:cNvSpPr/>
      </dsp:nvSpPr>
      <dsp:spPr>
        <a:xfrm>
          <a:off x="0" y="346505"/>
          <a:ext cx="8207375" cy="727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Pause to think about your answer </a:t>
          </a:r>
          <a:r>
            <a:rPr lang="en-GB" sz="1300" b="0" kern="1200"/>
            <a:t>– take a second before answering a question to show you are putting some thought into your answer</a:t>
          </a:r>
          <a:endParaRPr lang="en-GB" sz="1300" kern="1200"/>
        </a:p>
      </dsp:txBody>
      <dsp:txXfrm>
        <a:off x="35500" y="382005"/>
        <a:ext cx="8136375" cy="656228"/>
      </dsp:txXfrm>
    </dsp:sp>
    <dsp:sp modelId="{EB7AD198-BD67-4597-9775-36F12EC6581A}">
      <dsp:nvSpPr>
        <dsp:cNvPr id="0" name=""/>
        <dsp:cNvSpPr/>
      </dsp:nvSpPr>
      <dsp:spPr>
        <a:xfrm>
          <a:off x="0" y="1111173"/>
          <a:ext cx="8207375" cy="727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Answer the question being asked </a:t>
          </a:r>
          <a:r>
            <a:rPr lang="en-GB" sz="1300" b="0" kern="1200"/>
            <a:t>– this doesn’t only go for interviews, but also application forms. If you don’t answer the question, the interviewer won’t have enough evidence to be able to evaluate you against the competency or strength</a:t>
          </a:r>
          <a:endParaRPr lang="en-GB" sz="1300" kern="1200"/>
        </a:p>
      </dsp:txBody>
      <dsp:txXfrm>
        <a:off x="35500" y="1146673"/>
        <a:ext cx="8136375" cy="656228"/>
      </dsp:txXfrm>
    </dsp:sp>
    <dsp:sp modelId="{27B699BD-9271-47AE-9C37-96AE304BA55C}">
      <dsp:nvSpPr>
        <dsp:cNvPr id="0" name=""/>
        <dsp:cNvSpPr/>
      </dsp:nvSpPr>
      <dsp:spPr>
        <a:xfrm>
          <a:off x="0" y="1875841"/>
          <a:ext cx="8207375" cy="727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Ask questions</a:t>
          </a:r>
          <a:r>
            <a:rPr lang="en-GB" sz="1300" b="0" kern="1200"/>
            <a:t> - This shows the interviewer that you are someone who was engaged and can think on their feet. Remember, the interview is not just about the interviewers getting to know you, but it’s also an opportunity for you to get to know the company, and make sure it’s the right place for the first steps in your career</a:t>
          </a:r>
          <a:endParaRPr lang="en-GB" sz="1300" kern="1200"/>
        </a:p>
      </dsp:txBody>
      <dsp:txXfrm>
        <a:off x="35500" y="1911341"/>
        <a:ext cx="8136375" cy="656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51361-196C-4E01-A4AE-6FF11C78995C}">
      <dsp:nvSpPr>
        <dsp:cNvPr id="0" name=""/>
        <dsp:cNvSpPr/>
      </dsp:nvSpPr>
      <dsp:spPr>
        <a:xfrm>
          <a:off x="0" y="963"/>
          <a:ext cx="8207375" cy="578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Situation</a:t>
          </a:r>
        </a:p>
      </dsp:txBody>
      <dsp:txXfrm>
        <a:off x="28223" y="29186"/>
        <a:ext cx="8150929" cy="521698"/>
      </dsp:txXfrm>
    </dsp:sp>
    <dsp:sp modelId="{4CDFACE4-C329-411F-87DC-B4B91809BD78}">
      <dsp:nvSpPr>
        <dsp:cNvPr id="0" name=""/>
        <dsp:cNvSpPr/>
      </dsp:nvSpPr>
      <dsp:spPr>
        <a:xfrm>
          <a:off x="0" y="593339"/>
          <a:ext cx="8207375" cy="578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Task</a:t>
          </a:r>
        </a:p>
      </dsp:txBody>
      <dsp:txXfrm>
        <a:off x="28223" y="621562"/>
        <a:ext cx="8150929" cy="521698"/>
      </dsp:txXfrm>
    </dsp:sp>
    <dsp:sp modelId="{E3D9D260-83AC-4AF2-AB86-72CC569D4ADD}">
      <dsp:nvSpPr>
        <dsp:cNvPr id="0" name=""/>
        <dsp:cNvSpPr/>
      </dsp:nvSpPr>
      <dsp:spPr>
        <a:xfrm>
          <a:off x="0" y="1185715"/>
          <a:ext cx="8207375" cy="578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Action</a:t>
          </a:r>
        </a:p>
      </dsp:txBody>
      <dsp:txXfrm>
        <a:off x="28223" y="1213938"/>
        <a:ext cx="8150929" cy="521698"/>
      </dsp:txXfrm>
    </dsp:sp>
    <dsp:sp modelId="{350AEF6A-E946-4465-8B13-ECFF92A3A5A1}">
      <dsp:nvSpPr>
        <dsp:cNvPr id="0" name=""/>
        <dsp:cNvSpPr/>
      </dsp:nvSpPr>
      <dsp:spPr>
        <a:xfrm>
          <a:off x="0" y="1778091"/>
          <a:ext cx="8207375" cy="578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a:t>Result </a:t>
          </a:r>
          <a:r>
            <a:rPr lang="en-GB" sz="500" b="0" kern="1200"/>
            <a:t> </a:t>
          </a:r>
          <a:endParaRPr lang="en-GB" sz="500" kern="1200"/>
        </a:p>
      </dsp:txBody>
      <dsp:txXfrm>
        <a:off x="28223" y="1806314"/>
        <a:ext cx="8150929" cy="521698"/>
      </dsp:txXfrm>
    </dsp:sp>
    <dsp:sp modelId="{3304FFB4-D115-48B7-A194-906C566D07D6}">
      <dsp:nvSpPr>
        <dsp:cNvPr id="0" name=""/>
        <dsp:cNvSpPr/>
      </dsp:nvSpPr>
      <dsp:spPr>
        <a:xfrm>
          <a:off x="0" y="2370466"/>
          <a:ext cx="8207375" cy="578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kern="1200"/>
            <a:t>Evaluate </a:t>
          </a:r>
          <a:endParaRPr lang="en-GB" sz="2400" kern="1200"/>
        </a:p>
      </dsp:txBody>
      <dsp:txXfrm>
        <a:off x="28223" y="2398689"/>
        <a:ext cx="8150929" cy="52169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A6D11B-5AFC-433E-A7E7-389B5583B1C3}" type="datetimeFigureOut">
              <a:rPr lang="en-GB" smtClean="0"/>
              <a:t>29/05/2023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B5B3D-42B5-44FD-B262-2266BE1B41DD}" type="slidenum">
              <a:rPr lang="en-GB" smtClean="0"/>
              <a:t>‹#›</a:t>
            </a:fld>
            <a:endParaRPr lang="en-GB"/>
          </a:p>
        </p:txBody>
      </p:sp>
    </p:spTree>
    <p:extLst>
      <p:ext uri="{BB962C8B-B14F-4D97-AF65-F5344CB8AC3E}">
        <p14:creationId xmlns:p14="http://schemas.microsoft.com/office/powerpoint/2010/main" val="73470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1B3CC-940F-4779-BF43-521309CFED18}" type="datetimeFigureOut">
              <a:rPr lang="en-GB" smtClean="0"/>
              <a:t>29/05/2023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4E907-D368-431F-8F77-A4C7F8FB0DB4}" type="slidenum">
              <a:rPr lang="en-GB" smtClean="0"/>
              <a:t>‹#›</a:t>
            </a:fld>
            <a:endParaRPr lang="en-GB"/>
          </a:p>
        </p:txBody>
      </p:sp>
    </p:spTree>
    <p:extLst>
      <p:ext uri="{BB962C8B-B14F-4D97-AF65-F5344CB8AC3E}">
        <p14:creationId xmlns:p14="http://schemas.microsoft.com/office/powerpoint/2010/main" val="1652666574"/>
      </p:ext>
    </p:extLst>
  </p:cSld>
  <p:clrMap bg1="lt1" tx1="dk1" bg2="lt2" tx2="dk2" accent1="accent1" accent2="accent2" accent3="accent3" accent4="accent4" accent5="accent5" accent6="accent6" hlink="hlink" folHlink="folHlink"/>
  <p:notesStyle>
    <a:lvl1pPr marL="0" algn="l" defTabSz="622066" rtl="0" eaLnBrk="1" latinLnBrk="0" hangingPunct="1">
      <a:defRPr sz="816" kern="1200">
        <a:solidFill>
          <a:schemeClr val="tx1"/>
        </a:solidFill>
        <a:latin typeface="+mn-lt"/>
        <a:ea typeface="+mn-ea"/>
        <a:cs typeface="+mn-cs"/>
      </a:defRPr>
    </a:lvl1pPr>
    <a:lvl2pPr marL="311033" algn="l" defTabSz="622066" rtl="0" eaLnBrk="1" latinLnBrk="0" hangingPunct="1">
      <a:defRPr sz="816" kern="1200">
        <a:solidFill>
          <a:schemeClr val="tx1"/>
        </a:solidFill>
        <a:latin typeface="+mn-lt"/>
        <a:ea typeface="+mn-ea"/>
        <a:cs typeface="+mn-cs"/>
      </a:defRPr>
    </a:lvl2pPr>
    <a:lvl3pPr marL="622066" algn="l" defTabSz="622066" rtl="0" eaLnBrk="1" latinLnBrk="0" hangingPunct="1">
      <a:defRPr sz="816" kern="1200">
        <a:solidFill>
          <a:schemeClr val="tx1"/>
        </a:solidFill>
        <a:latin typeface="+mn-lt"/>
        <a:ea typeface="+mn-ea"/>
        <a:cs typeface="+mn-cs"/>
      </a:defRPr>
    </a:lvl3pPr>
    <a:lvl4pPr marL="933099" algn="l" defTabSz="622066" rtl="0" eaLnBrk="1" latinLnBrk="0" hangingPunct="1">
      <a:defRPr sz="816" kern="1200">
        <a:solidFill>
          <a:schemeClr val="tx1"/>
        </a:solidFill>
        <a:latin typeface="+mn-lt"/>
        <a:ea typeface="+mn-ea"/>
        <a:cs typeface="+mn-cs"/>
      </a:defRPr>
    </a:lvl4pPr>
    <a:lvl5pPr marL="1244133" algn="l" defTabSz="622066" rtl="0" eaLnBrk="1" latinLnBrk="0" hangingPunct="1">
      <a:defRPr sz="816" kern="1200">
        <a:solidFill>
          <a:schemeClr val="tx1"/>
        </a:solidFill>
        <a:latin typeface="+mn-lt"/>
        <a:ea typeface="+mn-ea"/>
        <a:cs typeface="+mn-cs"/>
      </a:defRPr>
    </a:lvl5pPr>
    <a:lvl6pPr marL="1555166" algn="l" defTabSz="622066" rtl="0" eaLnBrk="1" latinLnBrk="0" hangingPunct="1">
      <a:defRPr sz="816" kern="1200">
        <a:solidFill>
          <a:schemeClr val="tx1"/>
        </a:solidFill>
        <a:latin typeface="+mn-lt"/>
        <a:ea typeface="+mn-ea"/>
        <a:cs typeface="+mn-cs"/>
      </a:defRPr>
    </a:lvl6pPr>
    <a:lvl7pPr marL="1866199" algn="l" defTabSz="622066" rtl="0" eaLnBrk="1" latinLnBrk="0" hangingPunct="1">
      <a:defRPr sz="816" kern="1200">
        <a:solidFill>
          <a:schemeClr val="tx1"/>
        </a:solidFill>
        <a:latin typeface="+mn-lt"/>
        <a:ea typeface="+mn-ea"/>
        <a:cs typeface="+mn-cs"/>
      </a:defRPr>
    </a:lvl7pPr>
    <a:lvl8pPr marL="2177232" algn="l" defTabSz="622066" rtl="0" eaLnBrk="1" latinLnBrk="0" hangingPunct="1">
      <a:defRPr sz="816" kern="1200">
        <a:solidFill>
          <a:schemeClr val="tx1"/>
        </a:solidFill>
        <a:latin typeface="+mn-lt"/>
        <a:ea typeface="+mn-ea"/>
        <a:cs typeface="+mn-cs"/>
      </a:defRPr>
    </a:lvl8pPr>
    <a:lvl9pPr marL="2488265" algn="l" defTabSz="622066" rtl="0" eaLnBrk="1" latinLnBrk="0" hangingPunct="1">
      <a:defRPr sz="8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Emma</a:t>
            </a:r>
          </a:p>
        </p:txBody>
      </p:sp>
      <p:sp>
        <p:nvSpPr>
          <p:cNvPr id="4" name="Slide Number Placeholder 3"/>
          <p:cNvSpPr>
            <a:spLocks noGrp="1"/>
          </p:cNvSpPr>
          <p:nvPr>
            <p:ph type="sldNum" sz="quarter" idx="5"/>
          </p:nvPr>
        </p:nvSpPr>
        <p:spPr/>
        <p:txBody>
          <a:bodyPr/>
          <a:lstStyle/>
          <a:p>
            <a:fld id="{0724E907-D368-431F-8F77-A4C7F8FB0DB4}" type="slidenum">
              <a:rPr lang="en-GB" smtClean="0"/>
              <a:t>1</a:t>
            </a:fld>
            <a:endParaRPr lang="en-GB"/>
          </a:p>
        </p:txBody>
      </p:sp>
    </p:spTree>
    <p:extLst>
      <p:ext uri="{BB962C8B-B14F-4D97-AF65-F5344CB8AC3E}">
        <p14:creationId xmlns:p14="http://schemas.microsoft.com/office/powerpoint/2010/main" val="235287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13</a:t>
            </a:fld>
            <a:endParaRPr lang="en-GB"/>
          </a:p>
        </p:txBody>
      </p:sp>
    </p:spTree>
    <p:extLst>
      <p:ext uri="{BB962C8B-B14F-4D97-AF65-F5344CB8AC3E}">
        <p14:creationId xmlns:p14="http://schemas.microsoft.com/office/powerpoint/2010/main" val="424890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14</a:t>
            </a:fld>
            <a:endParaRPr lang="en-GB"/>
          </a:p>
        </p:txBody>
      </p:sp>
    </p:spTree>
    <p:extLst>
      <p:ext uri="{BB962C8B-B14F-4D97-AF65-F5344CB8AC3E}">
        <p14:creationId xmlns:p14="http://schemas.microsoft.com/office/powerpoint/2010/main" val="209860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15</a:t>
            </a:fld>
            <a:endParaRPr lang="en-GB"/>
          </a:p>
        </p:txBody>
      </p:sp>
    </p:spTree>
    <p:extLst>
      <p:ext uri="{BB962C8B-B14F-4D97-AF65-F5344CB8AC3E}">
        <p14:creationId xmlns:p14="http://schemas.microsoft.com/office/powerpoint/2010/main" val="3126441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16</a:t>
            </a:fld>
            <a:endParaRPr lang="en-GB"/>
          </a:p>
        </p:txBody>
      </p:sp>
    </p:spTree>
    <p:extLst>
      <p:ext uri="{BB962C8B-B14F-4D97-AF65-F5344CB8AC3E}">
        <p14:creationId xmlns:p14="http://schemas.microsoft.com/office/powerpoint/2010/main" val="889222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18</a:t>
            </a:fld>
            <a:endParaRPr lang="en-GB"/>
          </a:p>
        </p:txBody>
      </p:sp>
    </p:spTree>
    <p:extLst>
      <p:ext uri="{BB962C8B-B14F-4D97-AF65-F5344CB8AC3E}">
        <p14:creationId xmlns:p14="http://schemas.microsoft.com/office/powerpoint/2010/main" val="176727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2066"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2</a:t>
            </a:fld>
            <a:endParaRPr lang="en-GB"/>
          </a:p>
        </p:txBody>
      </p:sp>
    </p:spTree>
    <p:extLst>
      <p:ext uri="{BB962C8B-B14F-4D97-AF65-F5344CB8AC3E}">
        <p14:creationId xmlns:p14="http://schemas.microsoft.com/office/powerpoint/2010/main" val="290191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3</a:t>
            </a:fld>
            <a:endParaRPr lang="en-GB"/>
          </a:p>
        </p:txBody>
      </p:sp>
    </p:spTree>
    <p:extLst>
      <p:ext uri="{BB962C8B-B14F-4D97-AF65-F5344CB8AC3E}">
        <p14:creationId xmlns:p14="http://schemas.microsoft.com/office/powerpoint/2010/main" val="414414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EB0A8CD8-D6C7-460C-81D2-5DEA1A681082}" type="slidenum">
              <a:rPr lang="en-GB" smtClean="0"/>
              <a:t>4</a:t>
            </a:fld>
            <a:endParaRPr lang="en-GB"/>
          </a:p>
        </p:txBody>
      </p:sp>
    </p:spTree>
    <p:extLst>
      <p:ext uri="{BB962C8B-B14F-4D97-AF65-F5344CB8AC3E}">
        <p14:creationId xmlns:p14="http://schemas.microsoft.com/office/powerpoint/2010/main" val="359496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5</a:t>
            </a:fld>
            <a:endParaRPr lang="en-GB"/>
          </a:p>
        </p:txBody>
      </p:sp>
    </p:spTree>
    <p:extLst>
      <p:ext uri="{BB962C8B-B14F-4D97-AF65-F5344CB8AC3E}">
        <p14:creationId xmlns:p14="http://schemas.microsoft.com/office/powerpoint/2010/main" val="90359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7</a:t>
            </a:fld>
            <a:endParaRPr lang="en-GB"/>
          </a:p>
        </p:txBody>
      </p:sp>
    </p:spTree>
    <p:extLst>
      <p:ext uri="{BB962C8B-B14F-4D97-AF65-F5344CB8AC3E}">
        <p14:creationId xmlns:p14="http://schemas.microsoft.com/office/powerpoint/2010/main" val="12431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9</a:t>
            </a:fld>
            <a:endParaRPr lang="en-GB"/>
          </a:p>
        </p:txBody>
      </p:sp>
    </p:spTree>
    <p:extLst>
      <p:ext uri="{BB962C8B-B14F-4D97-AF65-F5344CB8AC3E}">
        <p14:creationId xmlns:p14="http://schemas.microsoft.com/office/powerpoint/2010/main" val="298890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11</a:t>
            </a:fld>
            <a:endParaRPr lang="en-GB"/>
          </a:p>
        </p:txBody>
      </p:sp>
    </p:spTree>
    <p:extLst>
      <p:ext uri="{BB962C8B-B14F-4D97-AF65-F5344CB8AC3E}">
        <p14:creationId xmlns:p14="http://schemas.microsoft.com/office/powerpoint/2010/main" val="273489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24E907-D368-431F-8F77-A4C7F8FB0DB4}" type="slidenum">
              <a:rPr lang="en-GB" smtClean="0"/>
              <a:t>12</a:t>
            </a:fld>
            <a:endParaRPr lang="en-GB"/>
          </a:p>
        </p:txBody>
      </p:sp>
    </p:spTree>
    <p:extLst>
      <p:ext uri="{BB962C8B-B14F-4D97-AF65-F5344CB8AC3E}">
        <p14:creationId xmlns:p14="http://schemas.microsoft.com/office/powerpoint/2010/main" val="3931762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1.xml"/><Relationship Id="rId5" Type="http://schemas.openxmlformats.org/officeDocument/2006/relationships/tags" Target="../tags/tag68.xml"/><Relationship Id="rId4" Type="http://schemas.openxmlformats.org/officeDocument/2006/relationships/tags" Target="../tags/tag67.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1.xml"/><Relationship Id="rId5" Type="http://schemas.openxmlformats.org/officeDocument/2006/relationships/tags" Target="../tags/tag90.xml"/><Relationship Id="rId4" Type="http://schemas.openxmlformats.org/officeDocument/2006/relationships/tags" Target="../tags/tag89.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2.emf"/><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5.jpeg"/><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slideMaster" Target="../slideMasters/slideMaster1.xml"/><Relationship Id="rId4" Type="http://schemas.openxmlformats.org/officeDocument/2006/relationships/tags" Target="../tags/tag10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Master" Target="../slideMasters/slideMaster2.xml"/><Relationship Id="rId4" Type="http://schemas.openxmlformats.org/officeDocument/2006/relationships/tags" Target="../tags/tag107.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Master" Target="../slideMasters/slideMaster2.xml"/><Relationship Id="rId5" Type="http://schemas.openxmlformats.org/officeDocument/2006/relationships/tags" Target="../tags/tag112.xml"/><Relationship Id="rId4" Type="http://schemas.openxmlformats.org/officeDocument/2006/relationships/tags" Target="../tags/tag11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slideMaster" Target="../slideMasters/slideMaster2.xml"/><Relationship Id="rId4" Type="http://schemas.openxmlformats.org/officeDocument/2006/relationships/tags" Target="../tags/tag116.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slideMaster" Target="../slideMasters/slideMaster2.xml"/><Relationship Id="rId5" Type="http://schemas.openxmlformats.org/officeDocument/2006/relationships/tags" Target="../tags/tag135.xml"/><Relationship Id="rId10" Type="http://schemas.openxmlformats.org/officeDocument/2006/relationships/tags" Target="../tags/tag140.xml"/><Relationship Id="rId4" Type="http://schemas.openxmlformats.org/officeDocument/2006/relationships/tags" Target="../tags/tag134.xml"/><Relationship Id="rId9" Type="http://schemas.openxmlformats.org/officeDocument/2006/relationships/tags" Target="../tags/tag13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slideMaster" Target="../slideMasters/slideMaster2.xml"/><Relationship Id="rId4" Type="http://schemas.openxmlformats.org/officeDocument/2006/relationships/tags" Target="../tags/tag14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7.xml"/><Relationship Id="rId7" Type="http://schemas.openxmlformats.org/officeDocument/2006/relationships/tags" Target="../tags/tag15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Master" Target="../slideMasters/slideMaster2.xml"/><Relationship Id="rId5" Type="http://schemas.openxmlformats.org/officeDocument/2006/relationships/tags" Target="../tags/tag163.xml"/><Relationship Id="rId4" Type="http://schemas.openxmlformats.org/officeDocument/2006/relationships/tags" Target="../tags/tag162.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Master" Target="../slideMasters/slideMaster2.xml"/><Relationship Id="rId5" Type="http://schemas.openxmlformats.org/officeDocument/2006/relationships/tags" Target="../tags/tag168.xml"/><Relationship Id="rId4" Type="http://schemas.openxmlformats.org/officeDocument/2006/relationships/tags" Target="../tags/tag167.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0.xml"/><Relationship Id="rId1" Type="http://schemas.openxmlformats.org/officeDocument/2006/relationships/tags" Target="../tags/tag169.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178.xml"/><Relationship Id="rId3" Type="http://schemas.openxmlformats.org/officeDocument/2006/relationships/tags" Target="../tags/tag173.xml"/><Relationship Id="rId7" Type="http://schemas.openxmlformats.org/officeDocument/2006/relationships/tags" Target="../tags/tag17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0.xml"/><Relationship Id="rId1" Type="http://schemas.openxmlformats.org/officeDocument/2006/relationships/tags" Target="../tags/tag17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slideMaster" Target="../slideMasters/slideMaster2.xml"/><Relationship Id="rId4" Type="http://schemas.openxmlformats.org/officeDocument/2006/relationships/tags" Target="../tags/tag185.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3.jpeg"/></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2.emf"/><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5.jpeg"/><Relationship Id="rId5" Type="http://schemas.openxmlformats.org/officeDocument/2006/relationships/slideMaster" Target="../slideMasters/slideMaster2.xml"/><Relationship Id="rId4" Type="http://schemas.openxmlformats.org/officeDocument/2006/relationships/tags" Target="../tags/tag197.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Master" Target="../slideMasters/slideMaster1.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hasCustomPrompt="1"/>
            <p:custDataLst>
              <p:tags r:id="rId2"/>
            </p:custDataLst>
          </p:nvPr>
        </p:nvSpPr>
        <p:spPr/>
        <p:txBody>
          <a:bodyPr/>
          <a:lstStyle>
            <a:lvl1pPr>
              <a:defRPr/>
            </a:lvl1pPr>
          </a:lstStyle>
          <a:p>
            <a:r>
              <a:rPr lang="en-GB"/>
              <a:t>Click to edit Master title style </a:t>
            </a:r>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786285243"/>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 quote – accent">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4680000" y="1493797"/>
            <a:ext cx="3996050" cy="29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10" name="Freeform 5"/>
          <p:cNvSpPr>
            <a:spLocks noEditPoints="1"/>
          </p:cNvSpPr>
          <p:nvPr userDrawn="1">
            <p:custDataLst>
              <p:tags r:id="rId3"/>
            </p:custDataLst>
          </p:nvPr>
        </p:nvSpPr>
        <p:spPr bwMode="auto">
          <a:xfrm>
            <a:off x="6497844" y="174375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custDataLst>
              <p:tags r:id="rId4"/>
            </p:custDataLst>
          </p:nvPr>
        </p:nvSpPr>
        <p:spPr bwMode="auto">
          <a:xfrm>
            <a:off x="6497844" y="3976163"/>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Picture Placeholder 15"/>
          <p:cNvSpPr>
            <a:spLocks noGrp="1"/>
          </p:cNvSpPr>
          <p:nvPr>
            <p:ph type="pic" sz="quarter" idx="15" hasCustomPrompt="1"/>
            <p:custDataLst>
              <p:tags r:id="rId5"/>
            </p:custDataLst>
          </p:nvPr>
        </p:nvSpPr>
        <p:spPr>
          <a:xfrm>
            <a:off x="468000" y="1493797"/>
            <a:ext cx="3996000" cy="2952750"/>
          </a:xfrm>
        </p:spPr>
        <p:txBody>
          <a:bodyPr/>
          <a:lstStyle>
            <a:lvl1pPr>
              <a:defRPr/>
            </a:lvl1pPr>
          </a:lstStyle>
          <a:p>
            <a:r>
              <a:rPr lang="en-US"/>
              <a:t>Click ‘Insert Image’ from the ribbon</a:t>
            </a:r>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lstStyle>
            <a:lvl1pPr marL="0" indent="0" algn="ctr">
              <a:spcAft>
                <a:spcPts val="600"/>
              </a:spcAft>
              <a:buFont typeface="Arial" panose="020B0604020202020204" pitchFamily="34" charset="0"/>
              <a:buNone/>
              <a:defRPr sz="18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6" name="Title 5"/>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2829833681"/>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20" name="Rectangle 19"/>
          <p:cNvSpPr/>
          <p:nvPr userDrawn="1">
            <p:custDataLst>
              <p:tags r:id="rId1"/>
            </p:custDataLst>
          </p:nvPr>
        </p:nvSpPr>
        <p:spPr>
          <a:xfrm>
            <a:off x="0" y="0"/>
            <a:ext cx="9144000" cy="4443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10" name="Freeform 5"/>
          <p:cNvSpPr>
            <a:spLocks noChangeAspect="1" noEditPoints="1"/>
          </p:cNvSpPr>
          <p:nvPr userDrawn="1">
            <p:custDataLst>
              <p:tags r:id="rId3"/>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ChangeAspect="1" noEditPoints="1"/>
          </p:cNvSpPr>
          <p:nvPr userDrawn="1">
            <p:custDataLst>
              <p:tags r:id="rId4"/>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Text Placeholder 4"/>
          <p:cNvSpPr>
            <a:spLocks noGrp="1"/>
          </p:cNvSpPr>
          <p:nvPr>
            <p:ph type="body" sz="quarter" idx="14" hasCustomPrompt="1"/>
            <p:custDataLst>
              <p:tags r:id="rId5"/>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707721631"/>
      </p:ext>
    </p:extLst>
  </p:cSld>
  <p:clrMapOvr>
    <a:masterClrMapping/>
  </p:clrMapOvr>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accent">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0"/>
            <a:ext cx="9144000" cy="44434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5"/>
          <p:cNvSpPr>
            <a:spLocks noChangeAspect="1" noEditPoints="1"/>
          </p:cNvSpPr>
          <p:nvPr userDrawn="1">
            <p:custDataLst>
              <p:tags r:id="rId2"/>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ChangeAspect="1" noEditPoints="1"/>
          </p:cNvSpPr>
          <p:nvPr userDrawn="1">
            <p:custDataLst>
              <p:tags r:id="rId3"/>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Text Placeholder 4"/>
          <p:cNvSpPr>
            <a:spLocks noGrp="1"/>
          </p:cNvSpPr>
          <p:nvPr>
            <p:ph type="body" sz="quarter" idx="14" hasCustomPrompt="1"/>
            <p:custDataLst>
              <p:tags r:id="rId4"/>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Tree>
    <p:extLst>
      <p:ext uri="{BB962C8B-B14F-4D97-AF65-F5344CB8AC3E}">
        <p14:creationId xmlns:p14="http://schemas.microsoft.com/office/powerpoint/2010/main" val="1135761056"/>
      </p:ext>
    </p:extLst>
  </p:cSld>
  <p:clrMapOvr>
    <a:masterClrMapping/>
  </p:clrMapOvr>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7" name="Media Placeholder 6"/>
          <p:cNvSpPr>
            <a:spLocks noGrp="1"/>
          </p:cNvSpPr>
          <p:nvPr>
            <p:ph type="media" sz="quarter" idx="14" hasCustomPrompt="1"/>
            <p:custDataLst>
              <p:tags r:id="rId2"/>
            </p:custDataLst>
          </p:nvPr>
        </p:nvSpPr>
        <p:spPr>
          <a:xfrm>
            <a:off x="0" y="0"/>
            <a:ext cx="9144000" cy="4443413"/>
          </a:xfrm>
        </p:spPr>
        <p:txBody>
          <a:bodyPr/>
          <a:lstStyle>
            <a:lvl1pPr>
              <a:defRPr/>
            </a:lvl1pPr>
          </a:lstStyle>
          <a:p>
            <a:r>
              <a:rPr lang="en-GB"/>
              <a:t>Click icon to add video</a:t>
            </a:r>
          </a:p>
        </p:txBody>
      </p:sp>
    </p:spTree>
    <p:extLst>
      <p:ext uri="{BB962C8B-B14F-4D97-AF65-F5344CB8AC3E}">
        <p14:creationId xmlns:p14="http://schemas.microsoft.com/office/powerpoint/2010/main" val="824291459"/>
      </p:ext>
    </p:extLst>
  </p:cSld>
  <p:clrMapOvr>
    <a:masterClrMapping/>
  </p:clrMapOvr>
  <p:extLst>
    <p:ext uri="{DCECCB84-F9BA-43D5-87BE-67443E8EF086}">
      <p15:sldGuideLst xmlns:p15="http://schemas.microsoft.com/office/powerpoint/2012/main">
        <p15:guide id="3" orient="horz" pos="2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5" name="Content Placeholder 4"/>
          <p:cNvSpPr>
            <a:spLocks noGrp="1"/>
          </p:cNvSpPr>
          <p:nvPr>
            <p:ph sz="quarter" idx="22" hasCustomPrompt="1"/>
            <p:custDataLst>
              <p:tags r:id="rId2"/>
            </p:custDataLst>
          </p:nvPr>
        </p:nvSpPr>
        <p:spPr>
          <a:xfrm>
            <a:off x="468000" y="1493837"/>
            <a:ext cx="2592000" cy="1422000"/>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Content Placeholder 4"/>
          <p:cNvSpPr>
            <a:spLocks noGrp="1"/>
          </p:cNvSpPr>
          <p:nvPr>
            <p:ph sz="quarter" idx="23" hasCustomPrompt="1"/>
            <p:custDataLst>
              <p:tags r:id="rId3"/>
            </p:custDataLst>
          </p:nvPr>
        </p:nvSpPr>
        <p:spPr>
          <a:xfrm>
            <a:off x="468000"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Content Placeholder 4"/>
          <p:cNvSpPr>
            <a:spLocks noGrp="1"/>
          </p:cNvSpPr>
          <p:nvPr>
            <p:ph sz="quarter" idx="24" hasCustomPrompt="1"/>
            <p:custDataLst>
              <p:tags r:id="rId4"/>
            </p:custDataLst>
          </p:nvPr>
        </p:nvSpPr>
        <p:spPr>
          <a:xfrm>
            <a:off x="3276156" y="149383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Content Placeholder 4"/>
          <p:cNvSpPr>
            <a:spLocks noGrp="1"/>
          </p:cNvSpPr>
          <p:nvPr>
            <p:ph sz="quarter" idx="25" hasCustomPrompt="1"/>
            <p:custDataLst>
              <p:tags r:id="rId5"/>
            </p:custDataLst>
          </p:nvPr>
        </p:nvSpPr>
        <p:spPr>
          <a:xfrm>
            <a:off x="3276156"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2" name="Content Placeholder 4"/>
          <p:cNvSpPr>
            <a:spLocks noGrp="1"/>
          </p:cNvSpPr>
          <p:nvPr>
            <p:ph sz="quarter" idx="26" hasCustomPrompt="1"/>
            <p:custDataLst>
              <p:tags r:id="rId6"/>
            </p:custDataLst>
          </p:nvPr>
        </p:nvSpPr>
        <p:spPr>
          <a:xfrm>
            <a:off x="6084000" y="149383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3" name="Content Placeholder 4"/>
          <p:cNvSpPr>
            <a:spLocks noGrp="1"/>
          </p:cNvSpPr>
          <p:nvPr>
            <p:ph sz="quarter" idx="27" hasCustomPrompt="1"/>
            <p:custDataLst>
              <p:tags r:id="rId7"/>
            </p:custDataLst>
          </p:nvPr>
        </p:nvSpPr>
        <p:spPr>
          <a:xfrm>
            <a:off x="6084000"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8"/>
            </p:custDataLst>
          </p:nvPr>
        </p:nvSpPr>
        <p:spPr>
          <a:xfrm>
            <a:off x="468000" y="395998"/>
            <a:ext cx="8208000" cy="792000"/>
          </a:xfrm>
        </p:spPr>
        <p:txBody>
          <a:bodyPr/>
          <a:lstStyle/>
          <a:p>
            <a:r>
              <a:rPr lang="en-US"/>
              <a:t>Click to edit Master title style</a:t>
            </a:r>
            <a:endParaRPr lang="en-GB"/>
          </a:p>
        </p:txBody>
      </p:sp>
    </p:spTree>
    <p:extLst>
      <p:ext uri="{BB962C8B-B14F-4D97-AF65-F5344CB8AC3E}">
        <p14:creationId xmlns:p14="http://schemas.microsoft.com/office/powerpoint/2010/main" val="1561278256"/>
      </p:ext>
    </p:extLst>
  </p:cSld>
  <p:clrMapOvr>
    <a:masterClrMapping/>
  </p:clrMapOvr>
  <p:extLst>
    <p:ext uri="{DCECCB84-F9BA-43D5-87BE-67443E8EF086}">
      <p15:sldGuideLst xmlns:p15="http://schemas.microsoft.com/office/powerpoint/2012/main">
        <p15:guide id="1" orient="horz" pos="939">
          <p15:clr>
            <a:srgbClr val="FBAE40"/>
          </p15:clr>
        </p15:guide>
        <p15:guide id="2" orient="horz" pos="747">
          <p15:clr>
            <a:srgbClr val="FBAE40"/>
          </p15:clr>
        </p15:guide>
        <p15:guide id="3" orient="horz" pos="2799">
          <p15:clr>
            <a:srgbClr val="FBAE40"/>
          </p15:clr>
        </p15:guide>
        <p15:guide id="4" pos="3696">
          <p15:clr>
            <a:srgbClr val="FBAE40"/>
          </p15:clr>
        </p15:guide>
        <p15:guide id="5" pos="3833">
          <p15:clr>
            <a:srgbClr val="FBAE40"/>
          </p15:clr>
        </p15:guide>
        <p15:guide id="7" pos="1927">
          <p15:clr>
            <a:srgbClr val="FBAE40"/>
          </p15:clr>
        </p15:guide>
        <p15:guide id="8" pos="20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2710114036"/>
      </p:ext>
    </p:extLst>
  </p:cSld>
  <p:clrMapOvr>
    <a:masterClrMapping/>
  </p:clrMapOvr>
  <p:extLst>
    <p:ext uri="{DCECCB84-F9BA-43D5-87BE-67443E8EF086}">
      <p15:sldGuideLst xmlns:p15="http://schemas.microsoft.com/office/powerpoint/2012/main">
        <p15:guide id="2" orient="horz" pos="74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3431447727"/>
      </p:ext>
    </p:extLst>
  </p:cSld>
  <p:clrMapOvr>
    <a:masterClrMapping/>
  </p:clrMapOvr>
  <p:extLst>
    <p:ext uri="{DCECCB84-F9BA-43D5-87BE-67443E8EF086}">
      <p15:sldGuideLst xmlns:p15="http://schemas.microsoft.com/office/powerpoint/2012/main">
        <p15:guide id="2" orient="horz" pos="74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solidFill>
          <a:schemeClr val="bg2"/>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 name="Text Placeholder 4"/>
          <p:cNvSpPr>
            <a:spLocks noGrp="1"/>
          </p:cNvSpPr>
          <p:nvPr>
            <p:ph type="body" sz="quarter" idx="15" hasCustomPrompt="1"/>
            <p:custDataLst>
              <p:tags r:id="rId1"/>
            </p:custDataLst>
          </p:nvPr>
        </p:nvSpPr>
        <p:spPr>
          <a:xfrm>
            <a:off x="469370" y="1188000"/>
            <a:ext cx="6100629" cy="2628000"/>
          </a:xfrm>
        </p:spPr>
        <p:txBody>
          <a:bodyPr/>
          <a:lstStyle>
            <a:lvl1pPr marL="0" indent="0">
              <a:lnSpc>
                <a:spcPct val="90000"/>
              </a:lnSpc>
              <a:spcBef>
                <a:spcPts val="0"/>
              </a:spcBef>
              <a:spcAft>
                <a:spcPts val="0"/>
              </a:spcAft>
              <a:buFont typeface="Arial" panose="020B0604020202020204" pitchFamily="34" charset="0"/>
              <a:buNone/>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latin typeface="+mj-lt"/>
              </a:defRPr>
            </a:lvl2pPr>
            <a:lvl3pPr marL="0" indent="0">
              <a:lnSpc>
                <a:spcPct val="90000"/>
              </a:lnSpc>
              <a:spcBef>
                <a:spcPts val="0"/>
              </a:spcBef>
              <a:spcAft>
                <a:spcPts val="0"/>
              </a:spcAft>
              <a:buFont typeface="Arial" panose="020B0604020202020204" pitchFamily="34" charset="0"/>
              <a:buNone/>
              <a:defRPr sz="3000" b="1">
                <a:solidFill>
                  <a:schemeClr val="tx1"/>
                </a:solidFill>
                <a:latin typeface="+mj-lt"/>
              </a:defRPr>
            </a:lvl3pPr>
            <a:lvl4pPr marL="0" indent="0">
              <a:lnSpc>
                <a:spcPct val="90000"/>
              </a:lnSpc>
              <a:spcBef>
                <a:spcPts val="0"/>
              </a:spcBef>
              <a:spcAft>
                <a:spcPts val="0"/>
              </a:spcAft>
              <a:buNone/>
              <a:defRPr sz="3000" b="1">
                <a:solidFill>
                  <a:schemeClr val="tx1"/>
                </a:solidFill>
                <a:latin typeface="+mj-lt"/>
              </a:defRPr>
            </a:lvl4pPr>
            <a:lvl5pPr marL="0" indent="0">
              <a:lnSpc>
                <a:spcPct val="90000"/>
              </a:lnSpc>
              <a:spcBef>
                <a:spcPts val="0"/>
              </a:spcBef>
              <a:spcAft>
                <a:spcPts val="0"/>
              </a:spcAft>
              <a:buNone/>
              <a:defRPr sz="3000" b="1">
                <a:solidFill>
                  <a:schemeClr val="tx1"/>
                </a:solidFill>
                <a:latin typeface="+mj-lt"/>
              </a:defRPr>
            </a:lvl5pPr>
            <a:lvl6pPr marL="0" indent="0">
              <a:lnSpc>
                <a:spcPct val="90000"/>
              </a:lnSpc>
              <a:spcBef>
                <a:spcPts val="0"/>
              </a:spcBef>
              <a:spcAft>
                <a:spcPts val="0"/>
              </a:spcAft>
              <a:buFont typeface="Arial" panose="020B0604020202020204" pitchFamily="34" charset="0"/>
              <a:buNone/>
              <a:defRPr sz="3000" b="1">
                <a:solidFill>
                  <a:schemeClr val="tx1"/>
                </a:solidFill>
                <a:latin typeface="+mj-lt"/>
              </a:defRPr>
            </a:lvl6pPr>
            <a:lvl7pPr marL="0" indent="0">
              <a:lnSpc>
                <a:spcPct val="90000"/>
              </a:lnSpc>
              <a:spcBef>
                <a:spcPts val="0"/>
              </a:spcBef>
              <a:spcAft>
                <a:spcPts val="0"/>
              </a:spcAft>
              <a:buFont typeface="Arial" panose="020B0604020202020204" pitchFamily="34" charset="0"/>
              <a:buNone/>
              <a:defRPr sz="3000" b="1">
                <a:solidFill>
                  <a:schemeClr val="tx1"/>
                </a:solidFill>
                <a:latin typeface="+mj-lt"/>
              </a:defRPr>
            </a:lvl7pPr>
            <a:lvl8pPr marL="0" indent="0">
              <a:lnSpc>
                <a:spcPct val="90000"/>
              </a:lnSpc>
              <a:spcBef>
                <a:spcPts val="0"/>
              </a:spcBef>
              <a:spcAft>
                <a:spcPts val="0"/>
              </a:spcAft>
              <a:buFont typeface="Arial" panose="020B0604020202020204" pitchFamily="34" charset="0"/>
              <a:buNone/>
              <a:defRPr sz="3000" b="1">
                <a:solidFill>
                  <a:schemeClr val="tx1"/>
                </a:solidFill>
                <a:latin typeface="+mj-lt"/>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lvl="0"/>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2021 Grant Thornton UK LLP.</a:t>
            </a:r>
            <a:endParaRPr lang="en-GB" sz="60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82494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468000" y="1188000"/>
            <a:ext cx="6101999" cy="2628000"/>
          </a:xfrm>
        </p:spPr>
        <p:txBody>
          <a:bodyPr/>
          <a:lstStyle>
            <a:lvl1pPr marL="0" marR="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defRPr>
            </a:lvl2pPr>
            <a:lvl3pPr marL="0" indent="0">
              <a:lnSpc>
                <a:spcPct val="90000"/>
              </a:lnSpc>
              <a:spcBef>
                <a:spcPts val="0"/>
              </a:spcBef>
              <a:spcAft>
                <a:spcPts val="0"/>
              </a:spcAft>
              <a:buFont typeface="Arial" panose="020B0604020202020204" pitchFamily="34" charset="0"/>
              <a:buNone/>
              <a:defRPr sz="3000" b="1">
                <a:solidFill>
                  <a:schemeClr val="tx1"/>
                </a:solidFill>
              </a:defRPr>
            </a:lvl3pPr>
            <a:lvl4pPr marL="0" indent="0">
              <a:lnSpc>
                <a:spcPct val="90000"/>
              </a:lnSpc>
              <a:spcBef>
                <a:spcPts val="0"/>
              </a:spcBef>
              <a:spcAft>
                <a:spcPts val="0"/>
              </a:spcAft>
              <a:buNone/>
              <a:defRPr sz="3000" b="1">
                <a:solidFill>
                  <a:schemeClr val="tx1"/>
                </a:solidFill>
              </a:defRPr>
            </a:lvl4pPr>
            <a:lvl5pPr marL="0" indent="0">
              <a:lnSpc>
                <a:spcPct val="90000"/>
              </a:lnSpc>
              <a:spcBef>
                <a:spcPts val="0"/>
              </a:spcBef>
              <a:spcAft>
                <a:spcPts val="0"/>
              </a:spcAft>
              <a:buNone/>
              <a:defRPr sz="3000" b="1">
                <a:solidFill>
                  <a:schemeClr val="tx1"/>
                </a:solidFill>
              </a:defRPr>
            </a:lvl5pPr>
            <a:lvl6pPr marL="0" indent="0">
              <a:lnSpc>
                <a:spcPct val="90000"/>
              </a:lnSpc>
              <a:spcBef>
                <a:spcPts val="0"/>
              </a:spcBef>
              <a:spcAft>
                <a:spcPts val="0"/>
              </a:spcAft>
              <a:buFont typeface="Arial" panose="020B0604020202020204" pitchFamily="34" charset="0"/>
              <a:buNone/>
              <a:defRPr sz="3000" b="1">
                <a:solidFill>
                  <a:schemeClr val="tx1"/>
                </a:solidFill>
              </a:defRPr>
            </a:lvl6pPr>
            <a:lvl7pPr marL="0" indent="0">
              <a:lnSpc>
                <a:spcPct val="90000"/>
              </a:lnSpc>
              <a:spcBef>
                <a:spcPts val="0"/>
              </a:spcBef>
              <a:spcAft>
                <a:spcPts val="0"/>
              </a:spcAft>
              <a:buFont typeface="Arial" panose="020B0604020202020204" pitchFamily="34" charset="0"/>
              <a:buNone/>
              <a:defRPr sz="3000" b="1">
                <a:solidFill>
                  <a:schemeClr val="tx1"/>
                </a:solidFill>
              </a:defRPr>
            </a:lvl7pPr>
            <a:lvl8pPr marL="0" indent="0">
              <a:lnSpc>
                <a:spcPct val="90000"/>
              </a:lnSpc>
              <a:spcBef>
                <a:spcPts val="0"/>
              </a:spcBef>
              <a:spcAft>
                <a:spcPts val="0"/>
              </a:spcAft>
              <a:buFont typeface="Arial" panose="020B0604020202020204" pitchFamily="34" charset="0"/>
              <a:buNone/>
              <a:defRPr sz="3000" b="1">
                <a:solidFill>
                  <a:schemeClr val="tx1"/>
                </a:solidFill>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marL="0" marR="0" lvl="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a:pPr>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pPr marL="0" marR="0" lvl="0" indent="0" algn="l" defTabSz="311033" rtl="0" eaLnBrk="1" fontAlgn="auto" latinLnBrk="0" hangingPunct="1">
              <a:lnSpc>
                <a:spcPct val="100000"/>
              </a:lnSpc>
              <a:spcBef>
                <a:spcPts val="0"/>
              </a:spcBef>
              <a:spcAft>
                <a:spcPts val="0"/>
              </a:spcAft>
              <a:buClrTx/>
              <a:buSzTx/>
              <a:buFontTx/>
              <a:buNone/>
              <a:tabLst/>
              <a:defRPr/>
            </a:pPr>
            <a:r>
              <a:rPr lang="en-GB" sz="600" b="0" i="0" kern="1200">
                <a:solidFill>
                  <a:schemeClr val="tx1"/>
                </a:solidFill>
                <a:effectLst/>
                <a:latin typeface="+mn-lt"/>
                <a:ea typeface="+mn-ea"/>
                <a:cs typeface="+mn-cs"/>
              </a:rPr>
              <a:t>© 2021 Grant Thornton UK LLP.</a:t>
            </a:r>
            <a:endParaRPr lang="en-GB" sz="60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userDrawn="1">
            <p:custDataLst>
              <p:tags r:id="rId5"/>
            </p:custDataLst>
          </p:nvPr>
        </p:nvSpPr>
        <p:spPr bwMode="auto">
          <a:xfrm>
            <a:off x="6500813" y="4227328"/>
            <a:ext cx="2063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90395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6" name="Group 5"/>
          <p:cNvGrpSpPr>
            <a:grpSpLocks noChangeAspect="1"/>
          </p:cNvGrpSpPr>
          <p:nvPr userDrawn="1"/>
        </p:nvGrpSpPr>
        <p:grpSpPr>
          <a:xfrm>
            <a:off x="467999" y="396000"/>
            <a:ext cx="1944000" cy="362439"/>
            <a:chOff x="5705475" y="360000"/>
            <a:chExt cx="1486800" cy="277200"/>
          </a:xfrm>
        </p:grpSpPr>
        <p:pic>
          <p:nvPicPr>
            <p:cNvPr id="7" name="Picture 6" descr="GTlogo-primary-no tagline-RGB201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p:cNvPicPr>
              <a:picLocks noChangeAspect="1"/>
            </p:cNvPicPr>
            <p:nvPr userDrawn="1"/>
          </p:nvPicPr>
          <p:blipFill rotWithShape="1">
            <a:blip r:embed="rId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pic>
        <p:nvPicPr>
          <p:cNvPr id="4" name="Picture 3">
            <a:extLst>
              <a:ext uri="{FF2B5EF4-FFF2-40B4-BE49-F238E27FC236}">
                <a16:creationId xmlns:a16="http://schemas.microsoft.com/office/drawing/2014/main" id="{CA916C3C-F406-4F7D-9474-F1D651D0064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10641" b="13029"/>
          <a:stretch/>
        </p:blipFill>
        <p:spPr>
          <a:xfrm rot="18900000">
            <a:off x="4759410" y="-76949"/>
            <a:ext cx="5385471" cy="5297397"/>
          </a:xfrm>
          <a:prstGeom prst="rect">
            <a:avLst/>
          </a:prstGeom>
          <a:ln>
            <a:noFill/>
          </a:ln>
        </p:spPr>
      </p:pic>
      <p:sp>
        <p:nvSpPr>
          <p:cNvPr id="5" name="Text Placeholder 4"/>
          <p:cNvSpPr>
            <a:spLocks noGrp="1"/>
          </p:cNvSpPr>
          <p:nvPr>
            <p:ph type="body" sz="quarter" idx="15" hasCustomPrompt="1"/>
            <p:custDataLst>
              <p:tags r:id="rId1"/>
            </p:custDataLst>
          </p:nvPr>
        </p:nvSpPr>
        <p:spPr>
          <a:xfrm>
            <a:off x="467999" y="3329998"/>
            <a:ext cx="4032563" cy="826077"/>
          </a:xfrm>
        </p:spPr>
        <p:txBody>
          <a:bodyPr/>
          <a:lstStyle>
            <a:lvl1pPr marL="0" indent="0">
              <a:lnSpc>
                <a:spcPct val="90000"/>
              </a:lnSpc>
              <a:spcAft>
                <a:spcPts val="0"/>
              </a:spcAft>
              <a:buFont typeface="Arial" panose="020B0604020202020204" pitchFamily="34" charset="0"/>
              <a:buNone/>
              <a:defRPr sz="1350" b="1">
                <a:solidFill>
                  <a:schemeClr val="accent1"/>
                </a:solidFill>
                <a:latin typeface="+mj-lt"/>
              </a:defRPr>
            </a:lvl1pPr>
            <a:lvl2pPr marL="0" indent="0">
              <a:spcBef>
                <a:spcPts val="600"/>
              </a:spcBef>
              <a:spcAft>
                <a:spcPts val="0"/>
              </a:spcAft>
              <a:buFont typeface="Arial" panose="020B0604020202020204" pitchFamily="34" charset="0"/>
              <a:buNone/>
              <a:defRPr sz="1350" b="0">
                <a:solidFill>
                  <a:schemeClr val="accent1"/>
                </a:solidFill>
              </a:defRPr>
            </a:lvl2pPr>
            <a:lvl3pPr marL="0" indent="0">
              <a:spcBef>
                <a:spcPts val="1200"/>
              </a:spcBef>
              <a:spcAft>
                <a:spcPts val="0"/>
              </a:spcAft>
              <a:buFont typeface="Arial" panose="020B0604020202020204" pitchFamily="34" charset="0"/>
              <a:buNone/>
              <a:defRPr sz="1800" b="0">
                <a:solidFill>
                  <a:schemeClr val="accent1"/>
                </a:solidFill>
              </a:defRPr>
            </a:lvl3pPr>
            <a:lvl4pPr marL="0" indent="0">
              <a:spcBef>
                <a:spcPts val="1200"/>
              </a:spcBef>
              <a:spcAft>
                <a:spcPts val="0"/>
              </a:spcAft>
              <a:buNone/>
              <a:defRPr sz="1800" b="0">
                <a:solidFill>
                  <a:schemeClr val="accent1"/>
                </a:solidFill>
              </a:defRPr>
            </a:lvl4pPr>
            <a:lvl5pPr marL="0" indent="0">
              <a:spcBef>
                <a:spcPts val="1200"/>
              </a:spcBef>
              <a:spcAft>
                <a:spcPts val="0"/>
              </a:spcAft>
              <a:buNone/>
              <a:defRPr sz="1800" b="0">
                <a:solidFill>
                  <a:schemeClr val="accent1"/>
                </a:solidFill>
              </a:defRPr>
            </a:lvl5pPr>
            <a:lvl6pPr marL="0" indent="0">
              <a:spcBef>
                <a:spcPts val="1200"/>
              </a:spcBef>
              <a:spcAft>
                <a:spcPts val="0"/>
              </a:spcAft>
              <a:buFont typeface="Arial" panose="020B0604020202020204" pitchFamily="34" charset="0"/>
              <a:buNone/>
              <a:defRPr sz="1800" b="0">
                <a:solidFill>
                  <a:schemeClr val="accent1"/>
                </a:solidFill>
              </a:defRPr>
            </a:lvl6pPr>
            <a:lvl7pPr marL="0" indent="0">
              <a:spcBef>
                <a:spcPts val="1200"/>
              </a:spcBef>
              <a:spcAft>
                <a:spcPts val="0"/>
              </a:spcAft>
              <a:buFont typeface="Arial" panose="020B0604020202020204" pitchFamily="34" charset="0"/>
              <a:buNone/>
              <a:defRPr sz="1800" b="0">
                <a:solidFill>
                  <a:schemeClr val="accent1"/>
                </a:solidFill>
              </a:defRPr>
            </a:lvl7pPr>
            <a:lvl8pPr marL="0" indent="0">
              <a:spcBef>
                <a:spcPts val="1200"/>
              </a:spcBef>
              <a:spcAft>
                <a:spcPts val="0"/>
              </a:spcAft>
              <a:buFont typeface="Arial" panose="020B0604020202020204" pitchFamily="34" charset="0"/>
              <a:buNone/>
              <a:defRPr sz="1800" b="0">
                <a:solidFill>
                  <a:schemeClr val="accent1"/>
                </a:solidFill>
              </a:defRPr>
            </a:lvl8pPr>
            <a:lvl9pPr marL="0" indent="0">
              <a:spcBef>
                <a:spcPts val="1200"/>
              </a:spcBef>
              <a:spcAft>
                <a:spcPts val="0"/>
              </a:spcAft>
              <a:buFont typeface="Arial" panose="020B0604020202020204" pitchFamily="34" charset="0"/>
              <a:buNone/>
              <a:defRPr sz="1800" b="0">
                <a:solidFill>
                  <a:schemeClr val="accent1"/>
                </a:solidFill>
              </a:defRPr>
            </a:lvl9pPr>
          </a:lstStyle>
          <a:p>
            <a:pPr lvl="0"/>
            <a:r>
              <a:rPr lang="en-GB"/>
              <a:t>Click to add name</a:t>
            </a:r>
          </a:p>
          <a:p>
            <a:pPr lvl="1"/>
            <a:r>
              <a:rPr lang="en-GB"/>
              <a:t>Click to add position or firm</a:t>
            </a:r>
          </a:p>
        </p:txBody>
      </p:sp>
      <p:sp>
        <p:nvSpPr>
          <p:cNvPr id="2" name="Title 1"/>
          <p:cNvSpPr>
            <a:spLocks noGrp="1"/>
          </p:cNvSpPr>
          <p:nvPr>
            <p:ph type="title"/>
            <p:custDataLst>
              <p:tags r:id="rId2"/>
            </p:custDataLst>
          </p:nvPr>
        </p:nvSpPr>
        <p:spPr>
          <a:xfrm>
            <a:off x="468000" y="1620000"/>
            <a:ext cx="4032000" cy="1080000"/>
          </a:xfrm>
        </p:spPr>
        <p:txBody>
          <a:bodyPr/>
          <a:lstStyle/>
          <a:p>
            <a:r>
              <a:rPr lang="en-US"/>
              <a:t>Click to edit Master title style</a:t>
            </a:r>
            <a:endParaRPr lang="en-GB"/>
          </a:p>
        </p:txBody>
      </p:sp>
    </p:spTree>
    <p:extLst>
      <p:ext uri="{BB962C8B-B14F-4D97-AF65-F5344CB8AC3E}">
        <p14:creationId xmlns:p14="http://schemas.microsoft.com/office/powerpoint/2010/main" val="3313526410"/>
      </p:ext>
    </p:extLst>
  </p:cSld>
  <p:clrMapOvr>
    <a:masterClrMapping/>
  </p:clrMapOvr>
  <p:extLst>
    <p:ext uri="{DCECCB84-F9BA-43D5-87BE-67443E8EF086}">
      <p15:sldGuideLst xmlns:p15="http://schemas.microsoft.com/office/powerpoint/2012/main">
        <p15:guide id="1" orient="horz" pos="1019">
          <p15:clr>
            <a:srgbClr val="FBAE40"/>
          </p15:clr>
        </p15:guide>
        <p15:guide id="4" pos="2835">
          <p15:clr>
            <a:srgbClr val="FBAE40"/>
          </p15:clr>
        </p15:guide>
        <p15:guide id="5" orient="horz" pos="2096">
          <p15:clr>
            <a:srgbClr val="FBAE40"/>
          </p15:clr>
        </p15:guide>
        <p15:guide id="6" orient="horz" pos="1700">
          <p15:clr>
            <a:srgbClr val="FBAE40"/>
          </p15:clr>
        </p15:guide>
        <p15:guide id="7" orient="horz" pos="26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US"/>
              <a:t>Click to edit Master title style</a:t>
            </a:r>
            <a:endParaRPr lang="en-GB"/>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2139922250"/>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71499F-E013-4429-936F-7ED479C328BE}"/>
              </a:ext>
            </a:extLst>
          </p:cNvPr>
          <p:cNvGrpSpPr>
            <a:grpSpLocks noChangeAspect="1"/>
          </p:cNvGrpSpPr>
          <p:nvPr userDrawn="1"/>
        </p:nvGrpSpPr>
        <p:grpSpPr>
          <a:xfrm>
            <a:off x="452550" y="4190264"/>
            <a:ext cx="2066109" cy="385207"/>
            <a:chOff x="5705475" y="360000"/>
            <a:chExt cx="1486800" cy="277200"/>
          </a:xfrm>
        </p:grpSpPr>
        <p:pic>
          <p:nvPicPr>
            <p:cNvPr id="7" name="Picture 6" descr="GTlogo-primary-no tagline-RGB2012.jpg">
              <a:extLst>
                <a:ext uri="{FF2B5EF4-FFF2-40B4-BE49-F238E27FC236}">
                  <a16:creationId xmlns:a16="http://schemas.microsoft.com/office/drawing/2014/main" id="{B9C21D64-0F16-4B9B-87BC-691188500B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a:extLst>
                <a:ext uri="{FF2B5EF4-FFF2-40B4-BE49-F238E27FC236}">
                  <a16:creationId xmlns:a16="http://schemas.microsoft.com/office/drawing/2014/main" id="{7EF75C98-8E02-41A8-8902-B6546B9CEA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13" name="TextBox 12"/>
          <p:cNvSpPr txBox="1"/>
          <p:nvPr userDrawn="1">
            <p:custDataLst>
              <p:tags r:id="rId1"/>
            </p:custDataLst>
          </p:nvPr>
        </p:nvSpPr>
        <p:spPr>
          <a:xfrm>
            <a:off x="2818800" y="4192619"/>
            <a:ext cx="5399088" cy="93600"/>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2021 Grant Thornton UK LLP.</a:t>
            </a:r>
            <a:endParaRPr lang="en-GB" sz="600">
              <a:latin typeface="+mn-lt"/>
            </a:endParaRPr>
          </a:p>
        </p:txBody>
      </p:sp>
      <p:sp>
        <p:nvSpPr>
          <p:cNvPr id="14" name="TextBox 13"/>
          <p:cNvSpPr txBox="1"/>
          <p:nvPr userDrawn="1">
            <p:custDataLst>
              <p:tags r:id="rId2"/>
            </p:custDataLst>
          </p:nvPr>
        </p:nvSpPr>
        <p:spPr>
          <a:xfrm>
            <a:off x="2818800" y="4379819"/>
            <a:ext cx="5399088" cy="369332"/>
          </a:xfrm>
          <a:prstGeom prst="rect">
            <a:avLst/>
          </a:prstGeom>
          <a:noFill/>
        </p:spPr>
        <p:txBody>
          <a:bodyPr wrap="square" lIns="0" tIns="0" rIns="0" bIns="0" rtlCol="0">
            <a:spAutoFit/>
          </a:bodyPr>
          <a:lstStyle/>
          <a:p>
            <a:pPr marL="0" marR="0" lvl="0" indent="0" algn="l" defTabSz="77909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GT Walsheim Pro Light"/>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sp>
        <p:nvSpPr>
          <p:cNvPr id="17" name="Slide Number Placeholder 5">
            <a:extLst>
              <a:ext uri="{FF2B5EF4-FFF2-40B4-BE49-F238E27FC236}">
                <a16:creationId xmlns:a16="http://schemas.microsoft.com/office/drawing/2014/main" id="{D12E826F-720B-4537-BC21-7E7B33455624}"/>
              </a:ext>
            </a:extLst>
          </p:cNvPr>
          <p:cNvSpPr txBox="1">
            <a:spLocks/>
          </p:cNvSpPr>
          <p:nvPr userDrawn="1">
            <p:custDataLst>
              <p:tags r:id="rId3"/>
            </p:custDataLst>
          </p:nvPr>
        </p:nvSpPr>
        <p:spPr>
          <a:xfrm>
            <a:off x="475808" y="4861748"/>
            <a:ext cx="1311524" cy="9842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mn-lt"/>
                <a:ea typeface="+mn-ea"/>
                <a:cs typeface="+mn-cs"/>
              </a:rPr>
              <a:t>grantthornton.co.uk</a:t>
            </a:r>
          </a:p>
        </p:txBody>
      </p:sp>
      <p:cxnSp>
        <p:nvCxnSpPr>
          <p:cNvPr id="18" name="Straight Connector 17">
            <a:extLst>
              <a:ext uri="{FF2B5EF4-FFF2-40B4-BE49-F238E27FC236}">
                <a16:creationId xmlns:a16="http://schemas.microsoft.com/office/drawing/2014/main" id="{873B4D86-A3D4-4308-9617-A5D45642B18C}"/>
              </a:ext>
            </a:extLst>
          </p:cNvPr>
          <p:cNvCxnSpPr>
            <a:cxnSpLocks/>
          </p:cNvCxnSpPr>
          <p:nvPr userDrawn="1">
            <p:custDataLst>
              <p:tags r:id="rId4"/>
            </p:custDataLst>
          </p:nvPr>
        </p:nvCxnSpPr>
        <p:spPr>
          <a:xfrm>
            <a:off x="475808" y="4719321"/>
            <a:ext cx="2024062" cy="0"/>
          </a:xfrm>
          <a:prstGeom prst="line">
            <a:avLst/>
          </a:prstGeom>
          <a:noFill/>
          <a:ln w="19050" cap="rnd" cmpd="sng" algn="ctr">
            <a:solidFill>
              <a:srgbClr val="4F2D7F"/>
            </a:solidFill>
            <a:prstDash val="solid"/>
            <a:miter lim="800000"/>
          </a:ln>
          <a:effectLst/>
        </p:spPr>
      </p:cxnSp>
    </p:spTree>
    <p:extLst>
      <p:ext uri="{BB962C8B-B14F-4D97-AF65-F5344CB8AC3E}">
        <p14:creationId xmlns:p14="http://schemas.microsoft.com/office/powerpoint/2010/main" val="119302999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oter + title">
    <p:spTree>
      <p:nvGrpSpPr>
        <p:cNvPr id="1" name=""/>
        <p:cNvGrpSpPr/>
        <p:nvPr/>
      </p:nvGrpSpPr>
      <p:grpSpPr>
        <a:xfrm>
          <a:off x="0" y="0"/>
          <a:ext cx="0" cy="0"/>
          <a:chOff x="0" y="0"/>
          <a:chExt cx="0" cy="0"/>
        </a:xfrm>
      </p:grpSpPr>
      <p:sp>
        <p:nvSpPr>
          <p:cNvPr id="3" name="Slide Number Placeholder 2"/>
          <p:cNvSpPr>
            <a:spLocks noGrp="1"/>
          </p:cNvSpPr>
          <p:nvPr>
            <p:ph type="sldNum" sz="quarter" idx="10"/>
            <p:custDataLst>
              <p:tags r:id="rId1"/>
            </p:custDataLst>
          </p:nvPr>
        </p:nvSpPr>
        <p:spPr/>
        <p:txBody>
          <a:bodyPr/>
          <a:lstStyle/>
          <a:p>
            <a:fld id="{46ABC04E-765B-43CD-99F7-BD23851D570E}" type="slidenum">
              <a:rPr lang="en-GB" noProof="0" smtClean="0"/>
              <a:pPr/>
              <a:t>‹#›</a:t>
            </a:fld>
            <a:endParaRPr lang="en-GB" noProof="0"/>
          </a:p>
        </p:txBody>
      </p:sp>
      <p:sp>
        <p:nvSpPr>
          <p:cNvPr id="5" name="Title 4"/>
          <p:cNvSpPr>
            <a:spLocks noGrp="1"/>
          </p:cNvSpPr>
          <p:nvPr>
            <p:ph type="title"/>
            <p:custDataLst>
              <p:tags r:id="rId2"/>
            </p:custDataLst>
          </p:nvPr>
        </p:nvSpPr>
        <p:spPr>
          <a:xfrm>
            <a:off x="461758" y="367416"/>
            <a:ext cx="8219341" cy="342843"/>
          </a:xfrm>
        </p:spPr>
        <p:txBody>
          <a:bodyPr/>
          <a:lstStyle/>
          <a:p>
            <a:r>
              <a:rPr lang="en-US"/>
              <a:t>Click to edit Master title style</a:t>
            </a:r>
            <a:endParaRPr lang="en-GB"/>
          </a:p>
        </p:txBody>
      </p:sp>
    </p:spTree>
    <p:extLst>
      <p:ext uri="{BB962C8B-B14F-4D97-AF65-F5344CB8AC3E}">
        <p14:creationId xmlns:p14="http://schemas.microsoft.com/office/powerpoint/2010/main" val="218229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Slide Number Placeholder 1"/>
          <p:cNvSpPr>
            <a:spLocks noGrp="1"/>
          </p:cNvSpPr>
          <p:nvPr>
            <p:ph type="sldNum" sz="quarter" idx="11"/>
            <p:custDataLst>
              <p:tags r:id="rId1"/>
            </p:custDataLst>
          </p:nvPr>
        </p:nvSpPr>
        <p:spPr/>
        <p:txBody>
          <a:bodyPr/>
          <a:lstStyle/>
          <a:p>
            <a:fld id="{46ABC04E-765B-43CD-99F7-BD23851D570E}" type="slidenum">
              <a:rPr lang="en-GB" noProof="0" smtClean="0"/>
              <a:pPr/>
              <a:t>‹#›</a:t>
            </a:fld>
            <a:endParaRPr lang="en-GB" noProof="0"/>
          </a:p>
        </p:txBody>
      </p:sp>
      <p:sp>
        <p:nvSpPr>
          <p:cNvPr id="4" name="Content Placeholder 3"/>
          <p:cNvSpPr>
            <a:spLocks noGrp="1"/>
          </p:cNvSpPr>
          <p:nvPr>
            <p:ph sz="quarter" idx="12" hasCustomPrompt="1"/>
            <p:custDataLst>
              <p:tags r:id="rId2"/>
            </p:custDataLst>
          </p:nvPr>
        </p:nvSpPr>
        <p:spPr>
          <a:xfrm>
            <a:off x="461758" y="1371371"/>
            <a:ext cx="8219287" cy="2767231"/>
          </a:xfrm>
        </p:spPr>
        <p:txBody>
          <a:bodyPr/>
          <a:lstStyle>
            <a:lvl5pPr>
              <a:defRPr baseline="0"/>
            </a:lvl5pPr>
            <a:lvl6pPr>
              <a:defRPr/>
            </a:lvl6pPr>
          </a:lstStyle>
          <a:p>
            <a:pPr lvl="0"/>
            <a:r>
              <a:rPr lang="en-GB" noProof="0"/>
              <a:t>Content/text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Eighth level</a:t>
            </a:r>
          </a:p>
          <a:p>
            <a:pPr lvl="8"/>
            <a:r>
              <a:rPr lang="en-GB" noProof="0"/>
              <a:t>Ninth level</a:t>
            </a:r>
          </a:p>
          <a:p>
            <a:pPr lvl="5"/>
            <a:endParaRPr lang="en-GB" noProof="0"/>
          </a:p>
        </p:txBody>
      </p:sp>
      <p:sp>
        <p:nvSpPr>
          <p:cNvPr id="5" name="Title 4"/>
          <p:cNvSpPr>
            <a:spLocks noGrp="1"/>
          </p:cNvSpPr>
          <p:nvPr>
            <p:ph type="title"/>
            <p:custDataLst>
              <p:tags r:id="rId3"/>
            </p:custDataLst>
          </p:nvPr>
        </p:nvSpPr>
        <p:spPr/>
        <p:txBody>
          <a:bodyPr/>
          <a:lstStyle/>
          <a:p>
            <a:r>
              <a:rPr lang="en-US"/>
              <a:t>Click to edit Master title style</a:t>
            </a:r>
            <a:endParaRPr lang="en-GB"/>
          </a:p>
        </p:txBody>
      </p:sp>
      <p:sp>
        <p:nvSpPr>
          <p:cNvPr id="6" name="Freeform 5"/>
          <p:cNvSpPr>
            <a:spLocks/>
          </p:cNvSpPr>
          <p:nvPr userDrawn="1">
            <p:custDataLst>
              <p:tags r:id="rId4"/>
            </p:custDataLst>
          </p:nvPr>
        </p:nvSpPr>
        <p:spPr bwMode="auto">
          <a:xfrm>
            <a:off x="1358" y="4434015"/>
            <a:ext cx="8664808" cy="155504"/>
          </a:xfrm>
          <a:custGeom>
            <a:avLst/>
            <a:gdLst>
              <a:gd name="T0" fmla="*/ 43840 w 44334"/>
              <a:gd name="T1" fmla="*/ 0 h 989"/>
              <a:gd name="T2" fmla="*/ 43840 w 44334"/>
              <a:gd name="T3" fmla="*/ 0 h 989"/>
              <a:gd name="T4" fmla="*/ 43348 w 44334"/>
              <a:gd name="T5" fmla="*/ 448 h 989"/>
              <a:gd name="T6" fmla="*/ 0 w 44334"/>
              <a:gd name="T7" fmla="*/ 448 h 989"/>
              <a:gd name="T8" fmla="*/ 0 w 44334"/>
              <a:gd name="T9" fmla="*/ 541 h 989"/>
              <a:gd name="T10" fmla="*/ 43348 w 44334"/>
              <a:gd name="T11" fmla="*/ 541 h 989"/>
              <a:gd name="T12" fmla="*/ 43840 w 44334"/>
              <a:gd name="T13" fmla="*/ 989 h 989"/>
              <a:gd name="T14" fmla="*/ 44334 w 44334"/>
              <a:gd name="T15" fmla="*/ 494 h 989"/>
              <a:gd name="T16" fmla="*/ 43840 w 44334"/>
              <a:gd name="T17"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34" h="989">
                <a:moveTo>
                  <a:pt x="43840" y="0"/>
                </a:moveTo>
                <a:lnTo>
                  <a:pt x="43840" y="0"/>
                </a:lnTo>
                <a:cubicBezTo>
                  <a:pt x="43583" y="0"/>
                  <a:pt x="43372" y="197"/>
                  <a:pt x="43348" y="448"/>
                </a:cubicBezTo>
                <a:lnTo>
                  <a:pt x="0" y="448"/>
                </a:lnTo>
                <a:lnTo>
                  <a:pt x="0" y="541"/>
                </a:lnTo>
                <a:lnTo>
                  <a:pt x="43348" y="541"/>
                </a:lnTo>
                <a:cubicBezTo>
                  <a:pt x="43372" y="792"/>
                  <a:pt x="43583" y="989"/>
                  <a:pt x="43840" y="989"/>
                </a:cubicBezTo>
                <a:cubicBezTo>
                  <a:pt x="44113" y="989"/>
                  <a:pt x="44334" y="767"/>
                  <a:pt x="44334" y="494"/>
                </a:cubicBezTo>
                <a:cubicBezTo>
                  <a:pt x="44334" y="221"/>
                  <a:pt x="44113" y="0"/>
                  <a:pt x="43840" y="0"/>
                </a:cubicBezTo>
                <a:close/>
              </a:path>
            </a:pathLst>
          </a:custGeom>
          <a:solidFill>
            <a:srgbClr val="47308B"/>
          </a:solidFill>
          <a:ln w="0">
            <a:noFill/>
            <a:prstDash val="solid"/>
            <a:round/>
            <a:headEnd/>
            <a:tailEnd/>
          </a:ln>
        </p:spPr>
        <p:txBody>
          <a:bodyPr vert="horz" wrap="square" lIns="62201" tIns="31101" rIns="62201" bIns="31101" numCol="1" anchor="t" anchorCtr="0" compatLnSpc="1">
            <a:prstTxWarp prst="textNoShape">
              <a:avLst/>
            </a:prstTxWarp>
          </a:bodyPr>
          <a:lstStyle/>
          <a:p>
            <a:endParaRPr lang="en-GB" sz="833"/>
          </a:p>
        </p:txBody>
      </p:sp>
    </p:spTree>
    <p:extLst>
      <p:ext uri="{BB962C8B-B14F-4D97-AF65-F5344CB8AC3E}">
        <p14:creationId xmlns:p14="http://schemas.microsoft.com/office/powerpoint/2010/main" val="3974015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solidFill>
          <a:schemeClr val="bg2"/>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 name="Text Placeholder 4"/>
          <p:cNvSpPr>
            <a:spLocks noGrp="1"/>
          </p:cNvSpPr>
          <p:nvPr>
            <p:ph type="body" sz="quarter" idx="15" hasCustomPrompt="1"/>
            <p:custDataLst>
              <p:tags r:id="rId1"/>
            </p:custDataLst>
          </p:nvPr>
        </p:nvSpPr>
        <p:spPr>
          <a:xfrm>
            <a:off x="469370" y="1188000"/>
            <a:ext cx="6100629" cy="2628000"/>
          </a:xfrm>
        </p:spPr>
        <p:txBody>
          <a:bodyPr/>
          <a:lstStyle>
            <a:lvl1pPr marL="0" indent="0">
              <a:lnSpc>
                <a:spcPct val="90000"/>
              </a:lnSpc>
              <a:spcBef>
                <a:spcPts val="0"/>
              </a:spcBef>
              <a:spcAft>
                <a:spcPts val="0"/>
              </a:spcAft>
              <a:buFont typeface="Arial" panose="020B0604020202020204" pitchFamily="34" charset="0"/>
              <a:buNone/>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latin typeface="+mj-lt"/>
              </a:defRPr>
            </a:lvl2pPr>
            <a:lvl3pPr marL="0" indent="0">
              <a:lnSpc>
                <a:spcPct val="90000"/>
              </a:lnSpc>
              <a:spcBef>
                <a:spcPts val="0"/>
              </a:spcBef>
              <a:spcAft>
                <a:spcPts val="0"/>
              </a:spcAft>
              <a:buFont typeface="Arial" panose="020B0604020202020204" pitchFamily="34" charset="0"/>
              <a:buNone/>
              <a:defRPr sz="3000" b="1">
                <a:solidFill>
                  <a:schemeClr val="tx1"/>
                </a:solidFill>
                <a:latin typeface="+mj-lt"/>
              </a:defRPr>
            </a:lvl3pPr>
            <a:lvl4pPr marL="0" indent="0">
              <a:lnSpc>
                <a:spcPct val="90000"/>
              </a:lnSpc>
              <a:spcBef>
                <a:spcPts val="0"/>
              </a:spcBef>
              <a:spcAft>
                <a:spcPts val="0"/>
              </a:spcAft>
              <a:buNone/>
              <a:defRPr sz="3000" b="1">
                <a:solidFill>
                  <a:schemeClr val="tx1"/>
                </a:solidFill>
                <a:latin typeface="+mj-lt"/>
              </a:defRPr>
            </a:lvl4pPr>
            <a:lvl5pPr marL="0" indent="0">
              <a:lnSpc>
                <a:spcPct val="90000"/>
              </a:lnSpc>
              <a:spcBef>
                <a:spcPts val="0"/>
              </a:spcBef>
              <a:spcAft>
                <a:spcPts val="0"/>
              </a:spcAft>
              <a:buNone/>
              <a:defRPr sz="3000" b="1">
                <a:solidFill>
                  <a:schemeClr val="tx1"/>
                </a:solidFill>
                <a:latin typeface="+mj-lt"/>
              </a:defRPr>
            </a:lvl5pPr>
            <a:lvl6pPr marL="0" indent="0">
              <a:lnSpc>
                <a:spcPct val="90000"/>
              </a:lnSpc>
              <a:spcBef>
                <a:spcPts val="0"/>
              </a:spcBef>
              <a:spcAft>
                <a:spcPts val="0"/>
              </a:spcAft>
              <a:buFont typeface="Arial" panose="020B0604020202020204" pitchFamily="34" charset="0"/>
              <a:buNone/>
              <a:defRPr sz="3000" b="1">
                <a:solidFill>
                  <a:schemeClr val="tx1"/>
                </a:solidFill>
                <a:latin typeface="+mj-lt"/>
              </a:defRPr>
            </a:lvl6pPr>
            <a:lvl7pPr marL="0" indent="0">
              <a:lnSpc>
                <a:spcPct val="90000"/>
              </a:lnSpc>
              <a:spcBef>
                <a:spcPts val="0"/>
              </a:spcBef>
              <a:spcAft>
                <a:spcPts val="0"/>
              </a:spcAft>
              <a:buFont typeface="Arial" panose="020B0604020202020204" pitchFamily="34" charset="0"/>
              <a:buNone/>
              <a:defRPr sz="3000" b="1">
                <a:solidFill>
                  <a:schemeClr val="tx1"/>
                </a:solidFill>
                <a:latin typeface="+mj-lt"/>
              </a:defRPr>
            </a:lvl7pPr>
            <a:lvl8pPr marL="0" indent="0">
              <a:lnSpc>
                <a:spcPct val="90000"/>
              </a:lnSpc>
              <a:spcBef>
                <a:spcPts val="0"/>
              </a:spcBef>
              <a:spcAft>
                <a:spcPts val="0"/>
              </a:spcAft>
              <a:buFont typeface="Arial" panose="020B0604020202020204" pitchFamily="34" charset="0"/>
              <a:buNone/>
              <a:defRPr sz="3000" b="1">
                <a:solidFill>
                  <a:schemeClr val="tx1"/>
                </a:solidFill>
                <a:latin typeface="+mj-lt"/>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lvl="0"/>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2021 Grant Thornton UK LLP.</a:t>
            </a:r>
            <a:endParaRPr lang="en-GB" sz="60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7748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 accent">
    <p:bg>
      <p:bgPr>
        <a:solidFill>
          <a:schemeClr val="accent3"/>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5" hasCustomPrompt="1"/>
            <p:custDataLst>
              <p:tags r:id="rId1"/>
            </p:custDataLst>
          </p:nvPr>
        </p:nvSpPr>
        <p:spPr>
          <a:xfrm>
            <a:off x="468000" y="1188000"/>
            <a:ext cx="6101999" cy="2628000"/>
          </a:xfrm>
        </p:spPr>
        <p:txBody>
          <a:bodyPr/>
          <a:lstStyle>
            <a:lvl1pPr marL="0" marR="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sz="3600" b="1">
                <a:solidFill>
                  <a:schemeClr val="tx1"/>
                </a:solidFill>
                <a:latin typeface="+mj-lt"/>
              </a:defRPr>
            </a:lvl1pPr>
            <a:lvl2pPr marL="0" indent="0">
              <a:lnSpc>
                <a:spcPct val="90000"/>
              </a:lnSpc>
              <a:spcBef>
                <a:spcPts val="5400"/>
              </a:spcBef>
              <a:spcAft>
                <a:spcPts val="0"/>
              </a:spcAft>
              <a:buFont typeface="Arial" panose="020B0604020202020204" pitchFamily="34" charset="0"/>
              <a:buNone/>
              <a:defRPr sz="3000" b="1">
                <a:solidFill>
                  <a:schemeClr val="tx1"/>
                </a:solidFill>
              </a:defRPr>
            </a:lvl2pPr>
            <a:lvl3pPr marL="0" indent="0">
              <a:lnSpc>
                <a:spcPct val="90000"/>
              </a:lnSpc>
              <a:spcBef>
                <a:spcPts val="0"/>
              </a:spcBef>
              <a:spcAft>
                <a:spcPts val="0"/>
              </a:spcAft>
              <a:buFont typeface="Arial" panose="020B0604020202020204" pitchFamily="34" charset="0"/>
              <a:buNone/>
              <a:defRPr sz="3000" b="1">
                <a:solidFill>
                  <a:schemeClr val="tx1"/>
                </a:solidFill>
              </a:defRPr>
            </a:lvl3pPr>
            <a:lvl4pPr marL="0" indent="0">
              <a:lnSpc>
                <a:spcPct val="90000"/>
              </a:lnSpc>
              <a:spcBef>
                <a:spcPts val="0"/>
              </a:spcBef>
              <a:spcAft>
                <a:spcPts val="0"/>
              </a:spcAft>
              <a:buNone/>
              <a:defRPr sz="3000" b="1">
                <a:solidFill>
                  <a:schemeClr val="tx1"/>
                </a:solidFill>
              </a:defRPr>
            </a:lvl4pPr>
            <a:lvl5pPr marL="0" indent="0">
              <a:lnSpc>
                <a:spcPct val="90000"/>
              </a:lnSpc>
              <a:spcBef>
                <a:spcPts val="0"/>
              </a:spcBef>
              <a:spcAft>
                <a:spcPts val="0"/>
              </a:spcAft>
              <a:buNone/>
              <a:defRPr sz="3000" b="1">
                <a:solidFill>
                  <a:schemeClr val="tx1"/>
                </a:solidFill>
              </a:defRPr>
            </a:lvl5pPr>
            <a:lvl6pPr marL="0" indent="0">
              <a:lnSpc>
                <a:spcPct val="90000"/>
              </a:lnSpc>
              <a:spcBef>
                <a:spcPts val="0"/>
              </a:spcBef>
              <a:spcAft>
                <a:spcPts val="0"/>
              </a:spcAft>
              <a:buFont typeface="Arial" panose="020B0604020202020204" pitchFamily="34" charset="0"/>
              <a:buNone/>
              <a:defRPr sz="3000" b="1">
                <a:solidFill>
                  <a:schemeClr val="tx1"/>
                </a:solidFill>
              </a:defRPr>
            </a:lvl6pPr>
            <a:lvl7pPr marL="0" indent="0">
              <a:lnSpc>
                <a:spcPct val="90000"/>
              </a:lnSpc>
              <a:spcBef>
                <a:spcPts val="0"/>
              </a:spcBef>
              <a:spcAft>
                <a:spcPts val="0"/>
              </a:spcAft>
              <a:buFont typeface="Arial" panose="020B0604020202020204" pitchFamily="34" charset="0"/>
              <a:buNone/>
              <a:defRPr sz="3000" b="1">
                <a:solidFill>
                  <a:schemeClr val="tx1"/>
                </a:solidFill>
              </a:defRPr>
            </a:lvl7pPr>
            <a:lvl8pPr marL="0" indent="0">
              <a:lnSpc>
                <a:spcPct val="90000"/>
              </a:lnSpc>
              <a:spcBef>
                <a:spcPts val="0"/>
              </a:spcBef>
              <a:spcAft>
                <a:spcPts val="0"/>
              </a:spcAft>
              <a:buFont typeface="Arial" panose="020B0604020202020204" pitchFamily="34" charset="0"/>
              <a:buNone/>
              <a:defRPr sz="3000" b="1">
                <a:solidFill>
                  <a:schemeClr val="tx1"/>
                </a:solidFill>
              </a:defRPr>
            </a:lvl8pPr>
            <a:lvl9pPr marL="0" indent="0">
              <a:lnSpc>
                <a:spcPct val="90000"/>
              </a:lnSpc>
              <a:spcBef>
                <a:spcPts val="0"/>
              </a:spcBef>
              <a:spcAft>
                <a:spcPts val="0"/>
              </a:spcAft>
              <a:buFont typeface="Arial" panose="020B0604020202020204" pitchFamily="34" charset="0"/>
              <a:buNone/>
              <a:defRPr sz="3000" b="1">
                <a:solidFill>
                  <a:schemeClr val="tx1"/>
                </a:solidFill>
              </a:defRPr>
            </a:lvl9pPr>
          </a:lstStyle>
          <a:p>
            <a:pPr marL="0" marR="0" lvl="0" indent="0" algn="l" defTabSz="1266984" rtl="0" eaLnBrk="1" fontAlgn="auto" latinLnBrk="0" hangingPunct="1">
              <a:lnSpc>
                <a:spcPct val="90000"/>
              </a:lnSpc>
              <a:spcBef>
                <a:spcPts val="0"/>
              </a:spcBef>
              <a:spcAft>
                <a:spcPts val="0"/>
              </a:spcAft>
              <a:buClrTx/>
              <a:buSzTx/>
              <a:buFont typeface="Arial" panose="020B0604020202020204" pitchFamily="34" charset="0"/>
              <a:buNone/>
              <a:tabLst/>
              <a:defRPr/>
            </a:pPr>
            <a:r>
              <a:rPr lang="en-GB"/>
              <a:t>Divider Title</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Slide Number Placeholder 1"/>
          <p:cNvSpPr>
            <a:spLocks noGrp="1"/>
          </p:cNvSpPr>
          <p:nvPr>
            <p:ph type="sldNum" sz="quarter" idx="16"/>
            <p:custDataLst>
              <p:tags r:id="rId2"/>
            </p:custDataLst>
          </p:nvPr>
        </p:nvSpPr>
        <p:spPr/>
        <p:txBody>
          <a:bodyPr/>
          <a:lstStyle/>
          <a:p>
            <a:pPr algn="l"/>
            <a:fld id="{37B4438D-29B8-4FC7-9D64-F44FE400D0A9}" type="slidenum">
              <a:rPr lang="en-GB" smtClean="0"/>
              <a:pPr algn="l"/>
              <a:t>‹#›</a:t>
            </a:fld>
            <a:endParaRPr lang="en-GB"/>
          </a:p>
        </p:txBody>
      </p:sp>
      <p:sp>
        <p:nvSpPr>
          <p:cNvPr id="6" name="TextBox 5"/>
          <p:cNvSpPr txBox="1"/>
          <p:nvPr userDrawn="1">
            <p:custDataLst>
              <p:tags r:id="rId3"/>
            </p:custDataLst>
          </p:nvPr>
        </p:nvSpPr>
        <p:spPr>
          <a:xfrm>
            <a:off x="642440" y="4849795"/>
            <a:ext cx="3942000" cy="92333"/>
          </a:xfrm>
          <a:prstGeom prst="rect">
            <a:avLst/>
          </a:prstGeom>
          <a:noFill/>
        </p:spPr>
        <p:txBody>
          <a:bodyPr wrap="square" lIns="0" tIns="0" rIns="0" bIns="0" rtlCol="0">
            <a:spAutoFit/>
          </a:bodyPr>
          <a:lstStyle/>
          <a:p>
            <a:pPr marL="0" marR="0" lvl="0" indent="0" algn="l" defTabSz="311033" rtl="0" eaLnBrk="1" fontAlgn="auto" latinLnBrk="0" hangingPunct="1">
              <a:lnSpc>
                <a:spcPct val="100000"/>
              </a:lnSpc>
              <a:spcBef>
                <a:spcPts val="0"/>
              </a:spcBef>
              <a:spcAft>
                <a:spcPts val="0"/>
              </a:spcAft>
              <a:buClrTx/>
              <a:buSzTx/>
              <a:buFontTx/>
              <a:buNone/>
              <a:tabLst/>
              <a:defRPr/>
            </a:pPr>
            <a:r>
              <a:rPr lang="en-GB" sz="600" b="0" i="0" kern="1200">
                <a:solidFill>
                  <a:schemeClr val="tx1"/>
                </a:solidFill>
                <a:effectLst/>
                <a:latin typeface="+mn-lt"/>
                <a:ea typeface="+mn-ea"/>
                <a:cs typeface="+mn-cs"/>
              </a:rPr>
              <a:t>© 2020 Grant Thornton UK LLP.</a:t>
            </a:r>
            <a:endParaRPr lang="en-GB" sz="600"/>
          </a:p>
        </p:txBody>
      </p:sp>
      <p:cxnSp>
        <p:nvCxnSpPr>
          <p:cNvPr id="7" name="Straight Connector 6"/>
          <p:cNvCxnSpPr>
            <a:cxnSpLocks/>
          </p:cNvCxnSpPr>
          <p:nvPr userDrawn="1">
            <p:custDataLst>
              <p:tags r:id="rId4"/>
            </p:custDataLst>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5" name="AutoShape 29"/>
          <p:cNvSpPr>
            <a:spLocks noChangeAspect="1" noChangeArrowheads="1" noTextEdit="1"/>
          </p:cNvSpPr>
          <p:nvPr userDrawn="1">
            <p:custDataLst>
              <p:tags r:id="rId5"/>
            </p:custDataLst>
          </p:nvPr>
        </p:nvSpPr>
        <p:spPr bwMode="auto">
          <a:xfrm>
            <a:off x="6500813" y="4227328"/>
            <a:ext cx="2063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p:cNvGrpSpPr/>
          <p:nvPr userDrawn="1"/>
        </p:nvGrpSpPr>
        <p:grpSpPr>
          <a:xfrm>
            <a:off x="7546026" y="4734000"/>
            <a:ext cx="1131250" cy="216000"/>
            <a:chOff x="7546026" y="4056751"/>
            <a:chExt cx="1131250" cy="216000"/>
          </a:xfrm>
        </p:grpSpPr>
        <p:sp>
          <p:nvSpPr>
            <p:cNvPr id="9" name="Freeform 31"/>
            <p:cNvSpPr>
              <a:spLocks noEditPoints="1"/>
            </p:cNvSpPr>
            <p:nvPr userDrawn="1"/>
          </p:nvSpPr>
          <p:spPr bwMode="auto">
            <a:xfrm>
              <a:off x="7546026" y="4056751"/>
              <a:ext cx="216000" cy="216000"/>
            </a:xfrm>
            <a:custGeom>
              <a:avLst/>
              <a:gdLst>
                <a:gd name="T0" fmla="*/ 341 w 682"/>
                <a:gd name="T1" fmla="*/ 0 h 682"/>
                <a:gd name="T2" fmla="*/ 0 w 682"/>
                <a:gd name="T3" fmla="*/ 341 h 682"/>
                <a:gd name="T4" fmla="*/ 341 w 682"/>
                <a:gd name="T5" fmla="*/ 682 h 682"/>
                <a:gd name="T6" fmla="*/ 682 w 682"/>
                <a:gd name="T7" fmla="*/ 341 h 682"/>
                <a:gd name="T8" fmla="*/ 341 w 682"/>
                <a:gd name="T9" fmla="*/ 0 h 682"/>
                <a:gd name="T10" fmla="*/ 616 w 682"/>
                <a:gd name="T11" fmla="*/ 184 h 682"/>
                <a:gd name="T12" fmla="*/ 629 w 682"/>
                <a:gd name="T13" fmla="*/ 243 h 682"/>
                <a:gd name="T14" fmla="*/ 569 w 682"/>
                <a:gd name="T15" fmla="*/ 391 h 682"/>
                <a:gd name="T16" fmla="*/ 413 w 682"/>
                <a:gd name="T17" fmla="*/ 464 h 682"/>
                <a:gd name="T18" fmla="*/ 381 w 682"/>
                <a:gd name="T19" fmla="*/ 461 h 682"/>
                <a:gd name="T20" fmla="*/ 477 w 682"/>
                <a:gd name="T21" fmla="*/ 345 h 682"/>
                <a:gd name="T22" fmla="*/ 489 w 682"/>
                <a:gd name="T23" fmla="*/ 269 h 682"/>
                <a:gd name="T24" fmla="*/ 489 w 682"/>
                <a:gd name="T25" fmla="*/ 269 h 682"/>
                <a:gd name="T26" fmla="*/ 407 w 682"/>
                <a:gd name="T27" fmla="*/ 95 h 682"/>
                <a:gd name="T28" fmla="*/ 276 w 682"/>
                <a:gd name="T29" fmla="*/ 32 h 682"/>
                <a:gd name="T30" fmla="*/ 341 w 682"/>
                <a:gd name="T31" fmla="*/ 25 h 682"/>
                <a:gd name="T32" fmla="*/ 616 w 682"/>
                <a:gd name="T33" fmla="*/ 184 h 682"/>
                <a:gd name="T34" fmla="*/ 350 w 682"/>
                <a:gd name="T35" fmla="*/ 450 h 682"/>
                <a:gd name="T36" fmla="*/ 344 w 682"/>
                <a:gd name="T37" fmla="*/ 452 h 682"/>
                <a:gd name="T38" fmla="*/ 232 w 682"/>
                <a:gd name="T39" fmla="*/ 350 h 682"/>
                <a:gd name="T40" fmla="*/ 230 w 682"/>
                <a:gd name="T41" fmla="*/ 343 h 682"/>
                <a:gd name="T42" fmla="*/ 333 w 682"/>
                <a:gd name="T43" fmla="*/ 232 h 682"/>
                <a:gd name="T44" fmla="*/ 339 w 682"/>
                <a:gd name="T45" fmla="*/ 230 h 682"/>
                <a:gd name="T46" fmla="*/ 450 w 682"/>
                <a:gd name="T47" fmla="*/ 332 h 682"/>
                <a:gd name="T48" fmla="*/ 453 w 682"/>
                <a:gd name="T49" fmla="*/ 339 h 682"/>
                <a:gd name="T50" fmla="*/ 350 w 682"/>
                <a:gd name="T51" fmla="*/ 450 h 682"/>
                <a:gd name="T52" fmla="*/ 185 w 682"/>
                <a:gd name="T53" fmla="*/ 67 h 682"/>
                <a:gd name="T54" fmla="*/ 244 w 682"/>
                <a:gd name="T55" fmla="*/ 54 h 682"/>
                <a:gd name="T56" fmla="*/ 391 w 682"/>
                <a:gd name="T57" fmla="*/ 114 h 682"/>
                <a:gd name="T58" fmla="*/ 464 w 682"/>
                <a:gd name="T59" fmla="*/ 269 h 682"/>
                <a:gd name="T60" fmla="*/ 462 w 682"/>
                <a:gd name="T61" fmla="*/ 301 h 682"/>
                <a:gd name="T62" fmla="*/ 345 w 682"/>
                <a:gd name="T63" fmla="*/ 206 h 682"/>
                <a:gd name="T64" fmla="*/ 270 w 682"/>
                <a:gd name="T65" fmla="*/ 193 h 682"/>
                <a:gd name="T66" fmla="*/ 270 w 682"/>
                <a:gd name="T67" fmla="*/ 193 h 682"/>
                <a:gd name="T68" fmla="*/ 95 w 682"/>
                <a:gd name="T69" fmla="*/ 275 h 682"/>
                <a:gd name="T70" fmla="*/ 32 w 682"/>
                <a:gd name="T71" fmla="*/ 406 h 682"/>
                <a:gd name="T72" fmla="*/ 25 w 682"/>
                <a:gd name="T73" fmla="*/ 341 h 682"/>
                <a:gd name="T74" fmla="*/ 185 w 682"/>
                <a:gd name="T75" fmla="*/ 67 h 682"/>
                <a:gd name="T76" fmla="*/ 67 w 682"/>
                <a:gd name="T77" fmla="*/ 498 h 682"/>
                <a:gd name="T78" fmla="*/ 54 w 682"/>
                <a:gd name="T79" fmla="*/ 439 h 682"/>
                <a:gd name="T80" fmla="*/ 114 w 682"/>
                <a:gd name="T81" fmla="*/ 291 h 682"/>
                <a:gd name="T82" fmla="*/ 270 w 682"/>
                <a:gd name="T83" fmla="*/ 218 h 682"/>
                <a:gd name="T84" fmla="*/ 302 w 682"/>
                <a:gd name="T85" fmla="*/ 221 h 682"/>
                <a:gd name="T86" fmla="*/ 206 w 682"/>
                <a:gd name="T87" fmla="*/ 337 h 682"/>
                <a:gd name="T88" fmla="*/ 194 w 682"/>
                <a:gd name="T89" fmla="*/ 413 h 682"/>
                <a:gd name="T90" fmla="*/ 194 w 682"/>
                <a:gd name="T91" fmla="*/ 413 h 682"/>
                <a:gd name="T92" fmla="*/ 275 w 682"/>
                <a:gd name="T93" fmla="*/ 587 h 682"/>
                <a:gd name="T94" fmla="*/ 406 w 682"/>
                <a:gd name="T95" fmla="*/ 650 h 682"/>
                <a:gd name="T96" fmla="*/ 341 w 682"/>
                <a:gd name="T97" fmla="*/ 657 h 682"/>
                <a:gd name="T98" fmla="*/ 67 w 682"/>
                <a:gd name="T99" fmla="*/ 498 h 682"/>
                <a:gd name="T100" fmla="*/ 498 w 682"/>
                <a:gd name="T101" fmla="*/ 615 h 682"/>
                <a:gd name="T102" fmla="*/ 439 w 682"/>
                <a:gd name="T103" fmla="*/ 628 h 682"/>
                <a:gd name="T104" fmla="*/ 292 w 682"/>
                <a:gd name="T105" fmla="*/ 568 h 682"/>
                <a:gd name="T106" fmla="*/ 219 w 682"/>
                <a:gd name="T107" fmla="*/ 413 h 682"/>
                <a:gd name="T108" fmla="*/ 221 w 682"/>
                <a:gd name="T109" fmla="*/ 381 h 682"/>
                <a:gd name="T110" fmla="*/ 338 w 682"/>
                <a:gd name="T111" fmla="*/ 476 h 682"/>
                <a:gd name="T112" fmla="*/ 413 w 682"/>
                <a:gd name="T113" fmla="*/ 489 h 682"/>
                <a:gd name="T114" fmla="*/ 413 w 682"/>
                <a:gd name="T115" fmla="*/ 489 h 682"/>
                <a:gd name="T116" fmla="*/ 587 w 682"/>
                <a:gd name="T117" fmla="*/ 407 h 682"/>
                <a:gd name="T118" fmla="*/ 651 w 682"/>
                <a:gd name="T119" fmla="*/ 276 h 682"/>
                <a:gd name="T120" fmla="*/ 658 w 682"/>
                <a:gd name="T121" fmla="*/ 341 h 682"/>
                <a:gd name="T122" fmla="*/ 498 w 682"/>
                <a:gd name="T123" fmla="*/ 61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2" h="682">
                  <a:moveTo>
                    <a:pt x="341" y="0"/>
                  </a:moveTo>
                  <a:cubicBezTo>
                    <a:pt x="153" y="0"/>
                    <a:pt x="0" y="153"/>
                    <a:pt x="0" y="341"/>
                  </a:cubicBezTo>
                  <a:cubicBezTo>
                    <a:pt x="0" y="529"/>
                    <a:pt x="153" y="682"/>
                    <a:pt x="341" y="682"/>
                  </a:cubicBezTo>
                  <a:cubicBezTo>
                    <a:pt x="530" y="682"/>
                    <a:pt x="682" y="529"/>
                    <a:pt x="682" y="341"/>
                  </a:cubicBezTo>
                  <a:cubicBezTo>
                    <a:pt x="682" y="153"/>
                    <a:pt x="530" y="0"/>
                    <a:pt x="341" y="0"/>
                  </a:cubicBezTo>
                  <a:close/>
                  <a:moveTo>
                    <a:pt x="616" y="184"/>
                  </a:moveTo>
                  <a:cubicBezTo>
                    <a:pt x="625" y="201"/>
                    <a:pt x="629" y="222"/>
                    <a:pt x="629" y="243"/>
                  </a:cubicBezTo>
                  <a:cubicBezTo>
                    <a:pt x="629" y="292"/>
                    <a:pt x="607" y="348"/>
                    <a:pt x="569" y="391"/>
                  </a:cubicBezTo>
                  <a:cubicBezTo>
                    <a:pt x="530" y="434"/>
                    <a:pt x="477" y="464"/>
                    <a:pt x="413" y="464"/>
                  </a:cubicBezTo>
                  <a:cubicBezTo>
                    <a:pt x="403" y="464"/>
                    <a:pt x="392" y="463"/>
                    <a:pt x="381" y="461"/>
                  </a:cubicBezTo>
                  <a:cubicBezTo>
                    <a:pt x="428" y="433"/>
                    <a:pt x="461" y="393"/>
                    <a:pt x="477" y="345"/>
                  </a:cubicBezTo>
                  <a:cubicBezTo>
                    <a:pt x="485" y="319"/>
                    <a:pt x="489" y="293"/>
                    <a:pt x="489" y="269"/>
                  </a:cubicBezTo>
                  <a:cubicBezTo>
                    <a:pt x="489" y="269"/>
                    <a:pt x="489" y="269"/>
                    <a:pt x="489" y="269"/>
                  </a:cubicBezTo>
                  <a:cubicBezTo>
                    <a:pt x="489" y="197"/>
                    <a:pt x="455" y="137"/>
                    <a:pt x="407" y="95"/>
                  </a:cubicBezTo>
                  <a:cubicBezTo>
                    <a:pt x="369" y="61"/>
                    <a:pt x="322" y="39"/>
                    <a:pt x="276" y="32"/>
                  </a:cubicBezTo>
                  <a:cubicBezTo>
                    <a:pt x="297" y="27"/>
                    <a:pt x="319" y="25"/>
                    <a:pt x="341" y="25"/>
                  </a:cubicBezTo>
                  <a:cubicBezTo>
                    <a:pt x="459" y="25"/>
                    <a:pt x="561" y="89"/>
                    <a:pt x="616" y="184"/>
                  </a:cubicBezTo>
                  <a:close/>
                  <a:moveTo>
                    <a:pt x="350" y="450"/>
                  </a:moveTo>
                  <a:cubicBezTo>
                    <a:pt x="348" y="451"/>
                    <a:pt x="346" y="452"/>
                    <a:pt x="344" y="452"/>
                  </a:cubicBezTo>
                  <a:cubicBezTo>
                    <a:pt x="296" y="437"/>
                    <a:pt x="259" y="401"/>
                    <a:pt x="232" y="350"/>
                  </a:cubicBezTo>
                  <a:cubicBezTo>
                    <a:pt x="232" y="348"/>
                    <a:pt x="231" y="346"/>
                    <a:pt x="230" y="343"/>
                  </a:cubicBezTo>
                  <a:cubicBezTo>
                    <a:pt x="246" y="296"/>
                    <a:pt x="281" y="258"/>
                    <a:pt x="333" y="232"/>
                  </a:cubicBezTo>
                  <a:cubicBezTo>
                    <a:pt x="334" y="231"/>
                    <a:pt x="337" y="230"/>
                    <a:pt x="339" y="230"/>
                  </a:cubicBezTo>
                  <a:cubicBezTo>
                    <a:pt x="386" y="245"/>
                    <a:pt x="424" y="281"/>
                    <a:pt x="450" y="332"/>
                  </a:cubicBezTo>
                  <a:cubicBezTo>
                    <a:pt x="451" y="334"/>
                    <a:pt x="452" y="336"/>
                    <a:pt x="453" y="339"/>
                  </a:cubicBezTo>
                  <a:cubicBezTo>
                    <a:pt x="437" y="386"/>
                    <a:pt x="402" y="424"/>
                    <a:pt x="350" y="450"/>
                  </a:cubicBezTo>
                  <a:close/>
                  <a:moveTo>
                    <a:pt x="185" y="67"/>
                  </a:moveTo>
                  <a:cubicBezTo>
                    <a:pt x="202" y="58"/>
                    <a:pt x="222" y="54"/>
                    <a:pt x="244" y="54"/>
                  </a:cubicBezTo>
                  <a:cubicBezTo>
                    <a:pt x="292" y="54"/>
                    <a:pt x="348" y="75"/>
                    <a:pt x="391" y="114"/>
                  </a:cubicBezTo>
                  <a:cubicBezTo>
                    <a:pt x="434" y="152"/>
                    <a:pt x="464" y="206"/>
                    <a:pt x="464" y="269"/>
                  </a:cubicBezTo>
                  <a:cubicBezTo>
                    <a:pt x="464" y="280"/>
                    <a:pt x="463" y="290"/>
                    <a:pt x="462" y="301"/>
                  </a:cubicBezTo>
                  <a:cubicBezTo>
                    <a:pt x="433" y="255"/>
                    <a:pt x="394" y="221"/>
                    <a:pt x="345" y="206"/>
                  </a:cubicBezTo>
                  <a:cubicBezTo>
                    <a:pt x="319" y="197"/>
                    <a:pt x="294" y="193"/>
                    <a:pt x="270" y="193"/>
                  </a:cubicBezTo>
                  <a:cubicBezTo>
                    <a:pt x="270" y="193"/>
                    <a:pt x="270" y="193"/>
                    <a:pt x="270" y="193"/>
                  </a:cubicBezTo>
                  <a:cubicBezTo>
                    <a:pt x="198" y="193"/>
                    <a:pt x="137" y="228"/>
                    <a:pt x="95" y="275"/>
                  </a:cubicBezTo>
                  <a:cubicBezTo>
                    <a:pt x="62" y="313"/>
                    <a:pt x="39" y="360"/>
                    <a:pt x="32" y="406"/>
                  </a:cubicBezTo>
                  <a:cubicBezTo>
                    <a:pt x="28" y="385"/>
                    <a:pt x="25" y="363"/>
                    <a:pt x="25" y="341"/>
                  </a:cubicBezTo>
                  <a:cubicBezTo>
                    <a:pt x="25" y="224"/>
                    <a:pt x="89" y="121"/>
                    <a:pt x="185" y="67"/>
                  </a:cubicBezTo>
                  <a:close/>
                  <a:moveTo>
                    <a:pt x="67" y="498"/>
                  </a:moveTo>
                  <a:cubicBezTo>
                    <a:pt x="58" y="481"/>
                    <a:pt x="54" y="460"/>
                    <a:pt x="54" y="439"/>
                  </a:cubicBezTo>
                  <a:cubicBezTo>
                    <a:pt x="54" y="390"/>
                    <a:pt x="76" y="334"/>
                    <a:pt x="114" y="291"/>
                  </a:cubicBezTo>
                  <a:cubicBezTo>
                    <a:pt x="152" y="248"/>
                    <a:pt x="206" y="218"/>
                    <a:pt x="270" y="218"/>
                  </a:cubicBezTo>
                  <a:cubicBezTo>
                    <a:pt x="280" y="218"/>
                    <a:pt x="291" y="219"/>
                    <a:pt x="302" y="221"/>
                  </a:cubicBezTo>
                  <a:cubicBezTo>
                    <a:pt x="255" y="249"/>
                    <a:pt x="221" y="289"/>
                    <a:pt x="206" y="337"/>
                  </a:cubicBezTo>
                  <a:cubicBezTo>
                    <a:pt x="198" y="363"/>
                    <a:pt x="194" y="389"/>
                    <a:pt x="194" y="413"/>
                  </a:cubicBezTo>
                  <a:cubicBezTo>
                    <a:pt x="194" y="413"/>
                    <a:pt x="194" y="413"/>
                    <a:pt x="194" y="413"/>
                  </a:cubicBezTo>
                  <a:cubicBezTo>
                    <a:pt x="194" y="485"/>
                    <a:pt x="228" y="545"/>
                    <a:pt x="275" y="587"/>
                  </a:cubicBezTo>
                  <a:cubicBezTo>
                    <a:pt x="314" y="621"/>
                    <a:pt x="360" y="643"/>
                    <a:pt x="406" y="650"/>
                  </a:cubicBezTo>
                  <a:cubicBezTo>
                    <a:pt x="385" y="655"/>
                    <a:pt x="364" y="657"/>
                    <a:pt x="341" y="657"/>
                  </a:cubicBezTo>
                  <a:cubicBezTo>
                    <a:pt x="224" y="657"/>
                    <a:pt x="121" y="593"/>
                    <a:pt x="67" y="498"/>
                  </a:cubicBezTo>
                  <a:close/>
                  <a:moveTo>
                    <a:pt x="498" y="615"/>
                  </a:moveTo>
                  <a:cubicBezTo>
                    <a:pt x="481" y="624"/>
                    <a:pt x="461" y="628"/>
                    <a:pt x="439" y="628"/>
                  </a:cubicBezTo>
                  <a:cubicBezTo>
                    <a:pt x="391" y="628"/>
                    <a:pt x="335" y="607"/>
                    <a:pt x="292" y="568"/>
                  </a:cubicBezTo>
                  <a:cubicBezTo>
                    <a:pt x="249" y="530"/>
                    <a:pt x="219" y="476"/>
                    <a:pt x="219" y="413"/>
                  </a:cubicBezTo>
                  <a:cubicBezTo>
                    <a:pt x="219" y="402"/>
                    <a:pt x="219" y="392"/>
                    <a:pt x="221" y="381"/>
                  </a:cubicBezTo>
                  <a:cubicBezTo>
                    <a:pt x="249" y="427"/>
                    <a:pt x="289" y="461"/>
                    <a:pt x="338" y="476"/>
                  </a:cubicBezTo>
                  <a:cubicBezTo>
                    <a:pt x="364" y="485"/>
                    <a:pt x="389" y="489"/>
                    <a:pt x="413" y="489"/>
                  </a:cubicBezTo>
                  <a:cubicBezTo>
                    <a:pt x="413" y="489"/>
                    <a:pt x="413" y="489"/>
                    <a:pt x="413" y="489"/>
                  </a:cubicBezTo>
                  <a:cubicBezTo>
                    <a:pt x="485" y="489"/>
                    <a:pt x="545" y="454"/>
                    <a:pt x="587" y="407"/>
                  </a:cubicBezTo>
                  <a:cubicBezTo>
                    <a:pt x="621" y="369"/>
                    <a:pt x="643" y="322"/>
                    <a:pt x="651" y="276"/>
                  </a:cubicBezTo>
                  <a:cubicBezTo>
                    <a:pt x="655" y="297"/>
                    <a:pt x="658" y="319"/>
                    <a:pt x="658" y="341"/>
                  </a:cubicBezTo>
                  <a:cubicBezTo>
                    <a:pt x="658" y="458"/>
                    <a:pt x="593" y="561"/>
                    <a:pt x="498" y="6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812088" y="4110648"/>
              <a:ext cx="865188" cy="107950"/>
            </a:xfrm>
            <a:custGeom>
              <a:avLst/>
              <a:gdLst>
                <a:gd name="T0" fmla="*/ 8200 w 9332"/>
                <a:gd name="T1" fmla="*/ 1171 h 1178"/>
                <a:gd name="T2" fmla="*/ 5688 w 9332"/>
                <a:gd name="T3" fmla="*/ 376 h 1178"/>
                <a:gd name="T4" fmla="*/ 6050 w 9332"/>
                <a:gd name="T5" fmla="*/ 774 h 1178"/>
                <a:gd name="T6" fmla="*/ 596 w 9332"/>
                <a:gd name="T7" fmla="*/ 701 h 1178"/>
                <a:gd name="T8" fmla="*/ 158 w 9332"/>
                <a:gd name="T9" fmla="*/ 602 h 1178"/>
                <a:gd name="T10" fmla="*/ 568 w 9332"/>
                <a:gd name="T11" fmla="*/ 0 h 1178"/>
                <a:gd name="T12" fmla="*/ 1014 w 9332"/>
                <a:gd name="T13" fmla="*/ 584 h 1178"/>
                <a:gd name="T14" fmla="*/ 4559 w 9332"/>
                <a:gd name="T15" fmla="*/ 1153 h 1178"/>
                <a:gd name="T16" fmla="*/ 4882 w 9332"/>
                <a:gd name="T17" fmla="*/ 504 h 1178"/>
                <a:gd name="T18" fmla="*/ 5184 w 9332"/>
                <a:gd name="T19" fmla="*/ 643 h 1178"/>
                <a:gd name="T20" fmla="*/ 4559 w 9332"/>
                <a:gd name="T21" fmla="*/ 13 h 1178"/>
                <a:gd name="T22" fmla="*/ 4486 w 9332"/>
                <a:gd name="T23" fmla="*/ 136 h 1178"/>
                <a:gd name="T24" fmla="*/ 4009 w 9332"/>
                <a:gd name="T25" fmla="*/ 136 h 1178"/>
                <a:gd name="T26" fmla="*/ 4486 w 9332"/>
                <a:gd name="T27" fmla="*/ 136 h 1178"/>
                <a:gd name="T28" fmla="*/ 8846 w 9332"/>
                <a:gd name="T29" fmla="*/ 1153 h 1178"/>
                <a:gd name="T30" fmla="*/ 9191 w 9332"/>
                <a:gd name="T31" fmla="*/ 1153 h 1178"/>
                <a:gd name="T32" fmla="*/ 8846 w 9332"/>
                <a:gd name="T33" fmla="*/ 492 h 1178"/>
                <a:gd name="T34" fmla="*/ 8708 w 9332"/>
                <a:gd name="T35" fmla="*/ 1153 h 1178"/>
                <a:gd name="T36" fmla="*/ 2530 w 9332"/>
                <a:gd name="T37" fmla="*/ 717 h 1178"/>
                <a:gd name="T38" fmla="*/ 3017 w 9332"/>
                <a:gd name="T39" fmla="*/ 1153 h 1178"/>
                <a:gd name="T40" fmla="*/ 2513 w 9332"/>
                <a:gd name="T41" fmla="*/ 396 h 1178"/>
                <a:gd name="T42" fmla="*/ 6662 w 9332"/>
                <a:gd name="T43" fmla="*/ 1153 h 1178"/>
                <a:gd name="T44" fmla="*/ 6985 w 9332"/>
                <a:gd name="T45" fmla="*/ 504 h 1178"/>
                <a:gd name="T46" fmla="*/ 7287 w 9332"/>
                <a:gd name="T47" fmla="*/ 643 h 1178"/>
                <a:gd name="T48" fmla="*/ 6662 w 9332"/>
                <a:gd name="T49" fmla="*/ 396 h 1178"/>
                <a:gd name="T50" fmla="*/ 8207 w 9332"/>
                <a:gd name="T51" fmla="*/ 1055 h 1178"/>
                <a:gd name="T52" fmla="*/ 8207 w 9332"/>
                <a:gd name="T53" fmla="*/ 1055 h 1178"/>
                <a:gd name="T54" fmla="*/ 5454 w 9332"/>
                <a:gd name="T55" fmla="*/ 773 h 1178"/>
                <a:gd name="T56" fmla="*/ 5678 w 9332"/>
                <a:gd name="T57" fmla="*/ 1055 h 1178"/>
                <a:gd name="T58" fmla="*/ 7629 w 9332"/>
                <a:gd name="T59" fmla="*/ 396 h 1178"/>
                <a:gd name="T60" fmla="*/ 7374 w 9332"/>
                <a:gd name="T61" fmla="*/ 396 h 1178"/>
                <a:gd name="T62" fmla="*/ 7683 w 9332"/>
                <a:gd name="T63" fmla="*/ 1174 h 1178"/>
                <a:gd name="T64" fmla="*/ 7629 w 9332"/>
                <a:gd name="T65" fmla="*/ 959 h 1178"/>
                <a:gd name="T66" fmla="*/ 3520 w 9332"/>
                <a:gd name="T67" fmla="*/ 520 h 1178"/>
                <a:gd name="T68" fmla="*/ 3364 w 9332"/>
                <a:gd name="T69" fmla="*/ 179 h 1178"/>
                <a:gd name="T70" fmla="*/ 3110 w 9332"/>
                <a:gd name="T71" fmla="*/ 520 h 1178"/>
                <a:gd name="T72" fmla="*/ 3537 w 9332"/>
                <a:gd name="T73" fmla="*/ 1158 h 1178"/>
                <a:gd name="T74" fmla="*/ 3364 w 9332"/>
                <a:gd name="T75" fmla="*/ 520 h 1178"/>
                <a:gd name="T76" fmla="*/ 6177 w 9332"/>
                <a:gd name="T77" fmla="*/ 1153 h 1178"/>
                <a:gd name="T78" fmla="*/ 6565 w 9332"/>
                <a:gd name="T79" fmla="*/ 525 h 1178"/>
                <a:gd name="T80" fmla="*/ 6301 w 9332"/>
                <a:gd name="T81" fmla="*/ 396 h 1178"/>
                <a:gd name="T82" fmla="*/ 1164 w 9332"/>
                <a:gd name="T83" fmla="*/ 1153 h 1178"/>
                <a:gd name="T84" fmla="*/ 1460 w 9332"/>
                <a:gd name="T85" fmla="*/ 518 h 1178"/>
                <a:gd name="T86" fmla="*/ 1305 w 9332"/>
                <a:gd name="T87" fmla="*/ 488 h 1178"/>
                <a:gd name="T88" fmla="*/ 1164 w 9332"/>
                <a:gd name="T89" fmla="*/ 1153 h 1178"/>
                <a:gd name="T90" fmla="*/ 2068 w 9332"/>
                <a:gd name="T91" fmla="*/ 1057 h 1178"/>
                <a:gd name="T92" fmla="*/ 1919 w 9332"/>
                <a:gd name="T93" fmla="*/ 376 h 1178"/>
                <a:gd name="T94" fmla="*/ 2071 w 9332"/>
                <a:gd name="T95" fmla="*/ 638 h 1178"/>
                <a:gd name="T96" fmla="*/ 1563 w 9332"/>
                <a:gd name="T97" fmla="*/ 947 h 1178"/>
                <a:gd name="T98" fmla="*/ 1897 w 9332"/>
                <a:gd name="T99" fmla="*/ 795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32" h="1178">
                  <a:moveTo>
                    <a:pt x="8217" y="376"/>
                  </a:moveTo>
                  <a:lnTo>
                    <a:pt x="8217" y="376"/>
                  </a:lnTo>
                  <a:cubicBezTo>
                    <a:pt x="7966" y="376"/>
                    <a:pt x="7835" y="549"/>
                    <a:pt x="7835" y="778"/>
                  </a:cubicBezTo>
                  <a:cubicBezTo>
                    <a:pt x="7835" y="1013"/>
                    <a:pt x="7966" y="1171"/>
                    <a:pt x="8200" y="1171"/>
                  </a:cubicBezTo>
                  <a:cubicBezTo>
                    <a:pt x="8434" y="1171"/>
                    <a:pt x="8579" y="1017"/>
                    <a:pt x="8579" y="774"/>
                  </a:cubicBezTo>
                  <a:cubicBezTo>
                    <a:pt x="8579" y="525"/>
                    <a:pt x="8444" y="376"/>
                    <a:pt x="8217" y="376"/>
                  </a:cubicBezTo>
                  <a:lnTo>
                    <a:pt x="8217" y="376"/>
                  </a:lnTo>
                  <a:close/>
                  <a:moveTo>
                    <a:pt x="5688" y="376"/>
                  </a:moveTo>
                  <a:lnTo>
                    <a:pt x="5688" y="376"/>
                  </a:lnTo>
                  <a:cubicBezTo>
                    <a:pt x="5437" y="376"/>
                    <a:pt x="5306" y="549"/>
                    <a:pt x="5306" y="778"/>
                  </a:cubicBezTo>
                  <a:cubicBezTo>
                    <a:pt x="5306" y="1013"/>
                    <a:pt x="5437" y="1171"/>
                    <a:pt x="5671" y="1171"/>
                  </a:cubicBezTo>
                  <a:cubicBezTo>
                    <a:pt x="5905" y="1171"/>
                    <a:pt x="6050" y="1017"/>
                    <a:pt x="6050" y="774"/>
                  </a:cubicBezTo>
                  <a:cubicBezTo>
                    <a:pt x="6050" y="525"/>
                    <a:pt x="5915" y="376"/>
                    <a:pt x="5688" y="376"/>
                  </a:cubicBezTo>
                  <a:lnTo>
                    <a:pt x="5688" y="376"/>
                  </a:lnTo>
                  <a:close/>
                  <a:moveTo>
                    <a:pt x="596" y="701"/>
                  </a:moveTo>
                  <a:lnTo>
                    <a:pt x="596" y="701"/>
                  </a:lnTo>
                  <a:lnTo>
                    <a:pt x="865" y="701"/>
                  </a:lnTo>
                  <a:lnTo>
                    <a:pt x="865" y="954"/>
                  </a:lnTo>
                  <a:cubicBezTo>
                    <a:pt x="783" y="1026"/>
                    <a:pt x="657" y="1054"/>
                    <a:pt x="556" y="1054"/>
                  </a:cubicBezTo>
                  <a:cubicBezTo>
                    <a:pt x="303" y="1054"/>
                    <a:pt x="158" y="890"/>
                    <a:pt x="158" y="602"/>
                  </a:cubicBezTo>
                  <a:cubicBezTo>
                    <a:pt x="158" y="296"/>
                    <a:pt x="314" y="127"/>
                    <a:pt x="553" y="127"/>
                  </a:cubicBezTo>
                  <a:cubicBezTo>
                    <a:pt x="696" y="127"/>
                    <a:pt x="802" y="177"/>
                    <a:pt x="904" y="273"/>
                  </a:cubicBezTo>
                  <a:lnTo>
                    <a:pt x="993" y="172"/>
                  </a:lnTo>
                  <a:cubicBezTo>
                    <a:pt x="902" y="73"/>
                    <a:pt x="746" y="0"/>
                    <a:pt x="568" y="0"/>
                  </a:cubicBezTo>
                  <a:cubicBezTo>
                    <a:pt x="211" y="0"/>
                    <a:pt x="0" y="249"/>
                    <a:pt x="0" y="598"/>
                  </a:cubicBezTo>
                  <a:cubicBezTo>
                    <a:pt x="0" y="940"/>
                    <a:pt x="176" y="1178"/>
                    <a:pt x="558" y="1178"/>
                  </a:cubicBezTo>
                  <a:cubicBezTo>
                    <a:pt x="769" y="1178"/>
                    <a:pt x="933" y="1085"/>
                    <a:pt x="1014" y="998"/>
                  </a:cubicBezTo>
                  <a:lnTo>
                    <a:pt x="1014" y="584"/>
                  </a:lnTo>
                  <a:lnTo>
                    <a:pt x="596" y="584"/>
                  </a:lnTo>
                  <a:lnTo>
                    <a:pt x="596" y="701"/>
                  </a:lnTo>
                  <a:lnTo>
                    <a:pt x="596" y="701"/>
                  </a:lnTo>
                  <a:close/>
                  <a:moveTo>
                    <a:pt x="4559" y="1153"/>
                  </a:moveTo>
                  <a:lnTo>
                    <a:pt x="4559" y="1153"/>
                  </a:lnTo>
                  <a:lnTo>
                    <a:pt x="4697" y="1153"/>
                  </a:lnTo>
                  <a:lnTo>
                    <a:pt x="4697" y="717"/>
                  </a:lnTo>
                  <a:cubicBezTo>
                    <a:pt x="4697" y="591"/>
                    <a:pt x="4751" y="504"/>
                    <a:pt x="4882" y="504"/>
                  </a:cubicBezTo>
                  <a:cubicBezTo>
                    <a:pt x="5004" y="504"/>
                    <a:pt x="5043" y="556"/>
                    <a:pt x="5043" y="684"/>
                  </a:cubicBezTo>
                  <a:lnTo>
                    <a:pt x="5043" y="1153"/>
                  </a:lnTo>
                  <a:lnTo>
                    <a:pt x="5184" y="1153"/>
                  </a:lnTo>
                  <a:lnTo>
                    <a:pt x="5184" y="643"/>
                  </a:lnTo>
                  <a:cubicBezTo>
                    <a:pt x="5184" y="469"/>
                    <a:pt x="5111" y="378"/>
                    <a:pt x="4945" y="378"/>
                  </a:cubicBezTo>
                  <a:cubicBezTo>
                    <a:pt x="4832" y="378"/>
                    <a:pt x="4748" y="420"/>
                    <a:pt x="4697" y="492"/>
                  </a:cubicBezTo>
                  <a:lnTo>
                    <a:pt x="4697" y="13"/>
                  </a:lnTo>
                  <a:lnTo>
                    <a:pt x="4559" y="13"/>
                  </a:lnTo>
                  <a:lnTo>
                    <a:pt x="4559" y="1153"/>
                  </a:lnTo>
                  <a:lnTo>
                    <a:pt x="4559" y="1153"/>
                  </a:lnTo>
                  <a:close/>
                  <a:moveTo>
                    <a:pt x="4486" y="136"/>
                  </a:moveTo>
                  <a:lnTo>
                    <a:pt x="4486" y="136"/>
                  </a:lnTo>
                  <a:lnTo>
                    <a:pt x="4486" y="13"/>
                  </a:lnTo>
                  <a:lnTo>
                    <a:pt x="3680" y="13"/>
                  </a:lnTo>
                  <a:lnTo>
                    <a:pt x="3680" y="136"/>
                  </a:lnTo>
                  <a:lnTo>
                    <a:pt x="4009" y="136"/>
                  </a:lnTo>
                  <a:lnTo>
                    <a:pt x="4009" y="1153"/>
                  </a:lnTo>
                  <a:lnTo>
                    <a:pt x="4161" y="1153"/>
                  </a:lnTo>
                  <a:lnTo>
                    <a:pt x="4161" y="136"/>
                  </a:lnTo>
                  <a:lnTo>
                    <a:pt x="4486" y="136"/>
                  </a:lnTo>
                  <a:lnTo>
                    <a:pt x="4486" y="136"/>
                  </a:lnTo>
                  <a:close/>
                  <a:moveTo>
                    <a:pt x="8708" y="1153"/>
                  </a:moveTo>
                  <a:lnTo>
                    <a:pt x="8708" y="1153"/>
                  </a:lnTo>
                  <a:lnTo>
                    <a:pt x="8846" y="1153"/>
                  </a:lnTo>
                  <a:lnTo>
                    <a:pt x="8846" y="717"/>
                  </a:lnTo>
                  <a:cubicBezTo>
                    <a:pt x="8846" y="591"/>
                    <a:pt x="8900" y="504"/>
                    <a:pt x="9031" y="504"/>
                  </a:cubicBezTo>
                  <a:cubicBezTo>
                    <a:pt x="9153" y="504"/>
                    <a:pt x="9191" y="556"/>
                    <a:pt x="9191" y="684"/>
                  </a:cubicBezTo>
                  <a:lnTo>
                    <a:pt x="9191" y="1153"/>
                  </a:lnTo>
                  <a:lnTo>
                    <a:pt x="9332" y="1153"/>
                  </a:lnTo>
                  <a:lnTo>
                    <a:pt x="9332" y="643"/>
                  </a:lnTo>
                  <a:cubicBezTo>
                    <a:pt x="9332" y="469"/>
                    <a:pt x="9259" y="378"/>
                    <a:pt x="9093" y="378"/>
                  </a:cubicBezTo>
                  <a:cubicBezTo>
                    <a:pt x="8980" y="378"/>
                    <a:pt x="8896" y="420"/>
                    <a:pt x="8846" y="492"/>
                  </a:cubicBezTo>
                  <a:lnTo>
                    <a:pt x="8828" y="396"/>
                  </a:lnTo>
                  <a:lnTo>
                    <a:pt x="8708" y="396"/>
                  </a:lnTo>
                  <a:lnTo>
                    <a:pt x="8708" y="1153"/>
                  </a:lnTo>
                  <a:lnTo>
                    <a:pt x="8708" y="1153"/>
                  </a:lnTo>
                  <a:close/>
                  <a:moveTo>
                    <a:pt x="2392" y="1153"/>
                  </a:moveTo>
                  <a:lnTo>
                    <a:pt x="2392" y="1153"/>
                  </a:lnTo>
                  <a:lnTo>
                    <a:pt x="2530" y="1153"/>
                  </a:lnTo>
                  <a:lnTo>
                    <a:pt x="2530" y="717"/>
                  </a:lnTo>
                  <a:cubicBezTo>
                    <a:pt x="2530" y="591"/>
                    <a:pt x="2584" y="504"/>
                    <a:pt x="2715" y="504"/>
                  </a:cubicBezTo>
                  <a:cubicBezTo>
                    <a:pt x="2837" y="504"/>
                    <a:pt x="2876" y="556"/>
                    <a:pt x="2876" y="684"/>
                  </a:cubicBezTo>
                  <a:lnTo>
                    <a:pt x="2876" y="1153"/>
                  </a:lnTo>
                  <a:lnTo>
                    <a:pt x="3017" y="1153"/>
                  </a:lnTo>
                  <a:lnTo>
                    <a:pt x="3017" y="643"/>
                  </a:lnTo>
                  <a:cubicBezTo>
                    <a:pt x="3017" y="469"/>
                    <a:pt x="2944" y="378"/>
                    <a:pt x="2778" y="378"/>
                  </a:cubicBezTo>
                  <a:cubicBezTo>
                    <a:pt x="2664" y="378"/>
                    <a:pt x="2581" y="420"/>
                    <a:pt x="2530" y="492"/>
                  </a:cubicBezTo>
                  <a:lnTo>
                    <a:pt x="2513" y="396"/>
                  </a:lnTo>
                  <a:lnTo>
                    <a:pt x="2392" y="396"/>
                  </a:lnTo>
                  <a:lnTo>
                    <a:pt x="2392" y="1153"/>
                  </a:lnTo>
                  <a:lnTo>
                    <a:pt x="2392" y="1153"/>
                  </a:lnTo>
                  <a:close/>
                  <a:moveTo>
                    <a:pt x="6662" y="1153"/>
                  </a:moveTo>
                  <a:lnTo>
                    <a:pt x="6662" y="1153"/>
                  </a:lnTo>
                  <a:lnTo>
                    <a:pt x="6800" y="1153"/>
                  </a:lnTo>
                  <a:lnTo>
                    <a:pt x="6800" y="717"/>
                  </a:lnTo>
                  <a:cubicBezTo>
                    <a:pt x="6800" y="591"/>
                    <a:pt x="6854" y="504"/>
                    <a:pt x="6985" y="504"/>
                  </a:cubicBezTo>
                  <a:cubicBezTo>
                    <a:pt x="7107" y="504"/>
                    <a:pt x="7146" y="556"/>
                    <a:pt x="7146" y="684"/>
                  </a:cubicBezTo>
                  <a:lnTo>
                    <a:pt x="7146" y="1153"/>
                  </a:lnTo>
                  <a:lnTo>
                    <a:pt x="7287" y="1153"/>
                  </a:lnTo>
                  <a:lnTo>
                    <a:pt x="7287" y="643"/>
                  </a:lnTo>
                  <a:cubicBezTo>
                    <a:pt x="7287" y="469"/>
                    <a:pt x="7214" y="378"/>
                    <a:pt x="7048" y="378"/>
                  </a:cubicBezTo>
                  <a:cubicBezTo>
                    <a:pt x="6935" y="378"/>
                    <a:pt x="6851" y="420"/>
                    <a:pt x="6800" y="492"/>
                  </a:cubicBezTo>
                  <a:lnTo>
                    <a:pt x="6783" y="396"/>
                  </a:lnTo>
                  <a:lnTo>
                    <a:pt x="6662" y="396"/>
                  </a:lnTo>
                  <a:lnTo>
                    <a:pt x="6662" y="1153"/>
                  </a:lnTo>
                  <a:lnTo>
                    <a:pt x="6662" y="1153"/>
                  </a:lnTo>
                  <a:close/>
                  <a:moveTo>
                    <a:pt x="8207" y="1055"/>
                  </a:moveTo>
                  <a:lnTo>
                    <a:pt x="8207" y="1055"/>
                  </a:lnTo>
                  <a:cubicBezTo>
                    <a:pt x="8071" y="1055"/>
                    <a:pt x="7983" y="961"/>
                    <a:pt x="7983" y="773"/>
                  </a:cubicBezTo>
                  <a:cubicBezTo>
                    <a:pt x="7983" y="593"/>
                    <a:pt x="8074" y="492"/>
                    <a:pt x="8209" y="492"/>
                  </a:cubicBezTo>
                  <a:cubicBezTo>
                    <a:pt x="8345" y="492"/>
                    <a:pt x="8425" y="591"/>
                    <a:pt x="8425" y="781"/>
                  </a:cubicBezTo>
                  <a:cubicBezTo>
                    <a:pt x="8425" y="965"/>
                    <a:pt x="8341" y="1055"/>
                    <a:pt x="8207" y="1055"/>
                  </a:cubicBezTo>
                  <a:lnTo>
                    <a:pt x="8207" y="1055"/>
                  </a:lnTo>
                  <a:close/>
                  <a:moveTo>
                    <a:pt x="5678" y="1055"/>
                  </a:moveTo>
                  <a:lnTo>
                    <a:pt x="5678" y="1055"/>
                  </a:lnTo>
                  <a:cubicBezTo>
                    <a:pt x="5542" y="1055"/>
                    <a:pt x="5454" y="961"/>
                    <a:pt x="5454" y="773"/>
                  </a:cubicBezTo>
                  <a:cubicBezTo>
                    <a:pt x="5454" y="593"/>
                    <a:pt x="5545" y="492"/>
                    <a:pt x="5680" y="492"/>
                  </a:cubicBezTo>
                  <a:cubicBezTo>
                    <a:pt x="5816" y="492"/>
                    <a:pt x="5896" y="591"/>
                    <a:pt x="5896" y="781"/>
                  </a:cubicBezTo>
                  <a:cubicBezTo>
                    <a:pt x="5896" y="965"/>
                    <a:pt x="5812" y="1055"/>
                    <a:pt x="5678" y="1055"/>
                  </a:cubicBezTo>
                  <a:lnTo>
                    <a:pt x="5678" y="1055"/>
                  </a:lnTo>
                  <a:close/>
                  <a:moveTo>
                    <a:pt x="7784" y="520"/>
                  </a:moveTo>
                  <a:lnTo>
                    <a:pt x="7784" y="520"/>
                  </a:lnTo>
                  <a:lnTo>
                    <a:pt x="7784" y="396"/>
                  </a:lnTo>
                  <a:lnTo>
                    <a:pt x="7629" y="396"/>
                  </a:lnTo>
                  <a:lnTo>
                    <a:pt x="7629" y="179"/>
                  </a:lnTo>
                  <a:lnTo>
                    <a:pt x="7484" y="202"/>
                  </a:lnTo>
                  <a:lnTo>
                    <a:pt x="7484" y="396"/>
                  </a:lnTo>
                  <a:lnTo>
                    <a:pt x="7374" y="396"/>
                  </a:lnTo>
                  <a:lnTo>
                    <a:pt x="7374" y="520"/>
                  </a:lnTo>
                  <a:lnTo>
                    <a:pt x="7484" y="520"/>
                  </a:lnTo>
                  <a:lnTo>
                    <a:pt x="7484" y="1001"/>
                  </a:lnTo>
                  <a:cubicBezTo>
                    <a:pt x="7484" y="1109"/>
                    <a:pt x="7524" y="1174"/>
                    <a:pt x="7683" y="1174"/>
                  </a:cubicBezTo>
                  <a:cubicBezTo>
                    <a:pt x="7718" y="1174"/>
                    <a:pt x="7770" y="1167"/>
                    <a:pt x="7802" y="1158"/>
                  </a:cubicBezTo>
                  <a:lnTo>
                    <a:pt x="7802" y="1050"/>
                  </a:lnTo>
                  <a:cubicBezTo>
                    <a:pt x="7769" y="1059"/>
                    <a:pt x="7737" y="1061"/>
                    <a:pt x="7715" y="1061"/>
                  </a:cubicBezTo>
                  <a:cubicBezTo>
                    <a:pt x="7648" y="1061"/>
                    <a:pt x="7629" y="1029"/>
                    <a:pt x="7629" y="959"/>
                  </a:cubicBezTo>
                  <a:lnTo>
                    <a:pt x="7629" y="520"/>
                  </a:lnTo>
                  <a:lnTo>
                    <a:pt x="7784" y="520"/>
                  </a:lnTo>
                  <a:lnTo>
                    <a:pt x="7784" y="520"/>
                  </a:lnTo>
                  <a:close/>
                  <a:moveTo>
                    <a:pt x="3520" y="520"/>
                  </a:moveTo>
                  <a:lnTo>
                    <a:pt x="3520" y="520"/>
                  </a:lnTo>
                  <a:lnTo>
                    <a:pt x="3520" y="396"/>
                  </a:lnTo>
                  <a:lnTo>
                    <a:pt x="3364" y="396"/>
                  </a:lnTo>
                  <a:lnTo>
                    <a:pt x="3364" y="179"/>
                  </a:lnTo>
                  <a:lnTo>
                    <a:pt x="3219" y="202"/>
                  </a:lnTo>
                  <a:lnTo>
                    <a:pt x="3219" y="396"/>
                  </a:lnTo>
                  <a:lnTo>
                    <a:pt x="3110" y="396"/>
                  </a:lnTo>
                  <a:lnTo>
                    <a:pt x="3110" y="520"/>
                  </a:lnTo>
                  <a:lnTo>
                    <a:pt x="3219" y="520"/>
                  </a:lnTo>
                  <a:lnTo>
                    <a:pt x="3219" y="1001"/>
                  </a:lnTo>
                  <a:cubicBezTo>
                    <a:pt x="3219" y="1109"/>
                    <a:pt x="3260" y="1174"/>
                    <a:pt x="3418" y="1174"/>
                  </a:cubicBezTo>
                  <a:cubicBezTo>
                    <a:pt x="3453" y="1174"/>
                    <a:pt x="3506" y="1167"/>
                    <a:pt x="3537" y="1158"/>
                  </a:cubicBezTo>
                  <a:lnTo>
                    <a:pt x="3537" y="1050"/>
                  </a:lnTo>
                  <a:cubicBezTo>
                    <a:pt x="3504" y="1059"/>
                    <a:pt x="3473" y="1061"/>
                    <a:pt x="3450" y="1061"/>
                  </a:cubicBezTo>
                  <a:cubicBezTo>
                    <a:pt x="3384" y="1061"/>
                    <a:pt x="3364" y="1029"/>
                    <a:pt x="3364" y="959"/>
                  </a:cubicBezTo>
                  <a:lnTo>
                    <a:pt x="3364" y="520"/>
                  </a:lnTo>
                  <a:lnTo>
                    <a:pt x="3520" y="520"/>
                  </a:lnTo>
                  <a:lnTo>
                    <a:pt x="3520" y="520"/>
                  </a:lnTo>
                  <a:close/>
                  <a:moveTo>
                    <a:pt x="6177" y="1153"/>
                  </a:moveTo>
                  <a:lnTo>
                    <a:pt x="6177" y="1153"/>
                  </a:lnTo>
                  <a:lnTo>
                    <a:pt x="6318" y="1153"/>
                  </a:lnTo>
                  <a:lnTo>
                    <a:pt x="6318" y="678"/>
                  </a:lnTo>
                  <a:cubicBezTo>
                    <a:pt x="6318" y="568"/>
                    <a:pt x="6386" y="518"/>
                    <a:pt x="6474" y="518"/>
                  </a:cubicBezTo>
                  <a:cubicBezTo>
                    <a:pt x="6503" y="518"/>
                    <a:pt x="6533" y="520"/>
                    <a:pt x="6565" y="525"/>
                  </a:cubicBezTo>
                  <a:lnTo>
                    <a:pt x="6565" y="387"/>
                  </a:lnTo>
                  <a:cubicBezTo>
                    <a:pt x="6538" y="378"/>
                    <a:pt x="6514" y="376"/>
                    <a:pt x="6490" y="376"/>
                  </a:cubicBezTo>
                  <a:cubicBezTo>
                    <a:pt x="6411" y="376"/>
                    <a:pt x="6350" y="424"/>
                    <a:pt x="6318" y="488"/>
                  </a:cubicBezTo>
                  <a:lnTo>
                    <a:pt x="6301" y="396"/>
                  </a:lnTo>
                  <a:lnTo>
                    <a:pt x="6177" y="396"/>
                  </a:lnTo>
                  <a:lnTo>
                    <a:pt x="6177" y="1153"/>
                  </a:lnTo>
                  <a:lnTo>
                    <a:pt x="6177" y="1153"/>
                  </a:lnTo>
                  <a:close/>
                  <a:moveTo>
                    <a:pt x="1164" y="1153"/>
                  </a:moveTo>
                  <a:lnTo>
                    <a:pt x="1164" y="1153"/>
                  </a:lnTo>
                  <a:lnTo>
                    <a:pt x="1305" y="1153"/>
                  </a:lnTo>
                  <a:lnTo>
                    <a:pt x="1305" y="678"/>
                  </a:lnTo>
                  <a:cubicBezTo>
                    <a:pt x="1305" y="568"/>
                    <a:pt x="1373" y="518"/>
                    <a:pt x="1460" y="518"/>
                  </a:cubicBezTo>
                  <a:cubicBezTo>
                    <a:pt x="1490" y="518"/>
                    <a:pt x="1520" y="520"/>
                    <a:pt x="1551" y="525"/>
                  </a:cubicBezTo>
                  <a:lnTo>
                    <a:pt x="1551" y="387"/>
                  </a:lnTo>
                  <a:cubicBezTo>
                    <a:pt x="1525" y="378"/>
                    <a:pt x="1500" y="376"/>
                    <a:pt x="1476" y="376"/>
                  </a:cubicBezTo>
                  <a:cubicBezTo>
                    <a:pt x="1397" y="376"/>
                    <a:pt x="1336" y="424"/>
                    <a:pt x="1305" y="488"/>
                  </a:cubicBezTo>
                  <a:lnTo>
                    <a:pt x="1288" y="396"/>
                  </a:lnTo>
                  <a:lnTo>
                    <a:pt x="1164" y="396"/>
                  </a:lnTo>
                  <a:lnTo>
                    <a:pt x="1164" y="1153"/>
                  </a:lnTo>
                  <a:lnTo>
                    <a:pt x="1164" y="1153"/>
                  </a:lnTo>
                  <a:close/>
                  <a:moveTo>
                    <a:pt x="1563" y="947"/>
                  </a:moveTo>
                  <a:lnTo>
                    <a:pt x="1563" y="947"/>
                  </a:lnTo>
                  <a:cubicBezTo>
                    <a:pt x="1563" y="1055"/>
                    <a:pt x="1626" y="1171"/>
                    <a:pt x="1822" y="1171"/>
                  </a:cubicBezTo>
                  <a:cubicBezTo>
                    <a:pt x="1935" y="1171"/>
                    <a:pt x="2014" y="1127"/>
                    <a:pt x="2068" y="1057"/>
                  </a:cubicBezTo>
                  <a:lnTo>
                    <a:pt x="2087" y="1153"/>
                  </a:lnTo>
                  <a:lnTo>
                    <a:pt x="2209" y="1153"/>
                  </a:lnTo>
                  <a:lnTo>
                    <a:pt x="2209" y="636"/>
                  </a:lnTo>
                  <a:cubicBezTo>
                    <a:pt x="2209" y="415"/>
                    <a:pt x="2076" y="376"/>
                    <a:pt x="1919" y="376"/>
                  </a:cubicBezTo>
                  <a:cubicBezTo>
                    <a:pt x="1801" y="376"/>
                    <a:pt x="1645" y="411"/>
                    <a:pt x="1607" y="589"/>
                  </a:cubicBezTo>
                  <a:lnTo>
                    <a:pt x="1757" y="589"/>
                  </a:lnTo>
                  <a:cubicBezTo>
                    <a:pt x="1776" y="523"/>
                    <a:pt x="1822" y="485"/>
                    <a:pt x="1918" y="485"/>
                  </a:cubicBezTo>
                  <a:cubicBezTo>
                    <a:pt x="1996" y="485"/>
                    <a:pt x="2071" y="513"/>
                    <a:pt x="2071" y="638"/>
                  </a:cubicBezTo>
                  <a:lnTo>
                    <a:pt x="2071" y="692"/>
                  </a:lnTo>
                  <a:lnTo>
                    <a:pt x="1905" y="692"/>
                  </a:lnTo>
                  <a:cubicBezTo>
                    <a:pt x="1706" y="692"/>
                    <a:pt x="1563" y="759"/>
                    <a:pt x="1563" y="947"/>
                  </a:cubicBezTo>
                  <a:lnTo>
                    <a:pt x="1563" y="947"/>
                  </a:lnTo>
                  <a:close/>
                  <a:moveTo>
                    <a:pt x="1867" y="1061"/>
                  </a:moveTo>
                  <a:lnTo>
                    <a:pt x="1867" y="1061"/>
                  </a:lnTo>
                  <a:cubicBezTo>
                    <a:pt x="1755" y="1061"/>
                    <a:pt x="1713" y="1012"/>
                    <a:pt x="1713" y="933"/>
                  </a:cubicBezTo>
                  <a:cubicBezTo>
                    <a:pt x="1713" y="842"/>
                    <a:pt x="1764" y="795"/>
                    <a:pt x="1897" y="795"/>
                  </a:cubicBezTo>
                  <a:lnTo>
                    <a:pt x="2071" y="795"/>
                  </a:lnTo>
                  <a:lnTo>
                    <a:pt x="2071" y="848"/>
                  </a:lnTo>
                  <a:cubicBezTo>
                    <a:pt x="2071" y="986"/>
                    <a:pt x="1986" y="1061"/>
                    <a:pt x="1867" y="106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227269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47">
          <p15:clr>
            <a:srgbClr val="FBAE40"/>
          </p15:clr>
        </p15:guide>
        <p15:guide id="4" pos="4139">
          <p15:clr>
            <a:srgbClr val="FBAE40"/>
          </p15:clr>
        </p15:guide>
        <p15:guide id="5" orient="horz" pos="240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itle 5"/>
          <p:cNvSpPr>
            <a:spLocks noGrp="1"/>
          </p:cNvSpPr>
          <p:nvPr>
            <p:ph type="title"/>
            <p:custDataLst>
              <p:tags r:id="rId2"/>
            </p:custDataLst>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468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4680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3066537040"/>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s – purple">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a:p>
        </p:txBody>
      </p:sp>
      <p:sp>
        <p:nvSpPr>
          <p:cNvPr id="7" name="Rectangle 6"/>
          <p:cNvSpPr/>
          <p:nvPr userDrawn="1">
            <p:custDataLst>
              <p:tags r:id="rId2"/>
            </p:custDataLst>
          </p:nvPr>
        </p:nvSpPr>
        <p:spPr>
          <a:xfrm>
            <a:off x="468313" y="1493797"/>
            <a:ext cx="4103687" cy="2952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a:p>
        </p:txBody>
      </p:sp>
      <p:sp>
        <p:nvSpPr>
          <p:cNvPr id="9" name="Oval 8"/>
          <p:cNvSpPr/>
          <p:nvPr userDrawn="1">
            <p:custDataLst>
              <p:tags r:id="rId3"/>
            </p:custDataLst>
          </p:nvPr>
        </p:nvSpPr>
        <p:spPr>
          <a:xfrm>
            <a:off x="4140000" y="2699797"/>
            <a:ext cx="540000" cy="54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0" name="Title 9"/>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1133790243"/>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 accent">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a:p>
        </p:txBody>
      </p:sp>
      <p:sp>
        <p:nvSpPr>
          <p:cNvPr id="7" name="Rectangle 6"/>
          <p:cNvSpPr/>
          <p:nvPr userDrawn="1">
            <p:custDataLst>
              <p:tags r:id="rId2"/>
            </p:custDataLst>
          </p:nvPr>
        </p:nvSpPr>
        <p:spPr>
          <a:xfrm>
            <a:off x="468313" y="1493797"/>
            <a:ext cx="4103687" cy="29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a:p>
        </p:txBody>
      </p:sp>
      <p:sp>
        <p:nvSpPr>
          <p:cNvPr id="9" name="Oval 8"/>
          <p:cNvSpPr/>
          <p:nvPr userDrawn="1">
            <p:custDataLst>
              <p:tags r:id="rId3"/>
            </p:custDataLst>
          </p:nvPr>
        </p:nvSpPr>
        <p:spPr>
          <a:xfrm>
            <a:off x="4139688" y="2699797"/>
            <a:ext cx="540000" cy="54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3" name="Title 2"/>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3552306494"/>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9" name="Picture Placeholder 8"/>
          <p:cNvSpPr>
            <a:spLocks noGrp="1"/>
          </p:cNvSpPr>
          <p:nvPr>
            <p:ph type="pic" sz="quarter" idx="17" hasCustomPrompt="1"/>
            <p:custDataLst>
              <p:tags r:id="rId2"/>
            </p:custDataLst>
          </p:nvPr>
        </p:nvSpPr>
        <p:spPr>
          <a:xfrm>
            <a:off x="468313" y="1493837"/>
            <a:ext cx="1889125" cy="1422000"/>
          </a:xfrm>
        </p:spPr>
        <p:txBody>
          <a:bodyPr/>
          <a:lstStyle>
            <a:lvl1pPr>
              <a:defRPr/>
            </a:lvl1pPr>
          </a:lstStyle>
          <a:p>
            <a:r>
              <a:rPr lang="en-US"/>
              <a:t>Click ‘Insert Image’ from the ribbon</a:t>
            </a:r>
            <a:endParaRPr lang="en-GB"/>
          </a:p>
        </p:txBody>
      </p:sp>
      <p:sp>
        <p:nvSpPr>
          <p:cNvPr id="13" name="Picture Placeholder 8"/>
          <p:cNvSpPr>
            <a:spLocks noGrp="1"/>
          </p:cNvSpPr>
          <p:nvPr>
            <p:ph type="pic" sz="quarter" idx="19" hasCustomPrompt="1"/>
            <p:custDataLst>
              <p:tags r:id="rId3"/>
            </p:custDataLst>
          </p:nvPr>
        </p:nvSpPr>
        <p:spPr>
          <a:xfrm>
            <a:off x="2574050" y="1493837"/>
            <a:ext cx="1889125" cy="1422000"/>
          </a:xfrm>
        </p:spPr>
        <p:txBody>
          <a:bodyPr/>
          <a:lstStyle>
            <a:lvl1pPr>
              <a:defRPr/>
            </a:lvl1pPr>
          </a:lstStyle>
          <a:p>
            <a:r>
              <a:rPr lang="en-US"/>
              <a:t>Click ‘Insert Image’ from the ribbon</a:t>
            </a:r>
            <a:endParaRPr lang="en-GB"/>
          </a:p>
        </p:txBody>
      </p:sp>
      <p:sp>
        <p:nvSpPr>
          <p:cNvPr id="15" name="Picture Placeholder 8"/>
          <p:cNvSpPr>
            <a:spLocks noGrp="1"/>
          </p:cNvSpPr>
          <p:nvPr>
            <p:ph type="pic" sz="quarter" idx="21" hasCustomPrompt="1"/>
            <p:custDataLst>
              <p:tags r:id="rId4"/>
            </p:custDataLst>
          </p:nvPr>
        </p:nvSpPr>
        <p:spPr>
          <a:xfrm>
            <a:off x="4680000" y="1493837"/>
            <a:ext cx="1889125" cy="1422000"/>
          </a:xfrm>
        </p:spPr>
        <p:txBody>
          <a:bodyPr/>
          <a:lstStyle>
            <a:lvl1pPr>
              <a:defRPr/>
            </a:lvl1pPr>
          </a:lstStyle>
          <a:p>
            <a:r>
              <a:rPr lang="en-US"/>
              <a:t>Click ‘Insert Image’ from the ribbon</a:t>
            </a:r>
            <a:endParaRPr lang="en-GB"/>
          </a:p>
        </p:txBody>
      </p:sp>
      <p:sp>
        <p:nvSpPr>
          <p:cNvPr id="17" name="Picture Placeholder 8"/>
          <p:cNvSpPr>
            <a:spLocks noGrp="1"/>
          </p:cNvSpPr>
          <p:nvPr>
            <p:ph type="pic" sz="quarter" idx="23" hasCustomPrompt="1"/>
            <p:custDataLst>
              <p:tags r:id="rId5"/>
            </p:custDataLst>
          </p:nvPr>
        </p:nvSpPr>
        <p:spPr>
          <a:xfrm>
            <a:off x="6786875" y="1493837"/>
            <a:ext cx="1889125" cy="1422000"/>
          </a:xfrm>
        </p:spPr>
        <p:txBody>
          <a:bodyPr/>
          <a:lstStyle>
            <a:lvl1pPr>
              <a:defRPr/>
            </a:lvl1pPr>
          </a:lstStyle>
          <a:p>
            <a:r>
              <a:rPr lang="en-US"/>
              <a:t>Click ‘Insert Image’ from the ribbon</a:t>
            </a:r>
            <a:endParaRPr lang="en-GB"/>
          </a:p>
        </p:txBody>
      </p:sp>
      <p:sp>
        <p:nvSpPr>
          <p:cNvPr id="2" name="Title 1"/>
          <p:cNvSpPr>
            <a:spLocks noGrp="1"/>
          </p:cNvSpPr>
          <p:nvPr>
            <p:ph type="title"/>
            <p:custDataLst>
              <p:tags r:id="rId6"/>
            </p:custDataLst>
          </p:nvPr>
        </p:nvSpPr>
        <p:spPr/>
        <p:txBody>
          <a:bodyPr/>
          <a:lstStyle/>
          <a:p>
            <a:r>
              <a:rPr lang="en-US"/>
              <a:t>Click to edit Master title style</a:t>
            </a:r>
            <a:endParaRPr lang="en-GB"/>
          </a:p>
        </p:txBody>
      </p:sp>
      <p:sp>
        <p:nvSpPr>
          <p:cNvPr id="18" name="Text Placeholder 4"/>
          <p:cNvSpPr>
            <a:spLocks noGrp="1"/>
          </p:cNvSpPr>
          <p:nvPr>
            <p:ph type="body" sz="quarter" idx="24" hasCustomPrompt="1"/>
            <p:custDataLst>
              <p:tags r:id="rId7"/>
            </p:custDataLst>
          </p:nvPr>
        </p:nvSpPr>
        <p:spPr>
          <a:xfrm>
            <a:off x="472663" y="3013534"/>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Text Placeholder 5"/>
          <p:cNvSpPr>
            <a:spLocks noGrp="1"/>
          </p:cNvSpPr>
          <p:nvPr>
            <p:ph type="body" sz="quarter" idx="25" hasCustomPrompt="1"/>
            <p:custDataLst>
              <p:tags r:id="rId8"/>
            </p:custDataLst>
          </p:nvPr>
        </p:nvSpPr>
        <p:spPr>
          <a:xfrm>
            <a:off x="2582055" y="3020653"/>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Text Placeholder 6"/>
          <p:cNvSpPr>
            <a:spLocks noGrp="1"/>
          </p:cNvSpPr>
          <p:nvPr>
            <p:ph type="body" sz="quarter" idx="26" hasCustomPrompt="1"/>
            <p:custDataLst>
              <p:tags r:id="rId9"/>
            </p:custDataLst>
          </p:nvPr>
        </p:nvSpPr>
        <p:spPr>
          <a:xfrm>
            <a:off x="4691644"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Text Placeholder 7"/>
          <p:cNvSpPr>
            <a:spLocks noGrp="1"/>
          </p:cNvSpPr>
          <p:nvPr>
            <p:ph type="body" sz="quarter" idx="27" hasCustomPrompt="1"/>
            <p:custDataLst>
              <p:tags r:id="rId10"/>
            </p:custDataLst>
          </p:nvPr>
        </p:nvSpPr>
        <p:spPr>
          <a:xfrm>
            <a:off x="6803092"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929835177"/>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guide id="7" pos="1622">
          <p15:clr>
            <a:srgbClr val="FBAE40"/>
          </p15:clr>
        </p15:guide>
        <p15:guide id="8" pos="1486">
          <p15:clr>
            <a:srgbClr val="FBAE40"/>
          </p15:clr>
        </p15:guide>
        <p15:guide id="9" pos="4274">
          <p15:clr>
            <a:srgbClr val="FBAE40"/>
          </p15:clr>
        </p15:guide>
        <p15:guide id="10" pos="413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ext Placeholder 5"/>
          <p:cNvSpPr>
            <a:spLocks noGrp="1"/>
          </p:cNvSpPr>
          <p:nvPr>
            <p:ph type="body" sz="quarter" idx="28" hasCustomPrompt="1"/>
            <p:custDataLst>
              <p:tags r:id="rId2"/>
            </p:custDataLst>
          </p:nvPr>
        </p:nvSpPr>
        <p:spPr>
          <a:xfrm>
            <a:off x="468000" y="1493837"/>
            <a:ext cx="25908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3"/>
            </p:custDataLst>
          </p:nvPr>
        </p:nvSpPr>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3276000" y="1493838"/>
            <a:ext cx="5399088"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4265888954"/>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7" pos="1927">
          <p15:clr>
            <a:srgbClr val="FBAE40"/>
          </p15:clr>
        </p15:guide>
        <p15:guide id="8" pos="20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4698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3"/>
            </p:custDataLst>
          </p:nvPr>
        </p:nvSpPr>
        <p:spPr/>
        <p:txBody>
          <a:bodyPr/>
          <a:lstStyle/>
          <a:p>
            <a:r>
              <a:rPr lang="en-US"/>
              <a:t>Click to edit Master title style</a:t>
            </a:r>
            <a:endParaRPr lang="en-GB"/>
          </a:p>
        </p:txBody>
      </p:sp>
      <p:sp>
        <p:nvSpPr>
          <p:cNvPr id="5" name="Picture Placeholder 4"/>
          <p:cNvSpPr>
            <a:spLocks noGrp="1"/>
          </p:cNvSpPr>
          <p:nvPr>
            <p:ph type="pic" sz="quarter" idx="14" hasCustomPrompt="1"/>
            <p:custDataLst>
              <p:tags r:id="rId4"/>
            </p:custDataLst>
          </p:nvPr>
        </p:nvSpPr>
        <p:spPr>
          <a:xfrm>
            <a:off x="5381625" y="1493838"/>
            <a:ext cx="3294063" cy="2949575"/>
          </a:xfrm>
        </p:spPr>
        <p:txBody>
          <a:bodyPr/>
          <a:lstStyle>
            <a:lvl1pPr>
              <a:defRPr/>
            </a:lvl1pPr>
          </a:lstStyle>
          <a:p>
            <a:r>
              <a:rPr lang="en-US"/>
              <a:t>Click ‘Insert Image’ from the ribbon</a:t>
            </a:r>
            <a:endParaRPr lang="en-GB"/>
          </a:p>
        </p:txBody>
      </p:sp>
    </p:spTree>
    <p:extLst>
      <p:ext uri="{BB962C8B-B14F-4D97-AF65-F5344CB8AC3E}">
        <p14:creationId xmlns:p14="http://schemas.microsoft.com/office/powerpoint/2010/main" val="2390699603"/>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3390">
          <p15:clr>
            <a:srgbClr val="FBAE40"/>
          </p15:clr>
        </p15:guide>
        <p15:guide id="5" pos="325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3996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cxnSp>
        <p:nvCxnSpPr>
          <p:cNvPr id="6" name="Straight Connector 5"/>
          <p:cNvCxnSpPr/>
          <p:nvPr userDrawn="1">
            <p:custDataLst>
              <p:tags r:id="rId3"/>
            </p:custDataLst>
          </p:nvPr>
        </p:nvCxnSpPr>
        <p:spPr>
          <a:xfrm>
            <a:off x="4572000" y="1493797"/>
            <a:ext cx="0" cy="2952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Freeform 5"/>
          <p:cNvSpPr>
            <a:spLocks noEditPoints="1"/>
          </p:cNvSpPr>
          <p:nvPr userDrawn="1">
            <p:custDataLst>
              <p:tags r:id="rId4"/>
            </p:custDataLst>
          </p:nvPr>
        </p:nvSpPr>
        <p:spPr bwMode="auto">
          <a:xfrm>
            <a:off x="6505575" y="149379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custDataLst>
              <p:tags r:id="rId5"/>
            </p:custDataLst>
          </p:nvPr>
        </p:nvSpPr>
        <p:spPr bwMode="auto">
          <a:xfrm>
            <a:off x="6505575" y="4175922"/>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nchorCtr="0"/>
          <a:lstStyle>
            <a:lvl1pPr marL="0" indent="0" algn="ctr">
              <a:spcAft>
                <a:spcPts val="1200"/>
              </a:spcAft>
              <a:buFont typeface="Arial" panose="020B0604020202020204" pitchFamily="34" charset="0"/>
              <a:buNone/>
              <a:defRPr sz="2600" b="0">
                <a:solidFill>
                  <a:schemeClr val="accent1"/>
                </a:solidFill>
              </a:defRPr>
            </a:lvl1pPr>
            <a:lvl2pPr marL="0" indent="0" algn="ctr">
              <a:spcAft>
                <a:spcPts val="1200"/>
              </a:spcAft>
              <a:buFont typeface="Arial" panose="020B0604020202020204" pitchFamily="34" charset="0"/>
              <a:buNone/>
              <a:defRPr sz="2600" b="0">
                <a:solidFill>
                  <a:schemeClr val="accent1"/>
                </a:solidFill>
              </a:defRPr>
            </a:lvl2pPr>
            <a:lvl3pPr marL="0" indent="0" algn="ctr">
              <a:spcAft>
                <a:spcPts val="1200"/>
              </a:spcAft>
              <a:buNone/>
              <a:defRPr sz="2600" b="0">
                <a:solidFill>
                  <a:schemeClr val="accent1"/>
                </a:solidFill>
              </a:defRPr>
            </a:lvl3pPr>
            <a:lvl4pPr marL="0" indent="0" algn="ctr">
              <a:spcAft>
                <a:spcPts val="1200"/>
              </a:spcAft>
              <a:buNone/>
              <a:defRPr sz="2600" b="0">
                <a:solidFill>
                  <a:schemeClr val="accent1"/>
                </a:solidFill>
              </a:defRPr>
            </a:lvl4pPr>
            <a:lvl5pPr marL="0" indent="0" algn="ctr">
              <a:spcAft>
                <a:spcPts val="1200"/>
              </a:spcAft>
              <a:buNone/>
              <a:defRPr sz="2600" b="0">
                <a:solidFill>
                  <a:schemeClr val="accent1"/>
                </a:solidFill>
              </a:defRPr>
            </a:lvl5pPr>
            <a:lvl6pPr marL="0" indent="0" algn="ctr">
              <a:spcAft>
                <a:spcPts val="1200"/>
              </a:spcAft>
              <a:buNone/>
              <a:defRPr sz="2600" b="0">
                <a:solidFill>
                  <a:schemeClr val="accent1"/>
                </a:solidFill>
              </a:defRPr>
            </a:lvl6pPr>
            <a:lvl7pPr marL="0" indent="0" algn="ctr">
              <a:spcAft>
                <a:spcPts val="1200"/>
              </a:spcAft>
              <a:buNone/>
              <a:defRPr sz="2600" b="0">
                <a:solidFill>
                  <a:schemeClr val="accent1"/>
                </a:solidFill>
              </a:defRPr>
            </a:lvl7pPr>
            <a:lvl8pPr marL="0" indent="0" algn="ctr">
              <a:spcAft>
                <a:spcPts val="1200"/>
              </a:spcAft>
              <a:buNone/>
              <a:defRPr sz="2600" b="0">
                <a:solidFill>
                  <a:schemeClr val="accent1"/>
                </a:solidFill>
              </a:defRPr>
            </a:lvl8pPr>
            <a:lvl9pPr marL="0" indent="0" algn="ctr">
              <a:spcAft>
                <a:spcPts val="1200"/>
              </a:spcAft>
              <a:buNone/>
              <a:defRPr sz="2600" b="0">
                <a:solidFill>
                  <a:schemeClr val="accent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3928558778"/>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 quote – accent">
    <p:spTree>
      <p:nvGrpSpPr>
        <p:cNvPr id="1" name=""/>
        <p:cNvGrpSpPr/>
        <p:nvPr/>
      </p:nvGrpSpPr>
      <p:grpSpPr>
        <a:xfrm>
          <a:off x="0" y="0"/>
          <a:ext cx="0" cy="0"/>
          <a:chOff x="0" y="0"/>
          <a:chExt cx="0" cy="0"/>
        </a:xfrm>
      </p:grpSpPr>
      <p:sp>
        <p:nvSpPr>
          <p:cNvPr id="2" name="Rectangle 1"/>
          <p:cNvSpPr/>
          <p:nvPr userDrawn="1">
            <p:custDataLst>
              <p:tags r:id="rId1"/>
            </p:custDataLst>
          </p:nvPr>
        </p:nvSpPr>
        <p:spPr>
          <a:xfrm>
            <a:off x="4680000" y="1493797"/>
            <a:ext cx="3996050" cy="29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10" name="Freeform 5"/>
          <p:cNvSpPr>
            <a:spLocks noEditPoints="1"/>
          </p:cNvSpPr>
          <p:nvPr userDrawn="1">
            <p:custDataLst>
              <p:tags r:id="rId3"/>
            </p:custDataLst>
          </p:nvPr>
        </p:nvSpPr>
        <p:spPr bwMode="auto">
          <a:xfrm>
            <a:off x="6497844" y="174375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custDataLst>
              <p:tags r:id="rId4"/>
            </p:custDataLst>
          </p:nvPr>
        </p:nvSpPr>
        <p:spPr bwMode="auto">
          <a:xfrm>
            <a:off x="6497844" y="3976163"/>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Picture Placeholder 15"/>
          <p:cNvSpPr>
            <a:spLocks noGrp="1"/>
          </p:cNvSpPr>
          <p:nvPr>
            <p:ph type="pic" sz="quarter" idx="15" hasCustomPrompt="1"/>
            <p:custDataLst>
              <p:tags r:id="rId5"/>
            </p:custDataLst>
          </p:nvPr>
        </p:nvSpPr>
        <p:spPr>
          <a:xfrm>
            <a:off x="468000" y="1493797"/>
            <a:ext cx="3996000" cy="2952750"/>
          </a:xfrm>
        </p:spPr>
        <p:txBody>
          <a:bodyPr/>
          <a:lstStyle>
            <a:lvl1pPr>
              <a:defRPr/>
            </a:lvl1pPr>
          </a:lstStyle>
          <a:p>
            <a:r>
              <a:rPr lang="en-US"/>
              <a:t>Click ‘Insert Image’ from the ribbon</a:t>
            </a:r>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lstStyle>
            <a:lvl1pPr marL="0" indent="0" algn="ctr">
              <a:spcAft>
                <a:spcPts val="600"/>
              </a:spcAft>
              <a:buFont typeface="Arial" panose="020B0604020202020204" pitchFamily="34" charset="0"/>
              <a:buNone/>
              <a:defRPr sz="18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6" name="Title 5"/>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541247586"/>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20" name="Rectangle 19"/>
          <p:cNvSpPr/>
          <p:nvPr userDrawn="1">
            <p:custDataLst>
              <p:tags r:id="rId1"/>
            </p:custDataLst>
          </p:nvPr>
        </p:nvSpPr>
        <p:spPr>
          <a:xfrm>
            <a:off x="0" y="0"/>
            <a:ext cx="9144000" cy="4443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10" name="Freeform 5"/>
          <p:cNvSpPr>
            <a:spLocks noChangeAspect="1" noEditPoints="1"/>
          </p:cNvSpPr>
          <p:nvPr userDrawn="1">
            <p:custDataLst>
              <p:tags r:id="rId3"/>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ChangeAspect="1" noEditPoints="1"/>
          </p:cNvSpPr>
          <p:nvPr userDrawn="1">
            <p:custDataLst>
              <p:tags r:id="rId4"/>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Text Placeholder 4"/>
          <p:cNvSpPr>
            <a:spLocks noGrp="1"/>
          </p:cNvSpPr>
          <p:nvPr>
            <p:ph type="body" sz="quarter" idx="14" hasCustomPrompt="1"/>
            <p:custDataLst>
              <p:tags r:id="rId5"/>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731025435"/>
      </p:ext>
    </p:extLst>
  </p:cSld>
  <p:clrMapOvr>
    <a:masterClrMapping/>
  </p:clrMapOvr>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 accent">
    <p:spTree>
      <p:nvGrpSpPr>
        <p:cNvPr id="1" name=""/>
        <p:cNvGrpSpPr/>
        <p:nvPr/>
      </p:nvGrpSpPr>
      <p:grpSpPr>
        <a:xfrm>
          <a:off x="0" y="0"/>
          <a:ext cx="0" cy="0"/>
          <a:chOff x="0" y="0"/>
          <a:chExt cx="0" cy="0"/>
        </a:xfrm>
      </p:grpSpPr>
      <p:sp>
        <p:nvSpPr>
          <p:cNvPr id="7" name="Rectangle 6"/>
          <p:cNvSpPr/>
          <p:nvPr userDrawn="1">
            <p:custDataLst>
              <p:tags r:id="rId1"/>
            </p:custDataLst>
          </p:nvPr>
        </p:nvSpPr>
        <p:spPr>
          <a:xfrm>
            <a:off x="0" y="0"/>
            <a:ext cx="9144000" cy="44434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5"/>
          <p:cNvSpPr>
            <a:spLocks noChangeAspect="1" noEditPoints="1"/>
          </p:cNvSpPr>
          <p:nvPr userDrawn="1">
            <p:custDataLst>
              <p:tags r:id="rId2"/>
            </p:custDataLst>
          </p:nvPr>
        </p:nvSpPr>
        <p:spPr bwMode="auto">
          <a:xfrm>
            <a:off x="4320000" y="395794"/>
            <a:ext cx="504000" cy="375225"/>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ChangeAspect="1" noEditPoints="1"/>
          </p:cNvSpPr>
          <p:nvPr userDrawn="1">
            <p:custDataLst>
              <p:tags r:id="rId3"/>
            </p:custDataLst>
          </p:nvPr>
        </p:nvSpPr>
        <p:spPr bwMode="auto">
          <a:xfrm>
            <a:off x="4320000" y="3674064"/>
            <a:ext cx="504000" cy="377444"/>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Text Placeholder 4"/>
          <p:cNvSpPr>
            <a:spLocks noGrp="1"/>
          </p:cNvSpPr>
          <p:nvPr>
            <p:ph type="body" sz="quarter" idx="14" hasCustomPrompt="1"/>
            <p:custDataLst>
              <p:tags r:id="rId4"/>
            </p:custDataLst>
          </p:nvPr>
        </p:nvSpPr>
        <p:spPr>
          <a:xfrm>
            <a:off x="468313" y="846000"/>
            <a:ext cx="8207375" cy="2754000"/>
          </a:xfrm>
        </p:spPr>
        <p:txBody>
          <a:bodyPr anchor="ctr"/>
          <a:lstStyle>
            <a:lvl1pPr marL="0" indent="0" algn="ctr">
              <a:spcAft>
                <a:spcPts val="600"/>
              </a:spcAft>
              <a:buFont typeface="Arial" panose="020B0604020202020204" pitchFamily="34" charset="0"/>
              <a:buNone/>
              <a:defRPr sz="2400" b="0">
                <a:solidFill>
                  <a:schemeClr val="bg1"/>
                </a:solidFill>
              </a:defRPr>
            </a:lvl1pPr>
            <a:lvl2pPr marL="0" indent="0" algn="ctr">
              <a:spcAft>
                <a:spcPts val="600"/>
              </a:spcAft>
              <a:buFont typeface="Arial" panose="020B0604020202020204" pitchFamily="34" charset="0"/>
              <a:buNone/>
              <a:defRPr sz="1350" b="0">
                <a:solidFill>
                  <a:schemeClr val="bg1"/>
                </a:solidFill>
              </a:defRPr>
            </a:lvl2pPr>
            <a:lvl3pPr marL="0" indent="0" algn="ctr">
              <a:spcAft>
                <a:spcPts val="600"/>
              </a:spcAft>
              <a:buNone/>
              <a:defRPr sz="1350" b="0">
                <a:solidFill>
                  <a:schemeClr val="bg1"/>
                </a:solidFill>
              </a:defRPr>
            </a:lvl3pPr>
            <a:lvl4pPr marL="0" indent="0" algn="ctr">
              <a:spcAft>
                <a:spcPts val="600"/>
              </a:spcAft>
              <a:buNone/>
              <a:defRPr sz="1350" b="0">
                <a:solidFill>
                  <a:schemeClr val="bg1"/>
                </a:solidFill>
              </a:defRPr>
            </a:lvl4pPr>
            <a:lvl5pPr marL="0" indent="0" algn="ctr">
              <a:spcAft>
                <a:spcPts val="600"/>
              </a:spcAft>
              <a:buNone/>
              <a:defRPr sz="1350" b="0">
                <a:solidFill>
                  <a:schemeClr val="bg1"/>
                </a:solidFill>
              </a:defRPr>
            </a:lvl5pPr>
            <a:lvl6pPr marL="0" indent="0" algn="ctr">
              <a:spcAft>
                <a:spcPts val="600"/>
              </a:spcAft>
              <a:buNone/>
              <a:defRPr sz="1350" b="0">
                <a:solidFill>
                  <a:schemeClr val="bg1"/>
                </a:solidFill>
              </a:defRPr>
            </a:lvl6pPr>
            <a:lvl7pPr marL="0" indent="0" algn="ctr">
              <a:spcAft>
                <a:spcPts val="600"/>
              </a:spcAft>
              <a:buNone/>
              <a:defRPr sz="1350" b="0">
                <a:solidFill>
                  <a:schemeClr val="bg1"/>
                </a:solidFill>
              </a:defRPr>
            </a:lvl7pPr>
            <a:lvl8pPr marL="0" indent="0" algn="ctr">
              <a:spcAft>
                <a:spcPts val="600"/>
              </a:spcAft>
              <a:buNone/>
              <a:defRPr sz="1350" b="0">
                <a:solidFill>
                  <a:schemeClr val="bg1"/>
                </a:solidFill>
              </a:defRPr>
            </a:lvl8pPr>
            <a:lvl9pPr marL="0" indent="0" algn="ctr">
              <a:spcAft>
                <a:spcPts val="600"/>
              </a:spcAft>
              <a:buNone/>
              <a:defRPr sz="1350" b="0">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Tree>
    <p:extLst>
      <p:ext uri="{BB962C8B-B14F-4D97-AF65-F5344CB8AC3E}">
        <p14:creationId xmlns:p14="http://schemas.microsoft.com/office/powerpoint/2010/main" val="3433437930"/>
      </p:ext>
    </p:extLst>
  </p:cSld>
  <p:clrMapOvr>
    <a:masterClrMapping/>
  </p:clrMapOvr>
  <p:extLst>
    <p:ext uri="{DCECCB84-F9BA-43D5-87BE-67443E8EF086}">
      <p15:sldGuideLst xmlns:p15="http://schemas.microsoft.com/office/powerpoint/2012/main">
        <p15:guide id="3" orient="horz" pos="2799">
          <p15:clr>
            <a:srgbClr val="FBAE40"/>
          </p15:clr>
        </p15:guide>
        <p15:guide id="4" orient="horz" pos="2267">
          <p15:clr>
            <a:srgbClr val="FBAE40"/>
          </p15:clr>
        </p15:guide>
        <p15:guide id="5" orient="horz" pos="53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7" name="Media Placeholder 6"/>
          <p:cNvSpPr>
            <a:spLocks noGrp="1"/>
          </p:cNvSpPr>
          <p:nvPr>
            <p:ph type="media" sz="quarter" idx="14" hasCustomPrompt="1"/>
            <p:custDataLst>
              <p:tags r:id="rId2"/>
            </p:custDataLst>
          </p:nvPr>
        </p:nvSpPr>
        <p:spPr>
          <a:xfrm>
            <a:off x="0" y="0"/>
            <a:ext cx="9144000" cy="4443413"/>
          </a:xfrm>
        </p:spPr>
        <p:txBody>
          <a:bodyPr/>
          <a:lstStyle>
            <a:lvl1pPr>
              <a:defRPr/>
            </a:lvl1pPr>
          </a:lstStyle>
          <a:p>
            <a:r>
              <a:rPr lang="en-GB"/>
              <a:t>Click icon to add video</a:t>
            </a:r>
          </a:p>
        </p:txBody>
      </p:sp>
    </p:spTree>
    <p:extLst>
      <p:ext uri="{BB962C8B-B14F-4D97-AF65-F5344CB8AC3E}">
        <p14:creationId xmlns:p14="http://schemas.microsoft.com/office/powerpoint/2010/main" val="933215958"/>
      </p:ext>
    </p:extLst>
  </p:cSld>
  <p:clrMapOvr>
    <a:masterClrMapping/>
  </p:clrMapOvr>
  <p:extLst>
    <p:ext uri="{DCECCB84-F9BA-43D5-87BE-67443E8EF086}">
      <p15:sldGuideLst xmlns:p15="http://schemas.microsoft.com/office/powerpoint/2012/main">
        <p15:guide id="3" orient="horz" pos="279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gallery">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5" name="Content Placeholder 4"/>
          <p:cNvSpPr>
            <a:spLocks noGrp="1"/>
          </p:cNvSpPr>
          <p:nvPr>
            <p:ph sz="quarter" idx="22" hasCustomPrompt="1"/>
            <p:custDataLst>
              <p:tags r:id="rId2"/>
            </p:custDataLst>
          </p:nvPr>
        </p:nvSpPr>
        <p:spPr>
          <a:xfrm>
            <a:off x="468000" y="1493837"/>
            <a:ext cx="2592000" cy="1422000"/>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Content Placeholder 4"/>
          <p:cNvSpPr>
            <a:spLocks noGrp="1"/>
          </p:cNvSpPr>
          <p:nvPr>
            <p:ph sz="quarter" idx="23" hasCustomPrompt="1"/>
            <p:custDataLst>
              <p:tags r:id="rId3"/>
            </p:custDataLst>
          </p:nvPr>
        </p:nvSpPr>
        <p:spPr>
          <a:xfrm>
            <a:off x="468000"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Content Placeholder 4"/>
          <p:cNvSpPr>
            <a:spLocks noGrp="1"/>
          </p:cNvSpPr>
          <p:nvPr>
            <p:ph sz="quarter" idx="24" hasCustomPrompt="1"/>
            <p:custDataLst>
              <p:tags r:id="rId4"/>
            </p:custDataLst>
          </p:nvPr>
        </p:nvSpPr>
        <p:spPr>
          <a:xfrm>
            <a:off x="3276156" y="149383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Content Placeholder 4"/>
          <p:cNvSpPr>
            <a:spLocks noGrp="1"/>
          </p:cNvSpPr>
          <p:nvPr>
            <p:ph sz="quarter" idx="25" hasCustomPrompt="1"/>
            <p:custDataLst>
              <p:tags r:id="rId5"/>
            </p:custDataLst>
          </p:nvPr>
        </p:nvSpPr>
        <p:spPr>
          <a:xfrm>
            <a:off x="3276156"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2" name="Content Placeholder 4"/>
          <p:cNvSpPr>
            <a:spLocks noGrp="1"/>
          </p:cNvSpPr>
          <p:nvPr>
            <p:ph sz="quarter" idx="26" hasCustomPrompt="1"/>
            <p:custDataLst>
              <p:tags r:id="rId6"/>
            </p:custDataLst>
          </p:nvPr>
        </p:nvSpPr>
        <p:spPr>
          <a:xfrm>
            <a:off x="6084000" y="149383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3" name="Content Placeholder 4"/>
          <p:cNvSpPr>
            <a:spLocks noGrp="1"/>
          </p:cNvSpPr>
          <p:nvPr>
            <p:ph sz="quarter" idx="27" hasCustomPrompt="1"/>
            <p:custDataLst>
              <p:tags r:id="rId7"/>
            </p:custDataLst>
          </p:nvPr>
        </p:nvSpPr>
        <p:spPr>
          <a:xfrm>
            <a:off x="6084000" y="3023797"/>
            <a:ext cx="2592000" cy="1422000"/>
          </a:xfrm>
        </p:spPr>
        <p:txBody>
          <a:bodyPr/>
          <a:lstStyle>
            <a:lvl1pPr>
              <a:defRPr/>
            </a:lvl1pPr>
            <a:lvl2pPr>
              <a:defRPr/>
            </a:lvl2pPr>
            <a:lvl3pPr>
              <a:defRPr/>
            </a:lvl3pPr>
            <a:lvl4pPr>
              <a:defRPr/>
            </a:lvl4pPr>
            <a:lvl5pPr>
              <a:defRPr/>
            </a:lvl5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8"/>
            </p:custDataLst>
          </p:nvPr>
        </p:nvSpPr>
        <p:spPr>
          <a:xfrm>
            <a:off x="468000" y="395998"/>
            <a:ext cx="8208000" cy="792000"/>
          </a:xfrm>
        </p:spPr>
        <p:txBody>
          <a:bodyPr/>
          <a:lstStyle/>
          <a:p>
            <a:r>
              <a:rPr lang="en-US"/>
              <a:t>Click to edit Master title style</a:t>
            </a:r>
            <a:endParaRPr lang="en-GB"/>
          </a:p>
        </p:txBody>
      </p:sp>
    </p:spTree>
    <p:extLst>
      <p:ext uri="{BB962C8B-B14F-4D97-AF65-F5344CB8AC3E}">
        <p14:creationId xmlns:p14="http://schemas.microsoft.com/office/powerpoint/2010/main" val="2031614885"/>
      </p:ext>
    </p:extLst>
  </p:cSld>
  <p:clrMapOvr>
    <a:masterClrMapping/>
  </p:clrMapOvr>
  <p:extLst>
    <p:ext uri="{DCECCB84-F9BA-43D5-87BE-67443E8EF086}">
      <p15:sldGuideLst xmlns:p15="http://schemas.microsoft.com/office/powerpoint/2012/main">
        <p15:guide id="1" orient="horz" pos="939">
          <p15:clr>
            <a:srgbClr val="FBAE40"/>
          </p15:clr>
        </p15:guide>
        <p15:guide id="2" orient="horz" pos="747">
          <p15:clr>
            <a:srgbClr val="FBAE40"/>
          </p15:clr>
        </p15:guide>
        <p15:guide id="3" orient="horz" pos="2799">
          <p15:clr>
            <a:srgbClr val="FBAE40"/>
          </p15:clr>
        </p15:guide>
        <p15:guide id="4" pos="3696">
          <p15:clr>
            <a:srgbClr val="FBAE40"/>
          </p15:clr>
        </p15:guide>
        <p15:guide id="5" pos="3833">
          <p15:clr>
            <a:srgbClr val="FBAE40"/>
          </p15:clr>
        </p15:guide>
        <p15:guide id="7" pos="1927">
          <p15:clr>
            <a:srgbClr val="FBAE40"/>
          </p15:clr>
        </p15:guide>
        <p15:guide id="8" pos="20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footer">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2562606851"/>
      </p:ext>
    </p:extLst>
  </p:cSld>
  <p:clrMapOvr>
    <a:masterClrMapping/>
  </p:clrMapOvr>
  <p:extLst>
    <p:ext uri="{DCECCB84-F9BA-43D5-87BE-67443E8EF086}">
      <p15:sldGuideLst xmlns:p15="http://schemas.microsoft.com/office/powerpoint/2012/main">
        <p15:guide id="2" orient="horz" pos="74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 no foot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1959120459"/>
      </p:ext>
    </p:extLst>
  </p:cSld>
  <p:clrMapOvr>
    <a:masterClrMapping/>
  </p:clrMapOvr>
  <p:extLst>
    <p:ext uri="{DCECCB84-F9BA-43D5-87BE-67443E8EF086}">
      <p15:sldGuideLst xmlns:p15="http://schemas.microsoft.com/office/powerpoint/2012/main">
        <p15:guide id="2" orient="horz" pos="74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column + pictur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4698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3"/>
            </p:custDataLst>
          </p:nvPr>
        </p:nvSpPr>
        <p:spPr/>
        <p:txBody>
          <a:bodyPr/>
          <a:lstStyle/>
          <a:p>
            <a:r>
              <a:rPr lang="en-US"/>
              <a:t>Click to edit Master title style</a:t>
            </a:r>
            <a:endParaRPr lang="en-GB"/>
          </a:p>
        </p:txBody>
      </p:sp>
      <p:sp>
        <p:nvSpPr>
          <p:cNvPr id="5" name="Picture Placeholder 4"/>
          <p:cNvSpPr>
            <a:spLocks noGrp="1"/>
          </p:cNvSpPr>
          <p:nvPr>
            <p:ph type="pic" sz="quarter" idx="14" hasCustomPrompt="1"/>
            <p:custDataLst>
              <p:tags r:id="rId4"/>
            </p:custDataLst>
          </p:nvPr>
        </p:nvSpPr>
        <p:spPr>
          <a:xfrm>
            <a:off x="5381625" y="1493838"/>
            <a:ext cx="3294063" cy="2949575"/>
          </a:xfrm>
        </p:spPr>
        <p:txBody>
          <a:bodyPr/>
          <a:lstStyle>
            <a:lvl1pPr>
              <a:defRPr/>
            </a:lvl1pPr>
          </a:lstStyle>
          <a:p>
            <a:r>
              <a:rPr lang="en-US"/>
              <a:t>Click ‘Insert Image’ from the ribbon</a:t>
            </a:r>
            <a:endParaRPr lang="en-GB"/>
          </a:p>
        </p:txBody>
      </p:sp>
    </p:spTree>
    <p:extLst>
      <p:ext uri="{BB962C8B-B14F-4D97-AF65-F5344CB8AC3E}">
        <p14:creationId xmlns:p14="http://schemas.microsoft.com/office/powerpoint/2010/main" val="1265407300"/>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3390">
          <p15:clr>
            <a:srgbClr val="FBAE40"/>
          </p15:clr>
        </p15:guide>
        <p15:guide id="5" pos="325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p:custDataLst>
              <p:tags r:id="rId2"/>
            </p:custDataLst>
          </p:nvPr>
        </p:nvSpPr>
        <p:spPr/>
        <p:txBody>
          <a:bodyPr/>
          <a:lstStyle/>
          <a:p>
            <a:r>
              <a:rPr lang="en-US"/>
              <a:t>Click to edit Master title style</a:t>
            </a:r>
            <a:endParaRPr lang="en-GB"/>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2061613204"/>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itle 5"/>
          <p:cNvSpPr>
            <a:spLocks noGrp="1"/>
          </p:cNvSpPr>
          <p:nvPr>
            <p:ph type="title"/>
            <p:custDataLst>
              <p:tags r:id="rId2"/>
            </p:custDataLst>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FD003C-C59E-4AEE-8E68-505F2775F7AC}"/>
              </a:ext>
            </a:extLst>
          </p:cNvPr>
          <p:cNvSpPr>
            <a:spLocks noGrp="1"/>
          </p:cNvSpPr>
          <p:nvPr>
            <p:ph sz="quarter" idx="15" hasCustomPrompt="1"/>
            <p:custDataLst>
              <p:tags r:id="rId3"/>
            </p:custDataLst>
          </p:nvPr>
        </p:nvSpPr>
        <p:spPr>
          <a:xfrm>
            <a:off x="468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8" name="Content Placeholder 2">
            <a:extLst>
              <a:ext uri="{FF2B5EF4-FFF2-40B4-BE49-F238E27FC236}">
                <a16:creationId xmlns:a16="http://schemas.microsoft.com/office/drawing/2014/main" id="{7F692C17-6C1F-4A47-B80F-F62330EE86D2}"/>
              </a:ext>
            </a:extLst>
          </p:cNvPr>
          <p:cNvSpPr>
            <a:spLocks noGrp="1"/>
          </p:cNvSpPr>
          <p:nvPr>
            <p:ph sz="quarter" idx="16" hasCustomPrompt="1"/>
            <p:custDataLst>
              <p:tags r:id="rId4"/>
            </p:custDataLst>
          </p:nvPr>
        </p:nvSpPr>
        <p:spPr>
          <a:xfrm>
            <a:off x="4680000" y="1494000"/>
            <a:ext cx="3995737"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2052305177"/>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2" name="Title 1"/>
          <p:cNvSpPr>
            <a:spLocks noGrp="1"/>
          </p:cNvSpPr>
          <p:nvPr>
            <p:ph type="title" hasCustomPrompt="1"/>
            <p:custDataLst>
              <p:tags r:id="rId2"/>
            </p:custDataLst>
          </p:nvPr>
        </p:nvSpPr>
        <p:spPr/>
        <p:txBody>
          <a:bodyPr/>
          <a:lstStyle>
            <a:lvl1pPr>
              <a:defRPr/>
            </a:lvl1pPr>
          </a:lstStyle>
          <a:p>
            <a:r>
              <a:rPr lang="en-GB"/>
              <a:t>Click to edit Master title style </a:t>
            </a:r>
          </a:p>
        </p:txBody>
      </p:sp>
      <p:sp>
        <p:nvSpPr>
          <p:cNvPr id="10" name="Content Placeholder 9"/>
          <p:cNvSpPr>
            <a:spLocks noGrp="1"/>
          </p:cNvSpPr>
          <p:nvPr>
            <p:ph sz="quarter" idx="14" hasCustomPrompt="1"/>
            <p:custDataLst>
              <p:tags r:id="rId3"/>
            </p:custDataLst>
          </p:nvPr>
        </p:nvSpPr>
        <p:spPr>
          <a:xfrm>
            <a:off x="468313" y="1493838"/>
            <a:ext cx="8207375" cy="2949575"/>
          </a:xfrm>
        </p:spPr>
        <p:txBody>
          <a:bodyPr/>
          <a:lstStyle>
            <a:lvl1pPr>
              <a:defRPr/>
            </a:lvl1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794800126"/>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grpSp>
        <p:nvGrpSpPr>
          <p:cNvPr id="6" name="Group 5"/>
          <p:cNvGrpSpPr>
            <a:grpSpLocks noChangeAspect="1"/>
          </p:cNvGrpSpPr>
          <p:nvPr userDrawn="1"/>
        </p:nvGrpSpPr>
        <p:grpSpPr>
          <a:xfrm>
            <a:off x="467999" y="396000"/>
            <a:ext cx="1944000" cy="362439"/>
            <a:chOff x="5705475" y="360000"/>
            <a:chExt cx="1486800" cy="277200"/>
          </a:xfrm>
        </p:grpSpPr>
        <p:pic>
          <p:nvPicPr>
            <p:cNvPr id="7" name="Picture 6" descr="GTlogo-primary-no tagline-RGB201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p:cNvPicPr>
              <a:picLocks noChangeAspect="1"/>
            </p:cNvPicPr>
            <p:nvPr userDrawn="1"/>
          </p:nvPicPr>
          <p:blipFill rotWithShape="1">
            <a:blip r:embed="rId5"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pic>
        <p:nvPicPr>
          <p:cNvPr id="4" name="Picture 3">
            <a:extLst>
              <a:ext uri="{FF2B5EF4-FFF2-40B4-BE49-F238E27FC236}">
                <a16:creationId xmlns:a16="http://schemas.microsoft.com/office/drawing/2014/main" id="{CA916C3C-F406-4F7D-9474-F1D651D0064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10641" b="13029"/>
          <a:stretch/>
        </p:blipFill>
        <p:spPr>
          <a:xfrm rot="18900000">
            <a:off x="4759410" y="-76949"/>
            <a:ext cx="5385471" cy="5297397"/>
          </a:xfrm>
          <a:prstGeom prst="rect">
            <a:avLst/>
          </a:prstGeom>
          <a:ln>
            <a:noFill/>
          </a:ln>
        </p:spPr>
      </p:pic>
      <p:sp>
        <p:nvSpPr>
          <p:cNvPr id="5" name="Text Placeholder 4"/>
          <p:cNvSpPr>
            <a:spLocks noGrp="1"/>
          </p:cNvSpPr>
          <p:nvPr>
            <p:ph type="body" sz="quarter" idx="15" hasCustomPrompt="1"/>
            <p:custDataLst>
              <p:tags r:id="rId1"/>
            </p:custDataLst>
          </p:nvPr>
        </p:nvSpPr>
        <p:spPr>
          <a:xfrm>
            <a:off x="467999" y="3329998"/>
            <a:ext cx="4032563" cy="826077"/>
          </a:xfrm>
        </p:spPr>
        <p:txBody>
          <a:bodyPr/>
          <a:lstStyle>
            <a:lvl1pPr marL="0" indent="0">
              <a:lnSpc>
                <a:spcPct val="90000"/>
              </a:lnSpc>
              <a:spcAft>
                <a:spcPts val="0"/>
              </a:spcAft>
              <a:buFont typeface="Arial" panose="020B0604020202020204" pitchFamily="34" charset="0"/>
              <a:buNone/>
              <a:defRPr sz="1350" b="1">
                <a:solidFill>
                  <a:schemeClr val="accent1"/>
                </a:solidFill>
                <a:latin typeface="+mj-lt"/>
              </a:defRPr>
            </a:lvl1pPr>
            <a:lvl2pPr marL="0" indent="0">
              <a:spcBef>
                <a:spcPts val="600"/>
              </a:spcBef>
              <a:spcAft>
                <a:spcPts val="0"/>
              </a:spcAft>
              <a:buFont typeface="Arial" panose="020B0604020202020204" pitchFamily="34" charset="0"/>
              <a:buNone/>
              <a:defRPr sz="1350" b="0">
                <a:solidFill>
                  <a:schemeClr val="accent1"/>
                </a:solidFill>
              </a:defRPr>
            </a:lvl2pPr>
            <a:lvl3pPr marL="0" indent="0">
              <a:spcBef>
                <a:spcPts val="1200"/>
              </a:spcBef>
              <a:spcAft>
                <a:spcPts val="0"/>
              </a:spcAft>
              <a:buFont typeface="Arial" panose="020B0604020202020204" pitchFamily="34" charset="0"/>
              <a:buNone/>
              <a:defRPr sz="1800" b="0">
                <a:solidFill>
                  <a:schemeClr val="accent1"/>
                </a:solidFill>
              </a:defRPr>
            </a:lvl3pPr>
            <a:lvl4pPr marL="0" indent="0">
              <a:spcBef>
                <a:spcPts val="1200"/>
              </a:spcBef>
              <a:spcAft>
                <a:spcPts val="0"/>
              </a:spcAft>
              <a:buNone/>
              <a:defRPr sz="1800" b="0">
                <a:solidFill>
                  <a:schemeClr val="accent1"/>
                </a:solidFill>
              </a:defRPr>
            </a:lvl4pPr>
            <a:lvl5pPr marL="0" indent="0">
              <a:spcBef>
                <a:spcPts val="1200"/>
              </a:spcBef>
              <a:spcAft>
                <a:spcPts val="0"/>
              </a:spcAft>
              <a:buNone/>
              <a:defRPr sz="1800" b="0">
                <a:solidFill>
                  <a:schemeClr val="accent1"/>
                </a:solidFill>
              </a:defRPr>
            </a:lvl5pPr>
            <a:lvl6pPr marL="0" indent="0">
              <a:spcBef>
                <a:spcPts val="1200"/>
              </a:spcBef>
              <a:spcAft>
                <a:spcPts val="0"/>
              </a:spcAft>
              <a:buFont typeface="Arial" panose="020B0604020202020204" pitchFamily="34" charset="0"/>
              <a:buNone/>
              <a:defRPr sz="1800" b="0">
                <a:solidFill>
                  <a:schemeClr val="accent1"/>
                </a:solidFill>
              </a:defRPr>
            </a:lvl6pPr>
            <a:lvl7pPr marL="0" indent="0">
              <a:spcBef>
                <a:spcPts val="1200"/>
              </a:spcBef>
              <a:spcAft>
                <a:spcPts val="0"/>
              </a:spcAft>
              <a:buFont typeface="Arial" panose="020B0604020202020204" pitchFamily="34" charset="0"/>
              <a:buNone/>
              <a:defRPr sz="1800" b="0">
                <a:solidFill>
                  <a:schemeClr val="accent1"/>
                </a:solidFill>
              </a:defRPr>
            </a:lvl7pPr>
            <a:lvl8pPr marL="0" indent="0">
              <a:spcBef>
                <a:spcPts val="1200"/>
              </a:spcBef>
              <a:spcAft>
                <a:spcPts val="0"/>
              </a:spcAft>
              <a:buFont typeface="Arial" panose="020B0604020202020204" pitchFamily="34" charset="0"/>
              <a:buNone/>
              <a:defRPr sz="1800" b="0">
                <a:solidFill>
                  <a:schemeClr val="accent1"/>
                </a:solidFill>
              </a:defRPr>
            </a:lvl8pPr>
            <a:lvl9pPr marL="0" indent="0">
              <a:spcBef>
                <a:spcPts val="1200"/>
              </a:spcBef>
              <a:spcAft>
                <a:spcPts val="0"/>
              </a:spcAft>
              <a:buFont typeface="Arial" panose="020B0604020202020204" pitchFamily="34" charset="0"/>
              <a:buNone/>
              <a:defRPr sz="1800" b="0">
                <a:solidFill>
                  <a:schemeClr val="accent1"/>
                </a:solidFill>
              </a:defRPr>
            </a:lvl9pPr>
          </a:lstStyle>
          <a:p>
            <a:pPr lvl="0"/>
            <a:r>
              <a:rPr lang="en-GB"/>
              <a:t>Click to add name</a:t>
            </a:r>
          </a:p>
          <a:p>
            <a:pPr lvl="1"/>
            <a:r>
              <a:rPr lang="en-GB"/>
              <a:t>Click to add position or firm</a:t>
            </a:r>
          </a:p>
        </p:txBody>
      </p:sp>
      <p:sp>
        <p:nvSpPr>
          <p:cNvPr id="2" name="Title 1"/>
          <p:cNvSpPr>
            <a:spLocks noGrp="1"/>
          </p:cNvSpPr>
          <p:nvPr>
            <p:ph type="title"/>
            <p:custDataLst>
              <p:tags r:id="rId2"/>
            </p:custDataLst>
          </p:nvPr>
        </p:nvSpPr>
        <p:spPr>
          <a:xfrm>
            <a:off x="468000" y="1620000"/>
            <a:ext cx="4032000" cy="1080000"/>
          </a:xfrm>
        </p:spPr>
        <p:txBody>
          <a:bodyPr/>
          <a:lstStyle/>
          <a:p>
            <a:r>
              <a:rPr lang="en-US"/>
              <a:t>Click to edit Master title style</a:t>
            </a:r>
            <a:endParaRPr lang="en-GB"/>
          </a:p>
        </p:txBody>
      </p:sp>
    </p:spTree>
    <p:extLst>
      <p:ext uri="{BB962C8B-B14F-4D97-AF65-F5344CB8AC3E}">
        <p14:creationId xmlns:p14="http://schemas.microsoft.com/office/powerpoint/2010/main" val="2108096910"/>
      </p:ext>
    </p:extLst>
  </p:cSld>
  <p:clrMapOvr>
    <a:masterClrMapping/>
  </p:clrMapOvr>
  <p:extLst>
    <p:ext uri="{DCECCB84-F9BA-43D5-87BE-67443E8EF086}">
      <p15:sldGuideLst xmlns:p15="http://schemas.microsoft.com/office/powerpoint/2012/main">
        <p15:guide id="1" orient="horz" pos="1019">
          <p15:clr>
            <a:srgbClr val="FBAE40"/>
          </p15:clr>
        </p15:guide>
        <p15:guide id="4" pos="2835">
          <p15:clr>
            <a:srgbClr val="FBAE40"/>
          </p15:clr>
        </p15:guide>
        <p15:guide id="5" orient="horz" pos="2096">
          <p15:clr>
            <a:srgbClr val="FBAE40"/>
          </p15:clr>
        </p15:guide>
        <p15:guide id="6" orient="horz" pos="1700">
          <p15:clr>
            <a:srgbClr val="FBAE40"/>
          </p15:clr>
        </p15:guide>
        <p15:guide id="7" orient="horz" pos="261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E71499F-E013-4429-936F-7ED479C328BE}"/>
              </a:ext>
            </a:extLst>
          </p:cNvPr>
          <p:cNvGrpSpPr>
            <a:grpSpLocks noChangeAspect="1"/>
          </p:cNvGrpSpPr>
          <p:nvPr userDrawn="1"/>
        </p:nvGrpSpPr>
        <p:grpSpPr>
          <a:xfrm>
            <a:off x="452550" y="4190264"/>
            <a:ext cx="2066109" cy="385207"/>
            <a:chOff x="5705475" y="360000"/>
            <a:chExt cx="1486800" cy="277200"/>
          </a:xfrm>
        </p:grpSpPr>
        <p:pic>
          <p:nvPicPr>
            <p:cNvPr id="7" name="Picture 6" descr="GTlogo-primary-no tagline-RGB2012.jpg">
              <a:extLst>
                <a:ext uri="{FF2B5EF4-FFF2-40B4-BE49-F238E27FC236}">
                  <a16:creationId xmlns:a16="http://schemas.microsoft.com/office/drawing/2014/main" id="{B9C21D64-0F16-4B9B-87BC-691188500B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8" name="Picture 7" descr="GTlogo-primary-tagline-RGB2012.eps">
              <a:extLst>
                <a:ext uri="{FF2B5EF4-FFF2-40B4-BE49-F238E27FC236}">
                  <a16:creationId xmlns:a16="http://schemas.microsoft.com/office/drawing/2014/main" id="{7EF75C98-8E02-41A8-8902-B6546B9CEA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13" name="TextBox 12"/>
          <p:cNvSpPr txBox="1"/>
          <p:nvPr userDrawn="1">
            <p:custDataLst>
              <p:tags r:id="rId1"/>
            </p:custDataLst>
          </p:nvPr>
        </p:nvSpPr>
        <p:spPr>
          <a:xfrm>
            <a:off x="2818800" y="4192619"/>
            <a:ext cx="5399088" cy="93600"/>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2020 Grant Thornton UK LLP.</a:t>
            </a:r>
            <a:endParaRPr lang="en-GB" sz="600">
              <a:latin typeface="+mn-lt"/>
            </a:endParaRPr>
          </a:p>
        </p:txBody>
      </p:sp>
      <p:sp>
        <p:nvSpPr>
          <p:cNvPr id="14" name="TextBox 13"/>
          <p:cNvSpPr txBox="1"/>
          <p:nvPr userDrawn="1">
            <p:custDataLst>
              <p:tags r:id="rId2"/>
            </p:custDataLst>
          </p:nvPr>
        </p:nvSpPr>
        <p:spPr>
          <a:xfrm>
            <a:off x="2818800" y="4379819"/>
            <a:ext cx="5399088" cy="369332"/>
          </a:xfrm>
          <a:prstGeom prst="rect">
            <a:avLst/>
          </a:prstGeom>
          <a:noFill/>
        </p:spPr>
        <p:txBody>
          <a:bodyPr wrap="square" lIns="0" tIns="0" rIns="0" bIns="0" rtlCol="0">
            <a:spAutoFit/>
          </a:bodyPr>
          <a:lstStyle/>
          <a:p>
            <a:pPr marL="0" marR="0" lvl="0" indent="0" algn="l" defTabSz="77909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GT Walsheim Pro Light"/>
                <a:ea typeface="+mn-ea"/>
                <a:cs typeface="Arial" panose="020B0604020202020204" pitchFamily="34" charset="0"/>
              </a:rPr>
              <a:t>‘Grant Thornton’ refers to the brand under which the Grant Thornton member firms provide assurance, tax and advisory services to their clients and/or refers to one or more member firms, as the context requires. Grant Thornton UK LLP is a member firm of Grant Thornton International Ltd (GTIL). GTIL and the member firms are not a worldwide partnership. GTIL and each member firm is a separate legal entity. Services are delivered by the member firms. GTIL does not provide services to clients. GTIL and its member firms are not agents of, and do not obligate, one another and are not liable for one another’s acts or omissions.</a:t>
            </a:r>
          </a:p>
        </p:txBody>
      </p:sp>
      <p:sp>
        <p:nvSpPr>
          <p:cNvPr id="17" name="Slide Number Placeholder 5">
            <a:extLst>
              <a:ext uri="{FF2B5EF4-FFF2-40B4-BE49-F238E27FC236}">
                <a16:creationId xmlns:a16="http://schemas.microsoft.com/office/drawing/2014/main" id="{D12E826F-720B-4537-BC21-7E7B33455624}"/>
              </a:ext>
            </a:extLst>
          </p:cNvPr>
          <p:cNvSpPr txBox="1">
            <a:spLocks/>
          </p:cNvSpPr>
          <p:nvPr userDrawn="1">
            <p:custDataLst>
              <p:tags r:id="rId3"/>
            </p:custDataLst>
          </p:nvPr>
        </p:nvSpPr>
        <p:spPr>
          <a:xfrm>
            <a:off x="475808" y="4861748"/>
            <a:ext cx="1311524" cy="98425"/>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mn-lt"/>
                <a:ea typeface="+mn-ea"/>
                <a:cs typeface="+mn-cs"/>
              </a:rPr>
              <a:t>grantthornton.co.uk</a:t>
            </a:r>
          </a:p>
        </p:txBody>
      </p:sp>
      <p:cxnSp>
        <p:nvCxnSpPr>
          <p:cNvPr id="18" name="Straight Connector 17">
            <a:extLst>
              <a:ext uri="{FF2B5EF4-FFF2-40B4-BE49-F238E27FC236}">
                <a16:creationId xmlns:a16="http://schemas.microsoft.com/office/drawing/2014/main" id="{873B4D86-A3D4-4308-9617-A5D45642B18C}"/>
              </a:ext>
            </a:extLst>
          </p:cNvPr>
          <p:cNvCxnSpPr>
            <a:cxnSpLocks/>
          </p:cNvCxnSpPr>
          <p:nvPr userDrawn="1">
            <p:custDataLst>
              <p:tags r:id="rId4"/>
            </p:custDataLst>
          </p:nvPr>
        </p:nvCxnSpPr>
        <p:spPr>
          <a:xfrm>
            <a:off x="475808" y="4719321"/>
            <a:ext cx="2024062" cy="0"/>
          </a:xfrm>
          <a:prstGeom prst="line">
            <a:avLst/>
          </a:prstGeom>
          <a:noFill/>
          <a:ln w="19050" cap="rnd" cmpd="sng" algn="ctr">
            <a:solidFill>
              <a:srgbClr val="4F2D7F"/>
            </a:solidFill>
            <a:prstDash val="solid"/>
            <a:miter lim="800000"/>
          </a:ln>
          <a:effectLst/>
        </p:spPr>
      </p:cxnSp>
    </p:spTree>
    <p:extLst>
      <p:ext uri="{BB962C8B-B14F-4D97-AF65-F5344CB8AC3E}">
        <p14:creationId xmlns:p14="http://schemas.microsoft.com/office/powerpoint/2010/main" val="37161972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 purple">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rgbClr val="4F2D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a:p>
        </p:txBody>
      </p:sp>
      <p:sp>
        <p:nvSpPr>
          <p:cNvPr id="7" name="Rectangle 6"/>
          <p:cNvSpPr/>
          <p:nvPr userDrawn="1">
            <p:custDataLst>
              <p:tags r:id="rId2"/>
            </p:custDataLst>
          </p:nvPr>
        </p:nvSpPr>
        <p:spPr>
          <a:xfrm>
            <a:off x="468313" y="1493797"/>
            <a:ext cx="4103687" cy="295200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a:p>
        </p:txBody>
      </p:sp>
      <p:sp>
        <p:nvSpPr>
          <p:cNvPr id="9" name="Oval 8"/>
          <p:cNvSpPr/>
          <p:nvPr userDrawn="1">
            <p:custDataLst>
              <p:tags r:id="rId3"/>
            </p:custDataLst>
          </p:nvPr>
        </p:nvSpPr>
        <p:spPr>
          <a:xfrm>
            <a:off x="4140000" y="2699797"/>
            <a:ext cx="540000" cy="54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0" name="Title 9"/>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4261869080"/>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 accent">
    <p:spTree>
      <p:nvGrpSpPr>
        <p:cNvPr id="1" name=""/>
        <p:cNvGrpSpPr/>
        <p:nvPr/>
      </p:nvGrpSpPr>
      <p:grpSpPr>
        <a:xfrm>
          <a:off x="0" y="0"/>
          <a:ext cx="0" cy="0"/>
          <a:chOff x="0" y="0"/>
          <a:chExt cx="0" cy="0"/>
        </a:xfrm>
      </p:grpSpPr>
      <p:sp>
        <p:nvSpPr>
          <p:cNvPr id="6" name="Rectangle 5"/>
          <p:cNvSpPr/>
          <p:nvPr userDrawn="1">
            <p:custDataLst>
              <p:tags r:id="rId1"/>
            </p:custDataLst>
          </p:nvPr>
        </p:nvSpPr>
        <p:spPr>
          <a:xfrm>
            <a:off x="4572312" y="1493796"/>
            <a:ext cx="4103688" cy="2952000"/>
          </a:xfrm>
          <a:prstGeom prst="rect">
            <a:avLst/>
          </a:prstGeom>
          <a:solidFill>
            <a:schemeClr val="accent4">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GB"/>
          </a:p>
        </p:txBody>
      </p:sp>
      <p:sp>
        <p:nvSpPr>
          <p:cNvPr id="7" name="Rectangle 6"/>
          <p:cNvSpPr/>
          <p:nvPr userDrawn="1">
            <p:custDataLst>
              <p:tags r:id="rId2"/>
            </p:custDataLst>
          </p:nvPr>
        </p:nvSpPr>
        <p:spPr>
          <a:xfrm>
            <a:off x="468313" y="1493797"/>
            <a:ext cx="4103687" cy="29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a:p>
        </p:txBody>
      </p:sp>
      <p:sp>
        <p:nvSpPr>
          <p:cNvPr id="9" name="Oval 8"/>
          <p:cNvSpPr/>
          <p:nvPr userDrawn="1">
            <p:custDataLst>
              <p:tags r:id="rId3"/>
            </p:custDataLst>
          </p:nvPr>
        </p:nvSpPr>
        <p:spPr>
          <a:xfrm>
            <a:off x="4139688" y="2699797"/>
            <a:ext cx="540000" cy="540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4"/>
          <p:cNvSpPr>
            <a:spLocks noGrp="1"/>
          </p:cNvSpPr>
          <p:nvPr>
            <p:ph type="body" sz="quarter" idx="12" hasCustomPrompt="1"/>
            <p:custDataLst>
              <p:tags r:id="rId4"/>
            </p:custDataLst>
          </p:nvPr>
        </p:nvSpPr>
        <p:spPr>
          <a:xfrm>
            <a:off x="468000" y="1493797"/>
            <a:ext cx="3996000" cy="2952000"/>
          </a:xfrm>
        </p:spPr>
        <p:txBody>
          <a:bodyPr lIns="216000" tIns="144000" rIns="108000" bIns="216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5"/>
            </p:custDataLst>
          </p:nvPr>
        </p:nvSpPr>
        <p:spPr/>
        <p:txBody>
          <a:bodyPr/>
          <a:lstStyle/>
          <a:p>
            <a:pPr algn="l"/>
            <a:fld id="{37B4438D-29B8-4FC7-9D64-F44FE400D0A9}" type="slidenum">
              <a:rPr lang="en-GB" smtClean="0"/>
              <a:pPr algn="l"/>
              <a:t>‹#›</a:t>
            </a:fld>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lIns="108000" tIns="144000" rIns="216000" bIns="216000"/>
          <a:lstStyle>
            <a:lvl1pPr>
              <a:defRPr>
                <a:solidFill>
                  <a:schemeClr val="tx1"/>
                </a:solidFill>
              </a:defRPr>
            </a:lvl1pPr>
            <a:lvl2pPr>
              <a:defRPr/>
            </a:lvl2pPr>
            <a:lvl3pPr>
              <a:buClr>
                <a:schemeClr val="tx1"/>
              </a:buClr>
              <a:defRPr/>
            </a:lvl3pPr>
            <a:lvl4pPr>
              <a:buClr>
                <a:schemeClr val="tx1"/>
              </a:buClr>
              <a:defRPr/>
            </a:lvl4pPr>
            <a:lvl5pPr>
              <a:buClr>
                <a:schemeClr val="tx1"/>
              </a:buClr>
              <a:defRPr/>
            </a:lvl5pPr>
            <a:lvl6pPr>
              <a:buClr>
                <a:schemeClr val="tx1"/>
              </a:buClr>
              <a:defRPr/>
            </a:lvl6pPr>
            <a:lvl7pPr>
              <a:buClr>
                <a:schemeClr val="tx1"/>
              </a:buClr>
              <a:defRPr/>
            </a:lvl7pPr>
            <a:lvl8pPr>
              <a:buClr>
                <a:schemeClr val="tx1"/>
              </a:buClr>
              <a:defRPr/>
            </a:lvl8pPr>
            <a:lvl9pPr>
              <a:buClr>
                <a:schemeClr val="tx1"/>
              </a:buCl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3" name="Title 2"/>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1743149079"/>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lumns – pictures, tex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9" name="Picture Placeholder 8"/>
          <p:cNvSpPr>
            <a:spLocks noGrp="1"/>
          </p:cNvSpPr>
          <p:nvPr>
            <p:ph type="pic" sz="quarter" idx="17" hasCustomPrompt="1"/>
            <p:custDataLst>
              <p:tags r:id="rId2"/>
            </p:custDataLst>
          </p:nvPr>
        </p:nvSpPr>
        <p:spPr>
          <a:xfrm>
            <a:off x="468313" y="1493837"/>
            <a:ext cx="1889125" cy="1422000"/>
          </a:xfrm>
        </p:spPr>
        <p:txBody>
          <a:bodyPr/>
          <a:lstStyle>
            <a:lvl1pPr>
              <a:defRPr/>
            </a:lvl1pPr>
          </a:lstStyle>
          <a:p>
            <a:r>
              <a:rPr lang="en-US"/>
              <a:t>Click ‘Insert Image’ from the ribbon</a:t>
            </a:r>
            <a:endParaRPr lang="en-GB"/>
          </a:p>
        </p:txBody>
      </p:sp>
      <p:sp>
        <p:nvSpPr>
          <p:cNvPr id="13" name="Picture Placeholder 8"/>
          <p:cNvSpPr>
            <a:spLocks noGrp="1"/>
          </p:cNvSpPr>
          <p:nvPr>
            <p:ph type="pic" sz="quarter" idx="19" hasCustomPrompt="1"/>
            <p:custDataLst>
              <p:tags r:id="rId3"/>
            </p:custDataLst>
          </p:nvPr>
        </p:nvSpPr>
        <p:spPr>
          <a:xfrm>
            <a:off x="2574050" y="1493837"/>
            <a:ext cx="1889125" cy="1422000"/>
          </a:xfrm>
        </p:spPr>
        <p:txBody>
          <a:bodyPr/>
          <a:lstStyle>
            <a:lvl1pPr>
              <a:defRPr/>
            </a:lvl1pPr>
          </a:lstStyle>
          <a:p>
            <a:r>
              <a:rPr lang="en-US"/>
              <a:t>Click ‘Insert Image’ from the ribbon</a:t>
            </a:r>
            <a:endParaRPr lang="en-GB"/>
          </a:p>
        </p:txBody>
      </p:sp>
      <p:sp>
        <p:nvSpPr>
          <p:cNvPr id="15" name="Picture Placeholder 8"/>
          <p:cNvSpPr>
            <a:spLocks noGrp="1"/>
          </p:cNvSpPr>
          <p:nvPr>
            <p:ph type="pic" sz="quarter" idx="21" hasCustomPrompt="1"/>
            <p:custDataLst>
              <p:tags r:id="rId4"/>
            </p:custDataLst>
          </p:nvPr>
        </p:nvSpPr>
        <p:spPr>
          <a:xfrm>
            <a:off x="4680000" y="1493837"/>
            <a:ext cx="1889125" cy="1422000"/>
          </a:xfrm>
        </p:spPr>
        <p:txBody>
          <a:bodyPr/>
          <a:lstStyle>
            <a:lvl1pPr>
              <a:defRPr/>
            </a:lvl1pPr>
          </a:lstStyle>
          <a:p>
            <a:r>
              <a:rPr lang="en-US"/>
              <a:t>Click ‘Insert Image’ from the ribbon</a:t>
            </a:r>
            <a:endParaRPr lang="en-GB"/>
          </a:p>
        </p:txBody>
      </p:sp>
      <p:sp>
        <p:nvSpPr>
          <p:cNvPr id="17" name="Picture Placeholder 8"/>
          <p:cNvSpPr>
            <a:spLocks noGrp="1"/>
          </p:cNvSpPr>
          <p:nvPr>
            <p:ph type="pic" sz="quarter" idx="23" hasCustomPrompt="1"/>
            <p:custDataLst>
              <p:tags r:id="rId5"/>
            </p:custDataLst>
          </p:nvPr>
        </p:nvSpPr>
        <p:spPr>
          <a:xfrm>
            <a:off x="6786875" y="1493837"/>
            <a:ext cx="1889125" cy="1422000"/>
          </a:xfrm>
        </p:spPr>
        <p:txBody>
          <a:bodyPr/>
          <a:lstStyle>
            <a:lvl1pPr>
              <a:defRPr/>
            </a:lvl1pPr>
          </a:lstStyle>
          <a:p>
            <a:r>
              <a:rPr lang="en-US"/>
              <a:t>Click ‘Insert Image’ from the ribbon</a:t>
            </a:r>
            <a:endParaRPr lang="en-GB"/>
          </a:p>
        </p:txBody>
      </p:sp>
      <p:sp>
        <p:nvSpPr>
          <p:cNvPr id="2" name="Title 1"/>
          <p:cNvSpPr>
            <a:spLocks noGrp="1"/>
          </p:cNvSpPr>
          <p:nvPr>
            <p:ph type="title"/>
            <p:custDataLst>
              <p:tags r:id="rId6"/>
            </p:custDataLst>
          </p:nvPr>
        </p:nvSpPr>
        <p:spPr/>
        <p:txBody>
          <a:bodyPr/>
          <a:lstStyle/>
          <a:p>
            <a:r>
              <a:rPr lang="en-US"/>
              <a:t>Click to edit Master title style</a:t>
            </a:r>
            <a:endParaRPr lang="en-GB"/>
          </a:p>
        </p:txBody>
      </p:sp>
      <p:sp>
        <p:nvSpPr>
          <p:cNvPr id="18" name="Text Placeholder 4"/>
          <p:cNvSpPr>
            <a:spLocks noGrp="1"/>
          </p:cNvSpPr>
          <p:nvPr>
            <p:ph type="body" sz="quarter" idx="24" hasCustomPrompt="1"/>
            <p:custDataLst>
              <p:tags r:id="rId7"/>
            </p:custDataLst>
          </p:nvPr>
        </p:nvSpPr>
        <p:spPr>
          <a:xfrm>
            <a:off x="472663" y="3013534"/>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19" name="Text Placeholder 5"/>
          <p:cNvSpPr>
            <a:spLocks noGrp="1"/>
          </p:cNvSpPr>
          <p:nvPr>
            <p:ph type="body" sz="quarter" idx="25" hasCustomPrompt="1"/>
            <p:custDataLst>
              <p:tags r:id="rId8"/>
            </p:custDataLst>
          </p:nvPr>
        </p:nvSpPr>
        <p:spPr>
          <a:xfrm>
            <a:off x="2582055" y="3020653"/>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0" name="Text Placeholder 6"/>
          <p:cNvSpPr>
            <a:spLocks noGrp="1"/>
          </p:cNvSpPr>
          <p:nvPr>
            <p:ph type="body" sz="quarter" idx="26" hasCustomPrompt="1"/>
            <p:custDataLst>
              <p:tags r:id="rId9"/>
            </p:custDataLst>
          </p:nvPr>
        </p:nvSpPr>
        <p:spPr>
          <a:xfrm>
            <a:off x="4691644"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1" name="Text Placeholder 7"/>
          <p:cNvSpPr>
            <a:spLocks noGrp="1"/>
          </p:cNvSpPr>
          <p:nvPr>
            <p:ph type="body" sz="quarter" idx="27" hasCustomPrompt="1"/>
            <p:custDataLst>
              <p:tags r:id="rId10"/>
            </p:custDataLst>
          </p:nvPr>
        </p:nvSpPr>
        <p:spPr>
          <a:xfrm>
            <a:off x="6803092" y="3019241"/>
            <a:ext cx="1890000" cy="142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2928542805"/>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guide id="7" pos="1622">
          <p15:clr>
            <a:srgbClr val="FBAE40"/>
          </p15:clr>
        </p15:guide>
        <p15:guide id="8" pos="1486">
          <p15:clr>
            <a:srgbClr val="FBAE40"/>
          </p15:clr>
        </p15:guide>
        <p15:guide id="9" pos="4274">
          <p15:clr>
            <a:srgbClr val="FBAE40"/>
          </p15:clr>
        </p15:guide>
        <p15:guide id="10" pos="413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essag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3"/>
            <p:custDataLst>
              <p:tags r:id="rId1"/>
            </p:custDataLst>
          </p:nvPr>
        </p:nvSpPr>
        <p:spPr/>
        <p:txBody>
          <a:bodyPr/>
          <a:lstStyle/>
          <a:p>
            <a:pPr algn="l"/>
            <a:fld id="{37B4438D-29B8-4FC7-9D64-F44FE400D0A9}" type="slidenum">
              <a:rPr lang="en-GB" smtClean="0"/>
              <a:pPr algn="l"/>
              <a:t>‹#›</a:t>
            </a:fld>
            <a:endParaRPr lang="en-GB"/>
          </a:p>
        </p:txBody>
      </p:sp>
      <p:sp>
        <p:nvSpPr>
          <p:cNvPr id="6" name="Text Placeholder 5"/>
          <p:cNvSpPr>
            <a:spLocks noGrp="1"/>
          </p:cNvSpPr>
          <p:nvPr>
            <p:ph type="body" sz="quarter" idx="28" hasCustomPrompt="1"/>
            <p:custDataLst>
              <p:tags r:id="rId2"/>
            </p:custDataLst>
          </p:nvPr>
        </p:nvSpPr>
        <p:spPr>
          <a:xfrm>
            <a:off x="468000" y="1493837"/>
            <a:ext cx="25908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3"/>
            </p:custDataLst>
          </p:nvPr>
        </p:nvSpPr>
        <p:spPr/>
        <p:txBody>
          <a:bodyPr/>
          <a:lstStyle/>
          <a:p>
            <a:r>
              <a:rPr lang="en-US"/>
              <a:t>Click to edit Master title style</a:t>
            </a:r>
            <a:endParaRPr lang="en-GB"/>
          </a:p>
        </p:txBody>
      </p:sp>
      <p:sp>
        <p:nvSpPr>
          <p:cNvPr id="5" name="Content Placeholder 4">
            <a:extLst>
              <a:ext uri="{FF2B5EF4-FFF2-40B4-BE49-F238E27FC236}">
                <a16:creationId xmlns:a16="http://schemas.microsoft.com/office/drawing/2014/main" id="{410835FB-DD0E-4E53-9AD4-FB49E2729D7E}"/>
              </a:ext>
            </a:extLst>
          </p:cNvPr>
          <p:cNvSpPr>
            <a:spLocks noGrp="1"/>
          </p:cNvSpPr>
          <p:nvPr>
            <p:ph sz="quarter" idx="29" hasCustomPrompt="1"/>
            <p:custDataLst>
              <p:tags r:id="rId4"/>
            </p:custDataLst>
          </p:nvPr>
        </p:nvSpPr>
        <p:spPr>
          <a:xfrm>
            <a:off x="3276000" y="1493838"/>
            <a:ext cx="5399088" cy="295275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Content/text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Tree>
    <p:extLst>
      <p:ext uri="{BB962C8B-B14F-4D97-AF65-F5344CB8AC3E}">
        <p14:creationId xmlns:p14="http://schemas.microsoft.com/office/powerpoint/2010/main" val="3574039959"/>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7" pos="1927">
          <p15:clr>
            <a:srgbClr val="FBAE40"/>
          </p15:clr>
        </p15:guide>
        <p15:guide id="8" pos="20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2" hasCustomPrompt="1"/>
            <p:custDataLst>
              <p:tags r:id="rId1"/>
            </p:custDataLst>
          </p:nvPr>
        </p:nvSpPr>
        <p:spPr>
          <a:xfrm>
            <a:off x="468000" y="1493797"/>
            <a:ext cx="3996000" cy="295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4" name="Slide Number Placeholder 3"/>
          <p:cNvSpPr>
            <a:spLocks noGrp="1"/>
          </p:cNvSpPr>
          <p:nvPr>
            <p:ph type="sldNum" sz="quarter" idx="13"/>
            <p:custDataLst>
              <p:tags r:id="rId2"/>
            </p:custDataLst>
          </p:nvPr>
        </p:nvSpPr>
        <p:spPr/>
        <p:txBody>
          <a:bodyPr/>
          <a:lstStyle/>
          <a:p>
            <a:pPr algn="l"/>
            <a:fld id="{37B4438D-29B8-4FC7-9D64-F44FE400D0A9}" type="slidenum">
              <a:rPr lang="en-GB" smtClean="0"/>
              <a:pPr algn="l"/>
              <a:t>‹#›</a:t>
            </a:fld>
            <a:endParaRPr lang="en-GB"/>
          </a:p>
        </p:txBody>
      </p:sp>
      <p:cxnSp>
        <p:nvCxnSpPr>
          <p:cNvPr id="6" name="Straight Connector 5"/>
          <p:cNvCxnSpPr/>
          <p:nvPr userDrawn="1">
            <p:custDataLst>
              <p:tags r:id="rId3"/>
            </p:custDataLst>
          </p:nvPr>
        </p:nvCxnSpPr>
        <p:spPr>
          <a:xfrm>
            <a:off x="4572000" y="1493797"/>
            <a:ext cx="0" cy="2952000"/>
          </a:xfrm>
          <a:prstGeom prst="line">
            <a:avLst/>
          </a:prstGeom>
          <a:ln w="762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Freeform 5"/>
          <p:cNvSpPr>
            <a:spLocks noEditPoints="1"/>
          </p:cNvSpPr>
          <p:nvPr userDrawn="1">
            <p:custDataLst>
              <p:tags r:id="rId4"/>
            </p:custDataLst>
          </p:nvPr>
        </p:nvSpPr>
        <p:spPr bwMode="auto">
          <a:xfrm>
            <a:off x="6505575" y="1493797"/>
            <a:ext cx="360363"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custDataLst>
              <p:tags r:id="rId5"/>
            </p:custDataLst>
          </p:nvPr>
        </p:nvSpPr>
        <p:spPr bwMode="auto">
          <a:xfrm>
            <a:off x="6505575" y="4175922"/>
            <a:ext cx="360363"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Text Placeholder 4"/>
          <p:cNvSpPr>
            <a:spLocks noGrp="1"/>
          </p:cNvSpPr>
          <p:nvPr>
            <p:ph type="body" sz="quarter" idx="14" hasCustomPrompt="1"/>
            <p:custDataLst>
              <p:tags r:id="rId6"/>
            </p:custDataLst>
          </p:nvPr>
        </p:nvSpPr>
        <p:spPr>
          <a:xfrm>
            <a:off x="4680000" y="1493797"/>
            <a:ext cx="3996000" cy="2952000"/>
          </a:xfrm>
        </p:spPr>
        <p:txBody>
          <a:bodyPr tIns="0" bIns="0" anchor="ctr" anchorCtr="0"/>
          <a:lstStyle>
            <a:lvl1pPr marL="0" indent="0" algn="ctr">
              <a:spcAft>
                <a:spcPts val="1200"/>
              </a:spcAft>
              <a:buFont typeface="Arial" panose="020B0604020202020204" pitchFamily="34" charset="0"/>
              <a:buNone/>
              <a:defRPr sz="2600" b="0">
                <a:solidFill>
                  <a:schemeClr val="accent1"/>
                </a:solidFill>
              </a:defRPr>
            </a:lvl1pPr>
            <a:lvl2pPr marL="0" indent="0" algn="ctr">
              <a:spcAft>
                <a:spcPts val="1200"/>
              </a:spcAft>
              <a:buFont typeface="Arial" panose="020B0604020202020204" pitchFamily="34" charset="0"/>
              <a:buNone/>
              <a:defRPr sz="2600" b="0">
                <a:solidFill>
                  <a:schemeClr val="accent1"/>
                </a:solidFill>
              </a:defRPr>
            </a:lvl2pPr>
            <a:lvl3pPr marL="0" indent="0" algn="ctr">
              <a:spcAft>
                <a:spcPts val="1200"/>
              </a:spcAft>
              <a:buNone/>
              <a:defRPr sz="2600" b="0">
                <a:solidFill>
                  <a:schemeClr val="accent1"/>
                </a:solidFill>
              </a:defRPr>
            </a:lvl3pPr>
            <a:lvl4pPr marL="0" indent="0" algn="ctr">
              <a:spcAft>
                <a:spcPts val="1200"/>
              </a:spcAft>
              <a:buNone/>
              <a:defRPr sz="2600" b="0">
                <a:solidFill>
                  <a:schemeClr val="accent1"/>
                </a:solidFill>
              </a:defRPr>
            </a:lvl4pPr>
            <a:lvl5pPr marL="0" indent="0" algn="ctr">
              <a:spcAft>
                <a:spcPts val="1200"/>
              </a:spcAft>
              <a:buNone/>
              <a:defRPr sz="2600" b="0">
                <a:solidFill>
                  <a:schemeClr val="accent1"/>
                </a:solidFill>
              </a:defRPr>
            </a:lvl5pPr>
            <a:lvl6pPr marL="0" indent="0" algn="ctr">
              <a:spcAft>
                <a:spcPts val="1200"/>
              </a:spcAft>
              <a:buNone/>
              <a:defRPr sz="2600" b="0">
                <a:solidFill>
                  <a:schemeClr val="accent1"/>
                </a:solidFill>
              </a:defRPr>
            </a:lvl6pPr>
            <a:lvl7pPr marL="0" indent="0" algn="ctr">
              <a:spcAft>
                <a:spcPts val="1200"/>
              </a:spcAft>
              <a:buNone/>
              <a:defRPr sz="2600" b="0">
                <a:solidFill>
                  <a:schemeClr val="accent1"/>
                </a:solidFill>
              </a:defRPr>
            </a:lvl7pPr>
            <a:lvl8pPr marL="0" indent="0" algn="ctr">
              <a:spcAft>
                <a:spcPts val="1200"/>
              </a:spcAft>
              <a:buNone/>
              <a:defRPr sz="2600" b="0">
                <a:solidFill>
                  <a:schemeClr val="accent1"/>
                </a:solidFill>
              </a:defRPr>
            </a:lvl8pPr>
            <a:lvl9pPr marL="0" indent="0" algn="ctr">
              <a:spcAft>
                <a:spcPts val="1200"/>
              </a:spcAft>
              <a:buNone/>
              <a:defRPr sz="2600" b="0">
                <a:solidFill>
                  <a:schemeClr val="accent1"/>
                </a:solidFill>
              </a:defRPr>
            </a:lvl9pPr>
          </a:lstStyle>
          <a:p>
            <a:pPr lvl="0"/>
            <a:r>
              <a:rPr lang="en-GB"/>
              <a:t>Text</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 level</a:t>
            </a:r>
          </a:p>
          <a:p>
            <a:pPr lvl="8"/>
            <a:r>
              <a:rPr lang="en-GB"/>
              <a:t>Ninth level</a:t>
            </a:r>
          </a:p>
        </p:txBody>
      </p:sp>
      <p:sp>
        <p:nvSpPr>
          <p:cNvPr id="2" name="Title 1"/>
          <p:cNvSpPr>
            <a:spLocks noGrp="1"/>
          </p:cNvSpPr>
          <p:nvPr>
            <p:ph type="title"/>
            <p:custDataLst>
              <p:tags r:id="rId7"/>
            </p:custDataLst>
          </p:nvPr>
        </p:nvSpPr>
        <p:spPr/>
        <p:txBody>
          <a:bodyPr/>
          <a:lstStyle/>
          <a:p>
            <a:r>
              <a:rPr lang="en-US"/>
              <a:t>Click to edit Master title style</a:t>
            </a:r>
            <a:endParaRPr lang="en-GB"/>
          </a:p>
        </p:txBody>
      </p:sp>
    </p:spTree>
    <p:extLst>
      <p:ext uri="{BB962C8B-B14F-4D97-AF65-F5344CB8AC3E}">
        <p14:creationId xmlns:p14="http://schemas.microsoft.com/office/powerpoint/2010/main" val="1918896673"/>
      </p:ext>
    </p:extLst>
  </p:cSld>
  <p:clrMapOvr>
    <a:masterClrMapping/>
  </p:clrMapOvr>
  <p:extLst>
    <p:ext uri="{DCECCB84-F9BA-43D5-87BE-67443E8EF086}">
      <p15:sldGuideLst xmlns:p15="http://schemas.microsoft.com/office/powerpoint/2012/main">
        <p15:guide id="1" orient="horz" pos="941">
          <p15:clr>
            <a:srgbClr val="FBAE40"/>
          </p15:clr>
        </p15:guide>
        <p15:guide id="2" orient="horz" pos="747">
          <p15:clr>
            <a:srgbClr val="FBAE40"/>
          </p15:clr>
        </p15:guide>
        <p15:guide id="3" orient="horz" pos="2799">
          <p15:clr>
            <a:srgbClr val="FBAE40"/>
          </p15:clr>
        </p15:guide>
        <p15:guide id="4" pos="2812">
          <p15:clr>
            <a:srgbClr val="FBAE40"/>
          </p15:clr>
        </p15:guide>
        <p15:guide id="5" pos="29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emf"/><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jpe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ags" Target="../tags/tag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a:grpSpLocks noChangeAspect="1"/>
          </p:cNvGrpSpPr>
          <p:nvPr/>
        </p:nvGrpSpPr>
        <p:grpSpPr>
          <a:xfrm>
            <a:off x="7546025" y="4734000"/>
            <a:ext cx="1158550" cy="216000"/>
            <a:chOff x="5705475" y="360000"/>
            <a:chExt cx="1486800" cy="277200"/>
          </a:xfrm>
        </p:grpSpPr>
        <p:pic>
          <p:nvPicPr>
            <p:cNvPr id="10" name="Picture 9" descr="GTlogo-primary-no tagline-RGB2012.jp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11" name="Picture 10" descr="GTlogo-primary-tagline-RGB2012.eps"/>
            <p:cNvPicPr>
              <a:picLocks noChangeAspect="1"/>
            </p:cNvPicPr>
            <p:nvPr userDrawn="1"/>
          </p:nvPicPr>
          <p:blipFill rotWithShape="1">
            <a:blip r:embed="rId26"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2" name="Title Placeholder 1"/>
          <p:cNvSpPr>
            <a:spLocks noGrp="1"/>
          </p:cNvSpPr>
          <p:nvPr>
            <p:ph type="title"/>
          </p:nvPr>
        </p:nvSpPr>
        <p:spPr>
          <a:xfrm>
            <a:off x="468000" y="395998"/>
            <a:ext cx="8208000" cy="792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68000" y="1494000"/>
            <a:ext cx="8208000" cy="295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8000" y="4849794"/>
            <a:ext cx="162000" cy="93600"/>
          </a:xfrm>
          <a:prstGeom prst="rect">
            <a:avLst/>
          </a:prstGeom>
        </p:spPr>
        <p:txBody>
          <a:bodyPr vert="horz" lIns="0" tIns="0" rIns="0" bIns="0" rtlCol="0" anchor="t" anchorCtr="0"/>
          <a:lstStyle>
            <a:lvl1pPr algn="l">
              <a:defRPr sz="600" b="1">
                <a:solidFill>
                  <a:schemeClr val="tx1"/>
                </a:solidFill>
              </a:defRPr>
            </a:lvl1pPr>
          </a:lstStyle>
          <a:p>
            <a:fld id="{37B4438D-29B8-4FC7-9D64-F44FE400D0A9}" type="slidenum">
              <a:rPr lang="en-GB" smtClean="0"/>
              <a:pPr/>
              <a:t>‹#›</a:t>
            </a:fld>
            <a:endParaRPr lang="en-GB"/>
          </a:p>
        </p:txBody>
      </p:sp>
      <p:sp>
        <p:nvSpPr>
          <p:cNvPr id="7" name="TextBox 6"/>
          <p:cNvSpPr txBox="1"/>
          <p:nvPr>
            <p:custDataLst>
              <p:tags r:id="rId24"/>
            </p:custDataLst>
          </p:nvPr>
        </p:nvSpPr>
        <p:spPr>
          <a:xfrm>
            <a:off x="642440" y="4849795"/>
            <a:ext cx="3942000" cy="92333"/>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2021 Grant Thornton UK LLP.</a:t>
            </a:r>
            <a:endParaRPr lang="en-GB" sz="600"/>
          </a:p>
        </p:txBody>
      </p:sp>
      <p:cxnSp>
        <p:nvCxnSpPr>
          <p:cNvPr id="9" name="Straight Connector 8"/>
          <p:cNvCxnSpPr>
            <a:cxnSpLocks/>
          </p:cNvCxnSpPr>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MSIPCMContentMarking" descr="{&quot;HashCode&quot;:-2058638944,&quot;Placement&quot;:&quot;Header&quot;,&quot;Top&quot;:0.0,&quot;Left&quot;:607.3365,&quot;SlideWidth&quot;:720,&quot;SlideHeight&quot;:405}">
            <a:extLst>
              <a:ext uri="{FF2B5EF4-FFF2-40B4-BE49-F238E27FC236}">
                <a16:creationId xmlns:a16="http://schemas.microsoft.com/office/drawing/2014/main" id="{80682163-AFBE-248E-7AB6-BAC601A642F1}"/>
              </a:ext>
            </a:extLst>
          </p:cNvPr>
          <p:cNvSpPr txBox="1"/>
          <p:nvPr userDrawn="1"/>
        </p:nvSpPr>
        <p:spPr>
          <a:xfrm>
            <a:off x="7713173" y="0"/>
            <a:ext cx="1430827" cy="217646"/>
          </a:xfrm>
          <a:prstGeom prst="rect">
            <a:avLst/>
          </a:prstGeom>
          <a:noFill/>
        </p:spPr>
        <p:txBody>
          <a:bodyPr vert="horz" wrap="square" lIns="0" tIns="0" rIns="0" bIns="0" rtlCol="0" anchor="ctr" anchorCtr="1">
            <a:spAutoFit/>
          </a:bodyPr>
          <a:lstStyle/>
          <a:p>
            <a:pPr algn="r">
              <a:spcBef>
                <a:spcPts val="0"/>
              </a:spcBef>
              <a:spcAft>
                <a:spcPts val="0"/>
              </a:spcAft>
            </a:pPr>
            <a:r>
              <a:rPr lang="en-GB" sz="800" b="0" i="0" kern="1200">
                <a:solidFill>
                  <a:srgbClr val="000000"/>
                </a:solidFill>
                <a:effectLst/>
                <a:latin typeface="Arial" panose="020B0604020202020204" pitchFamily="34" charset="0"/>
                <a:ea typeface="+mn-ea"/>
                <a:cs typeface="+mn-cs"/>
              </a:rPr>
              <a:t>Commercial in confidence</a:t>
            </a:r>
            <a:endParaRPr lang="en-GB" sz="800" b="0" i="0" kern="1200" dirty="0">
              <a:solidFill>
                <a:srgbClr val="000000"/>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335672001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815" r:id="rId22"/>
  </p:sldLayoutIdLst>
  <p:hf hdr="0" ftr="0" dt="0"/>
  <p:txStyles>
    <p:titleStyle>
      <a:lvl1pPr algn="l" defTabSz="1266984"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1266984" rtl="0" eaLnBrk="1" latinLnBrk="0" hangingPunct="1">
        <a:defRPr sz="2494" kern="1200">
          <a:solidFill>
            <a:schemeClr val="tx1"/>
          </a:solidFill>
          <a:latin typeface="+mn-lt"/>
          <a:ea typeface="+mn-ea"/>
          <a:cs typeface="+mn-cs"/>
        </a:defRPr>
      </a:lvl1pPr>
      <a:lvl2pPr marL="633493" algn="l" defTabSz="1266984" rtl="0" eaLnBrk="1" latinLnBrk="0" hangingPunct="1">
        <a:defRPr sz="2494" kern="1200">
          <a:solidFill>
            <a:schemeClr val="tx1"/>
          </a:solidFill>
          <a:latin typeface="+mn-lt"/>
          <a:ea typeface="+mn-ea"/>
          <a:cs typeface="+mn-cs"/>
        </a:defRPr>
      </a:lvl2pPr>
      <a:lvl3pPr marL="1266984" algn="l" defTabSz="1266984" rtl="0" eaLnBrk="1" latinLnBrk="0" hangingPunct="1">
        <a:defRPr sz="2494" kern="1200">
          <a:solidFill>
            <a:schemeClr val="tx1"/>
          </a:solidFill>
          <a:latin typeface="+mn-lt"/>
          <a:ea typeface="+mn-ea"/>
          <a:cs typeface="+mn-cs"/>
        </a:defRPr>
      </a:lvl3pPr>
      <a:lvl4pPr marL="1900477" algn="l" defTabSz="1266984" rtl="0" eaLnBrk="1" latinLnBrk="0" hangingPunct="1">
        <a:defRPr sz="2494" kern="1200">
          <a:solidFill>
            <a:schemeClr val="tx1"/>
          </a:solidFill>
          <a:latin typeface="+mn-lt"/>
          <a:ea typeface="+mn-ea"/>
          <a:cs typeface="+mn-cs"/>
        </a:defRPr>
      </a:lvl4pPr>
      <a:lvl5pPr marL="2533969" algn="l" defTabSz="1266984" rtl="0" eaLnBrk="1" latinLnBrk="0" hangingPunct="1">
        <a:defRPr sz="2494" kern="1200">
          <a:solidFill>
            <a:schemeClr val="tx1"/>
          </a:solidFill>
          <a:latin typeface="+mn-lt"/>
          <a:ea typeface="+mn-ea"/>
          <a:cs typeface="+mn-cs"/>
        </a:defRPr>
      </a:lvl5pPr>
      <a:lvl6pPr marL="3167462" algn="l" defTabSz="1266984" rtl="0" eaLnBrk="1" latinLnBrk="0" hangingPunct="1">
        <a:defRPr sz="2494" kern="1200">
          <a:solidFill>
            <a:schemeClr val="tx1"/>
          </a:solidFill>
          <a:latin typeface="+mn-lt"/>
          <a:ea typeface="+mn-ea"/>
          <a:cs typeface="+mn-cs"/>
        </a:defRPr>
      </a:lvl6pPr>
      <a:lvl7pPr marL="3800953" algn="l" defTabSz="1266984" rtl="0" eaLnBrk="1" latinLnBrk="0" hangingPunct="1">
        <a:defRPr sz="2494" kern="1200">
          <a:solidFill>
            <a:schemeClr val="tx1"/>
          </a:solidFill>
          <a:latin typeface="+mn-lt"/>
          <a:ea typeface="+mn-ea"/>
          <a:cs typeface="+mn-cs"/>
        </a:defRPr>
      </a:lvl7pPr>
      <a:lvl8pPr marL="4434446" algn="l" defTabSz="1266984" rtl="0" eaLnBrk="1" latinLnBrk="0" hangingPunct="1">
        <a:defRPr sz="2494" kern="1200">
          <a:solidFill>
            <a:schemeClr val="tx1"/>
          </a:solidFill>
          <a:latin typeface="+mn-lt"/>
          <a:ea typeface="+mn-ea"/>
          <a:cs typeface="+mn-cs"/>
        </a:defRPr>
      </a:lvl8pPr>
      <a:lvl9pPr marL="5067937" algn="l" defTabSz="1266984" rtl="0" eaLnBrk="1" latinLnBrk="0" hangingPunct="1">
        <a:defRPr sz="249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65">
          <p15:clr>
            <a:srgbClr val="FBAE40"/>
          </p15:clr>
        </p15:guide>
        <p15:guide id="4" orient="horz" pos="2958">
          <p15:clr>
            <a:srgbClr val="FBAE40"/>
          </p15:clr>
        </p15:guide>
        <p15:guide id="5" pos="295">
          <p15:clr>
            <a:srgbClr val="FBAE40"/>
          </p15:clr>
        </p15:guide>
        <p15:guide id="7" orient="horz" pos="247">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a:grpSpLocks noChangeAspect="1"/>
          </p:cNvGrpSpPr>
          <p:nvPr/>
        </p:nvGrpSpPr>
        <p:grpSpPr>
          <a:xfrm>
            <a:off x="7546025" y="4734000"/>
            <a:ext cx="1158550" cy="216000"/>
            <a:chOff x="5705475" y="360000"/>
            <a:chExt cx="1486800" cy="277200"/>
          </a:xfrm>
        </p:grpSpPr>
        <p:pic>
          <p:nvPicPr>
            <p:cNvPr id="10" name="Picture 9" descr="GTlogo-primary-no tagline-RGB2012.jp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705475" y="360000"/>
              <a:ext cx="277200" cy="277200"/>
            </a:xfrm>
            <a:prstGeom prst="rect">
              <a:avLst/>
            </a:prstGeom>
          </p:spPr>
        </p:pic>
        <p:pic>
          <p:nvPicPr>
            <p:cNvPr id="11" name="Picture 10" descr="GTlogo-primary-tagline-RGB2012.eps"/>
            <p:cNvPicPr>
              <a:picLocks noChangeAspect="1"/>
            </p:cNvPicPr>
            <p:nvPr userDrawn="1"/>
          </p:nvPicPr>
          <p:blipFill rotWithShape="1">
            <a:blip r:embed="rId24" cstate="print">
              <a:extLst>
                <a:ext uri="{28A0092B-C50C-407E-A947-70E740481C1C}">
                  <a14:useLocalDpi xmlns:a14="http://schemas.microsoft.com/office/drawing/2010/main" val="0"/>
                </a:ext>
              </a:extLst>
            </a:blip>
            <a:srcRect b="58201"/>
            <a:stretch/>
          </p:blipFill>
          <p:spPr>
            <a:xfrm>
              <a:off x="6047451" y="428400"/>
              <a:ext cx="1144824" cy="162654"/>
            </a:xfrm>
            <a:prstGeom prst="rect">
              <a:avLst/>
            </a:prstGeom>
          </p:spPr>
        </p:pic>
      </p:grpSp>
      <p:sp>
        <p:nvSpPr>
          <p:cNvPr id="2" name="Title Placeholder 1"/>
          <p:cNvSpPr>
            <a:spLocks noGrp="1"/>
          </p:cNvSpPr>
          <p:nvPr>
            <p:ph type="title"/>
          </p:nvPr>
        </p:nvSpPr>
        <p:spPr>
          <a:xfrm>
            <a:off x="468000" y="395998"/>
            <a:ext cx="8208000" cy="792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68000" y="1494000"/>
            <a:ext cx="8208000" cy="295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8000" y="4849794"/>
            <a:ext cx="162000" cy="93600"/>
          </a:xfrm>
          <a:prstGeom prst="rect">
            <a:avLst/>
          </a:prstGeom>
        </p:spPr>
        <p:txBody>
          <a:bodyPr vert="horz" lIns="0" tIns="0" rIns="0" bIns="0" rtlCol="0" anchor="t" anchorCtr="0"/>
          <a:lstStyle>
            <a:lvl1pPr algn="l">
              <a:defRPr sz="600" b="1">
                <a:solidFill>
                  <a:schemeClr val="tx1"/>
                </a:solidFill>
              </a:defRPr>
            </a:lvl1pPr>
          </a:lstStyle>
          <a:p>
            <a:fld id="{37B4438D-29B8-4FC7-9D64-F44FE400D0A9}" type="slidenum">
              <a:rPr lang="en-GB" smtClean="0"/>
              <a:pPr/>
              <a:t>‹#›</a:t>
            </a:fld>
            <a:endParaRPr lang="en-GB"/>
          </a:p>
        </p:txBody>
      </p:sp>
      <p:sp>
        <p:nvSpPr>
          <p:cNvPr id="7" name="TextBox 6"/>
          <p:cNvSpPr txBox="1"/>
          <p:nvPr>
            <p:custDataLst>
              <p:tags r:id="rId22"/>
            </p:custDataLst>
          </p:nvPr>
        </p:nvSpPr>
        <p:spPr>
          <a:xfrm>
            <a:off x="642440" y="4849795"/>
            <a:ext cx="3942000" cy="92333"/>
          </a:xfrm>
          <a:prstGeom prst="rect">
            <a:avLst/>
          </a:prstGeom>
          <a:noFill/>
        </p:spPr>
        <p:txBody>
          <a:bodyPr wrap="square" lIns="0" tIns="0" rIns="0" bIns="0" rtlCol="0">
            <a:spAutoFit/>
          </a:bodyPr>
          <a:lstStyle/>
          <a:p>
            <a:r>
              <a:rPr lang="en-GB" sz="600" b="0" i="0" kern="1200">
                <a:solidFill>
                  <a:schemeClr val="tx1"/>
                </a:solidFill>
                <a:effectLst/>
                <a:latin typeface="+mn-lt"/>
                <a:ea typeface="+mn-ea"/>
                <a:cs typeface="+mn-cs"/>
              </a:rPr>
              <a:t>© 2020 Grant Thornton UK LLP.</a:t>
            </a:r>
            <a:endParaRPr lang="en-GB" sz="600"/>
          </a:p>
        </p:txBody>
      </p:sp>
      <p:cxnSp>
        <p:nvCxnSpPr>
          <p:cNvPr id="9" name="Straight Connector 8"/>
          <p:cNvCxnSpPr>
            <a:cxnSpLocks/>
          </p:cNvCxnSpPr>
          <p:nvPr/>
        </p:nvCxnSpPr>
        <p:spPr>
          <a:xfrm>
            <a:off x="469370" y="4779249"/>
            <a:ext cx="2592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MSIPCMContentMarking" descr="{&quot;HashCode&quot;:-2058638944,&quot;Placement&quot;:&quot;Header&quot;,&quot;Top&quot;:0.0,&quot;Left&quot;:607.3365,&quot;SlideWidth&quot;:720,&quot;SlideHeight&quot;:405}">
            <a:extLst>
              <a:ext uri="{FF2B5EF4-FFF2-40B4-BE49-F238E27FC236}">
                <a16:creationId xmlns:a16="http://schemas.microsoft.com/office/drawing/2014/main" id="{C62C6C59-8175-4CFF-B5EE-1C560C1348B0}"/>
              </a:ext>
            </a:extLst>
          </p:cNvPr>
          <p:cNvSpPr txBox="1"/>
          <p:nvPr userDrawn="1"/>
        </p:nvSpPr>
        <p:spPr>
          <a:xfrm>
            <a:off x="7713173" y="0"/>
            <a:ext cx="1430827" cy="217646"/>
          </a:xfrm>
          <a:prstGeom prst="rect">
            <a:avLst/>
          </a:prstGeom>
          <a:noFill/>
        </p:spPr>
        <p:txBody>
          <a:bodyPr vert="horz" wrap="square" lIns="0" tIns="0" rIns="0" bIns="0" rtlCol="0" anchor="ctr" anchorCtr="1">
            <a:spAutoFit/>
          </a:bodyPr>
          <a:lstStyle/>
          <a:p>
            <a:pPr algn="r">
              <a:spcBef>
                <a:spcPts val="0"/>
              </a:spcBef>
              <a:spcAft>
                <a:spcPts val="0"/>
              </a:spcAft>
            </a:pPr>
            <a:r>
              <a:rPr lang="en-GB" sz="800" b="0" i="0" kern="1200">
                <a:solidFill>
                  <a:srgbClr val="000000"/>
                </a:solidFill>
                <a:effectLst/>
                <a:latin typeface="Arial" panose="020B0604020202020204" pitchFamily="34" charset="0"/>
                <a:ea typeface="+mn-ea"/>
                <a:cs typeface="+mn-cs"/>
              </a:rPr>
              <a:t>Commercial in confidence</a:t>
            </a:r>
          </a:p>
        </p:txBody>
      </p:sp>
    </p:spTree>
    <p:extLst>
      <p:ext uri="{BB962C8B-B14F-4D97-AF65-F5344CB8AC3E}">
        <p14:creationId xmlns:p14="http://schemas.microsoft.com/office/powerpoint/2010/main" val="44275589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797" r:id="rId16"/>
    <p:sldLayoutId id="2147483796" r:id="rId17"/>
    <p:sldLayoutId id="2147483795" r:id="rId18"/>
    <p:sldLayoutId id="2147483813" r:id="rId19"/>
    <p:sldLayoutId id="2147483814" r:id="rId20"/>
  </p:sldLayoutIdLst>
  <p:hf hdr="0" ftr="0" dt="0"/>
  <p:txStyles>
    <p:titleStyle>
      <a:lvl1pPr algn="l" defTabSz="1266984"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1266984" rtl="0" eaLnBrk="1" latinLnBrk="0" hangingPunct="1">
        <a:defRPr sz="2494" kern="1200">
          <a:solidFill>
            <a:schemeClr val="tx1"/>
          </a:solidFill>
          <a:latin typeface="+mn-lt"/>
          <a:ea typeface="+mn-ea"/>
          <a:cs typeface="+mn-cs"/>
        </a:defRPr>
      </a:lvl1pPr>
      <a:lvl2pPr marL="633493" algn="l" defTabSz="1266984" rtl="0" eaLnBrk="1" latinLnBrk="0" hangingPunct="1">
        <a:defRPr sz="2494" kern="1200">
          <a:solidFill>
            <a:schemeClr val="tx1"/>
          </a:solidFill>
          <a:latin typeface="+mn-lt"/>
          <a:ea typeface="+mn-ea"/>
          <a:cs typeface="+mn-cs"/>
        </a:defRPr>
      </a:lvl2pPr>
      <a:lvl3pPr marL="1266984" algn="l" defTabSz="1266984" rtl="0" eaLnBrk="1" latinLnBrk="0" hangingPunct="1">
        <a:defRPr sz="2494" kern="1200">
          <a:solidFill>
            <a:schemeClr val="tx1"/>
          </a:solidFill>
          <a:latin typeface="+mn-lt"/>
          <a:ea typeface="+mn-ea"/>
          <a:cs typeface="+mn-cs"/>
        </a:defRPr>
      </a:lvl3pPr>
      <a:lvl4pPr marL="1900477" algn="l" defTabSz="1266984" rtl="0" eaLnBrk="1" latinLnBrk="0" hangingPunct="1">
        <a:defRPr sz="2494" kern="1200">
          <a:solidFill>
            <a:schemeClr val="tx1"/>
          </a:solidFill>
          <a:latin typeface="+mn-lt"/>
          <a:ea typeface="+mn-ea"/>
          <a:cs typeface="+mn-cs"/>
        </a:defRPr>
      </a:lvl4pPr>
      <a:lvl5pPr marL="2533969" algn="l" defTabSz="1266984" rtl="0" eaLnBrk="1" latinLnBrk="0" hangingPunct="1">
        <a:defRPr sz="2494" kern="1200">
          <a:solidFill>
            <a:schemeClr val="tx1"/>
          </a:solidFill>
          <a:latin typeface="+mn-lt"/>
          <a:ea typeface="+mn-ea"/>
          <a:cs typeface="+mn-cs"/>
        </a:defRPr>
      </a:lvl5pPr>
      <a:lvl6pPr marL="3167462" algn="l" defTabSz="1266984" rtl="0" eaLnBrk="1" latinLnBrk="0" hangingPunct="1">
        <a:defRPr sz="2494" kern="1200">
          <a:solidFill>
            <a:schemeClr val="tx1"/>
          </a:solidFill>
          <a:latin typeface="+mn-lt"/>
          <a:ea typeface="+mn-ea"/>
          <a:cs typeface="+mn-cs"/>
        </a:defRPr>
      </a:lvl6pPr>
      <a:lvl7pPr marL="3800953" algn="l" defTabSz="1266984" rtl="0" eaLnBrk="1" latinLnBrk="0" hangingPunct="1">
        <a:defRPr sz="2494" kern="1200">
          <a:solidFill>
            <a:schemeClr val="tx1"/>
          </a:solidFill>
          <a:latin typeface="+mn-lt"/>
          <a:ea typeface="+mn-ea"/>
          <a:cs typeface="+mn-cs"/>
        </a:defRPr>
      </a:lvl7pPr>
      <a:lvl8pPr marL="4434446" algn="l" defTabSz="1266984" rtl="0" eaLnBrk="1" latinLnBrk="0" hangingPunct="1">
        <a:defRPr sz="2494" kern="1200">
          <a:solidFill>
            <a:schemeClr val="tx1"/>
          </a:solidFill>
          <a:latin typeface="+mn-lt"/>
          <a:ea typeface="+mn-ea"/>
          <a:cs typeface="+mn-cs"/>
        </a:defRPr>
      </a:lvl8pPr>
      <a:lvl9pPr marL="5067937" algn="l" defTabSz="1266984" rtl="0" eaLnBrk="1" latinLnBrk="0" hangingPunct="1">
        <a:defRPr sz="249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65">
          <p15:clr>
            <a:srgbClr val="FBAE40"/>
          </p15:clr>
        </p15:guide>
        <p15:guide id="4" orient="horz" pos="2958">
          <p15:clr>
            <a:srgbClr val="FBAE40"/>
          </p15:clr>
        </p15:guide>
        <p15:guide id="5" pos="295">
          <p15:clr>
            <a:srgbClr val="FBAE40"/>
          </p15:clr>
        </p15:guide>
        <p15:guide id="7" orient="horz" pos="247">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slideLayout" Target="../slideLayouts/slideLayout3.xml"/><Relationship Id="rId5" Type="http://schemas.openxmlformats.org/officeDocument/2006/relationships/tags" Target="../tags/tag236.xml"/><Relationship Id="rId4" Type="http://schemas.openxmlformats.org/officeDocument/2006/relationships/tags" Target="../tags/tag235.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39.xml"/><Relationship Id="rId7" Type="http://schemas.openxmlformats.org/officeDocument/2006/relationships/notesSlide" Target="../notesSlides/notesSlide8.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slideLayout" Target="../slideLayouts/slideLayout22.xml"/><Relationship Id="rId5" Type="http://schemas.openxmlformats.org/officeDocument/2006/relationships/tags" Target="../tags/tag241.xml"/><Relationship Id="rId4" Type="http://schemas.openxmlformats.org/officeDocument/2006/relationships/tags" Target="../tags/tag240.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44.xml"/><Relationship Id="rId7" Type="http://schemas.openxmlformats.org/officeDocument/2006/relationships/image" Target="../media/image11.png"/><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notesSlide" Target="../notesSlides/notesSlide9.xml"/><Relationship Id="rId5" Type="http://schemas.openxmlformats.org/officeDocument/2006/relationships/slideLayout" Target="../slideLayouts/slideLayout22.xml"/><Relationship Id="rId4" Type="http://schemas.openxmlformats.org/officeDocument/2006/relationships/tags" Target="../tags/tag245.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248.xml"/><Relationship Id="rId7" Type="http://schemas.openxmlformats.org/officeDocument/2006/relationships/image" Target="../media/image15.png"/><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image" Target="../media/image14.png"/><Relationship Id="rId5" Type="http://schemas.openxmlformats.org/officeDocument/2006/relationships/notesSlide" Target="../notesSlides/notesSlide10.xml"/><Relationship Id="rId4" Type="http://schemas.openxmlformats.org/officeDocument/2006/relationships/slideLayout" Target="../slideLayouts/slideLayout22.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notesSlide" Target="../notesSlides/notesSlide11.xml"/><Relationship Id="rId5" Type="http://schemas.openxmlformats.org/officeDocument/2006/relationships/slideLayout" Target="../slideLayouts/slideLayout22.xml"/><Relationship Id="rId4" Type="http://schemas.openxmlformats.org/officeDocument/2006/relationships/tags" Target="../tags/tag252.xml"/></Relationships>
</file>

<file path=ppt/slides/_rels/slide15.xml.rels><?xml version="1.0" encoding="UTF-8" standalone="yes"?>
<Relationships xmlns="http://schemas.openxmlformats.org/package/2006/relationships"><Relationship Id="rId3" Type="http://schemas.openxmlformats.org/officeDocument/2006/relationships/tags" Target="../tags/tag255.xml"/><Relationship Id="rId7" Type="http://schemas.openxmlformats.org/officeDocument/2006/relationships/image" Target="../media/image17.jpe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256.xml"/></Relationships>
</file>

<file path=ppt/slides/_rels/slide16.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260.xml"/></Relationships>
</file>

<file path=ppt/slides/_rels/slide17.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image" Target="../media/image18.jpeg"/><Relationship Id="rId5" Type="http://schemas.openxmlformats.org/officeDocument/2006/relationships/slideLayout" Target="../slideLayouts/slideLayout2.xml"/><Relationship Id="rId4" Type="http://schemas.openxmlformats.org/officeDocument/2006/relationships/tags" Target="../tags/tag264.xml"/></Relationships>
</file>

<file path=ppt/slides/_rels/slide18.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notesSlide" Target="../notesSlides/notesSlide14.xml"/><Relationship Id="rId5" Type="http://schemas.openxmlformats.org/officeDocument/2006/relationships/slideLayout" Target="../slideLayouts/slideLayout22.xml"/><Relationship Id="rId4" Type="http://schemas.openxmlformats.org/officeDocument/2006/relationships/tags" Target="../tags/tag268.xml"/></Relationships>
</file>

<file path=ppt/slides/_rels/slide19.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hemeOverride" Target="../theme/themeOverride1.xml"/><Relationship Id="rId4"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8" Type="http://schemas.openxmlformats.org/officeDocument/2006/relationships/hyperlink" Target="mailto:Emma.Harkness@uk.gt.com" TargetMode="External"/><Relationship Id="rId13" Type="http://schemas.openxmlformats.org/officeDocument/2006/relationships/hyperlink" Target="mailto:Lewis.f.gunn@uk.gt.com" TargetMode="External"/><Relationship Id="rId3" Type="http://schemas.openxmlformats.org/officeDocument/2006/relationships/tags" Target="../tags/tag202.xml"/><Relationship Id="rId7" Type="http://schemas.openxmlformats.org/officeDocument/2006/relationships/notesSlide" Target="../notesSlides/notesSlide2.xml"/><Relationship Id="rId12" Type="http://schemas.openxmlformats.org/officeDocument/2006/relationships/hyperlink" Target="mailto:Zsombor.Kormos@uk.gt.com" TargetMode="Externa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Layout" Target="../slideLayouts/slideLayout21.xml"/><Relationship Id="rId11" Type="http://schemas.openxmlformats.org/officeDocument/2006/relationships/hyperlink" Target="mailto:Kieran.J.Hand@uk.gt.com" TargetMode="External"/><Relationship Id="rId5" Type="http://schemas.openxmlformats.org/officeDocument/2006/relationships/tags" Target="../tags/tag204.xml"/><Relationship Id="rId10" Type="http://schemas.openxmlformats.org/officeDocument/2006/relationships/hyperlink" Target="mailto:Alana.Moody@uk.gt.com" TargetMode="External"/><Relationship Id="rId4" Type="http://schemas.openxmlformats.org/officeDocument/2006/relationships/tags" Target="../tags/tag203.xml"/><Relationship Id="rId9" Type="http://schemas.openxmlformats.org/officeDocument/2006/relationships/hyperlink" Target="mailto:Christina.Guo@uk.gt.com" TargetMode="External"/><Relationship Id="rId14" Type="http://schemas.openxmlformats.org/officeDocument/2006/relationships/hyperlink" Target="mailto:vanessa.omoregie.unmosa@uk.gt.com"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4"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276.xml"/><Relationship Id="rId7" Type="http://schemas.openxmlformats.org/officeDocument/2006/relationships/diagramLayout" Target="../diagrams/layout3.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diagramData" Target="../diagrams/data3.xml"/><Relationship Id="rId5" Type="http://schemas.openxmlformats.org/officeDocument/2006/relationships/slideLayout" Target="../slideLayouts/slideLayout25.xml"/><Relationship Id="rId10" Type="http://schemas.microsoft.com/office/2007/relationships/diagramDrawing" Target="../diagrams/drawing3.xml"/><Relationship Id="rId4" Type="http://schemas.openxmlformats.org/officeDocument/2006/relationships/tags" Target="../tags/tag277.xml"/><Relationship Id="rId9" Type="http://schemas.openxmlformats.org/officeDocument/2006/relationships/diagramColors" Target="../diagrams/colors3.xml"/></Relationships>
</file>

<file path=ppt/slides/_rels/slide22.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hemeOverride" Target="../theme/themeOverride2.xml"/><Relationship Id="rId6" Type="http://schemas.openxmlformats.org/officeDocument/2006/relationships/image" Target="../media/image19.png"/><Relationship Id="rId5" Type="http://schemas.openxmlformats.org/officeDocument/2006/relationships/slideLayout" Target="../slideLayouts/slideLayout40.xml"/><Relationship Id="rId4" Type="http://schemas.openxmlformats.org/officeDocument/2006/relationships/tags" Target="../tags/tag280.xml"/></Relationships>
</file>

<file path=ppt/slides/_rels/slide23.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slideLayout" Target="../slideLayouts/slideLayout26.xml"/><Relationship Id="rId5" Type="http://schemas.openxmlformats.org/officeDocument/2006/relationships/tags" Target="../tags/tag285.xml"/><Relationship Id="rId4" Type="http://schemas.openxmlformats.org/officeDocument/2006/relationships/tags" Target="../tags/tag284.xml"/></Relationships>
</file>

<file path=ppt/slides/_rels/slide24.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slideLayout" Target="../slideLayouts/slideLayout39.xml"/><Relationship Id="rId5" Type="http://schemas.openxmlformats.org/officeDocument/2006/relationships/tags" Target="../tags/tag290.xml"/><Relationship Id="rId4" Type="http://schemas.openxmlformats.org/officeDocument/2006/relationships/tags" Target="../tags/tag289.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293.xml"/><Relationship Id="rId7" Type="http://schemas.openxmlformats.org/officeDocument/2006/relationships/diagramLayout" Target="../diagrams/layout4.xml"/><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diagramData" Target="../diagrams/data4.xml"/><Relationship Id="rId5" Type="http://schemas.openxmlformats.org/officeDocument/2006/relationships/slideLayout" Target="../slideLayouts/slideLayout39.xml"/><Relationship Id="rId10" Type="http://schemas.microsoft.com/office/2007/relationships/diagramDrawing" Target="../diagrams/drawing4.xml"/><Relationship Id="rId4" Type="http://schemas.openxmlformats.org/officeDocument/2006/relationships/tags" Target="../tags/tag294.xml"/><Relationship Id="rId9" Type="http://schemas.openxmlformats.org/officeDocument/2006/relationships/diagramColors" Target="../diagrams/colors4.xml"/></Relationships>
</file>

<file path=ppt/slides/_rels/slide26.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image" Target="../media/image20.jpeg"/><Relationship Id="rId5" Type="http://schemas.openxmlformats.org/officeDocument/2006/relationships/slideLayout" Target="../slideLayouts/slideLayout39.xml"/><Relationship Id="rId4" Type="http://schemas.openxmlformats.org/officeDocument/2006/relationships/tags" Target="../tags/tag298.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tags" Target="../tags/tag301.xml"/><Relationship Id="rId7" Type="http://schemas.openxmlformats.org/officeDocument/2006/relationships/diagramQuickStyle" Target="../diagrams/quickStyle5.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slideLayout" Target="../slideLayouts/slideLayout39.xml"/><Relationship Id="rId9" Type="http://schemas.microsoft.com/office/2007/relationships/diagramDrawing" Target="../diagrams/drawing5.xml"/></Relationships>
</file>

<file path=ppt/slides/_rels/slide28.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4"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5" Type="http://schemas.openxmlformats.org/officeDocument/2006/relationships/image" Target="../media/image21.png"/><Relationship Id="rId4"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notesSlide" Target="../notesSlides/notesSlide3.xml"/><Relationship Id="rId5" Type="http://schemas.openxmlformats.org/officeDocument/2006/relationships/slideLayout" Target="../slideLayouts/slideLayout21.xml"/><Relationship Id="rId4" Type="http://schemas.openxmlformats.org/officeDocument/2006/relationships/tags" Target="../tags/tag208.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211.xml"/><Relationship Id="rId7" Type="http://schemas.openxmlformats.org/officeDocument/2006/relationships/diagramLayout" Target="../diagrams/layout1.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diagramData" Target="../diagrams/data1.xml"/><Relationship Id="rId11" Type="http://schemas.openxmlformats.org/officeDocument/2006/relationships/image" Target="../media/image6.png"/><Relationship Id="rId5" Type="http://schemas.openxmlformats.org/officeDocument/2006/relationships/notesSlide" Target="../notesSlides/notesSlide4.xml"/><Relationship Id="rId10" Type="http://schemas.microsoft.com/office/2007/relationships/diagramDrawing" Target="../diagrams/drawing1.xml"/><Relationship Id="rId4" Type="http://schemas.openxmlformats.org/officeDocument/2006/relationships/slideLayout" Target="../slideLayouts/slideLayout1.xm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216.xml"/><Relationship Id="rId7" Type="http://schemas.openxmlformats.org/officeDocument/2006/relationships/diagramQuickStyle" Target="../diagrams/quickStyle2.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Layout" Target="../slideLayouts/slideLayout1.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19.xml"/><Relationship Id="rId7" Type="http://schemas.openxmlformats.org/officeDocument/2006/relationships/tags" Target="../tags/tag223.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5" Type="http://schemas.openxmlformats.org/officeDocument/2006/relationships/tags" Target="../tags/tag221.xml"/><Relationship Id="rId10" Type="http://schemas.openxmlformats.org/officeDocument/2006/relationships/image" Target="../media/image9.jpeg"/><Relationship Id="rId4" Type="http://schemas.openxmlformats.org/officeDocument/2006/relationships/tags" Target="../tags/tag220.xml"/><Relationship Id="rId9"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slideLayout" Target="../slideLayouts/slideLayout2.xml"/><Relationship Id="rId4" Type="http://schemas.openxmlformats.org/officeDocument/2006/relationships/tags" Target="../tags/tag227.xml"/></Relationships>
</file>

<file path=ppt/slides/_rels/slide9.xml.rels><?xml version="1.0" encoding="UTF-8" standalone="yes"?>
<Relationships xmlns="http://schemas.openxmlformats.org/package/2006/relationships"><Relationship Id="rId3" Type="http://schemas.openxmlformats.org/officeDocument/2006/relationships/tags" Target="../tags/tag230.xml"/><Relationship Id="rId7" Type="http://schemas.openxmlformats.org/officeDocument/2006/relationships/image" Target="../media/image10.jpeg"/><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2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88BF4C-9E11-4EF4-B04D-5F25A564F80F}"/>
              </a:ext>
            </a:extLst>
          </p:cNvPr>
          <p:cNvSpPr>
            <a:spLocks noGrp="1"/>
          </p:cNvSpPr>
          <p:nvPr>
            <p:ph type="title"/>
            <p:custDataLst>
              <p:tags r:id="rId2"/>
            </p:custDataLst>
          </p:nvPr>
        </p:nvSpPr>
        <p:spPr>
          <a:xfrm>
            <a:off x="312136" y="1620000"/>
            <a:ext cx="5121988" cy="1006328"/>
          </a:xfrm>
        </p:spPr>
        <p:txBody>
          <a:bodyPr/>
          <a:lstStyle/>
          <a:p>
            <a:r>
              <a:rPr lang="en-GB"/>
              <a:t>Grant Thornton</a:t>
            </a:r>
            <a:br>
              <a:rPr lang="en-GB"/>
            </a:br>
            <a:r>
              <a:rPr lang="en-GB"/>
              <a:t>School Leaver Apprenticeship</a:t>
            </a:r>
            <a:endParaRPr lang="en-US"/>
          </a:p>
        </p:txBody>
      </p:sp>
    </p:spTree>
    <p:custDataLst>
      <p:tags r:id="rId1"/>
    </p:custDataLst>
    <p:extLst>
      <p:ext uri="{BB962C8B-B14F-4D97-AF65-F5344CB8AC3E}">
        <p14:creationId xmlns:p14="http://schemas.microsoft.com/office/powerpoint/2010/main" val="100577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46B37-8790-3B32-3820-CB1651EBE401}"/>
              </a:ext>
            </a:extLst>
          </p:cNvPr>
          <p:cNvSpPr>
            <a:spLocks noGrp="1"/>
          </p:cNvSpPr>
          <p:nvPr>
            <p:ph type="body" sz="quarter" idx="12"/>
            <p:custDataLst>
              <p:tags r:id="rId2"/>
            </p:custDataLst>
          </p:nvPr>
        </p:nvSpPr>
        <p:spPr>
          <a:xfrm>
            <a:off x="468000" y="808074"/>
            <a:ext cx="4575544" cy="2952000"/>
          </a:xfrm>
        </p:spPr>
        <p:txBody>
          <a:bodyPr/>
          <a:lstStyle/>
          <a:p>
            <a:r>
              <a:rPr lang="en-GB"/>
              <a:t>Can join teams:</a:t>
            </a:r>
          </a:p>
          <a:p>
            <a:pPr marL="342900" indent="-342900">
              <a:buFont typeface="Arial" panose="020B0604020202020204" pitchFamily="34" charset="0"/>
              <a:buChar char="•"/>
            </a:pPr>
            <a:r>
              <a:rPr lang="en-GB" sz="1800"/>
              <a:t>Sustainability: Fundraise and raise awareness for our selected charity partner</a:t>
            </a:r>
          </a:p>
          <a:p>
            <a:pPr marL="342900" indent="-342900">
              <a:buFont typeface="Arial" panose="020B0604020202020204" pitchFamily="34" charset="0"/>
              <a:buChar char="•"/>
            </a:pPr>
            <a:r>
              <a:rPr lang="en-GB" sz="1800"/>
              <a:t>Social committee: Organise social events </a:t>
            </a:r>
          </a:p>
          <a:p>
            <a:pPr marL="342900" indent="-342900">
              <a:buFont typeface="Arial" panose="020B0604020202020204" pitchFamily="34" charset="0"/>
              <a:buChar char="•"/>
            </a:pPr>
            <a:r>
              <a:rPr lang="en-GB" sz="1800"/>
              <a:t>People team: Being a representative for your year group and attending meetings to speak about issues/share news</a:t>
            </a:r>
          </a:p>
          <a:p>
            <a:pPr marL="342900" indent="-342900">
              <a:buFont typeface="Arial" panose="020B0604020202020204" pitchFamily="34" charset="0"/>
              <a:buChar char="•"/>
            </a:pPr>
            <a:r>
              <a:rPr lang="en-GB" sz="1800"/>
              <a:t>School Liaison: Promote and help recruit more school leavers </a:t>
            </a:r>
          </a:p>
          <a:p>
            <a:pPr marL="342900" indent="-342900">
              <a:buFont typeface="Arial" panose="020B0604020202020204" pitchFamily="34" charset="0"/>
              <a:buChar char="•"/>
            </a:pPr>
            <a:endParaRPr lang="en-GB"/>
          </a:p>
        </p:txBody>
      </p:sp>
      <p:sp>
        <p:nvSpPr>
          <p:cNvPr id="3" name="Slide Number Placeholder 2">
            <a:extLst>
              <a:ext uri="{FF2B5EF4-FFF2-40B4-BE49-F238E27FC236}">
                <a16:creationId xmlns:a16="http://schemas.microsoft.com/office/drawing/2014/main" id="{2E83A0DD-00E7-8AA6-5D64-77BD8596DAC4}"/>
              </a:ext>
            </a:extLst>
          </p:cNvPr>
          <p:cNvSpPr>
            <a:spLocks noGrp="1"/>
          </p:cNvSpPr>
          <p:nvPr>
            <p:ph type="sldNum" sz="quarter" idx="13"/>
            <p:custDataLst>
              <p:tags r:id="rId3"/>
            </p:custDataLst>
          </p:nvPr>
        </p:nvSpPr>
        <p:spPr/>
        <p:txBody>
          <a:bodyPr/>
          <a:lstStyle/>
          <a:p>
            <a:pPr algn="l"/>
            <a:fld id="{37B4438D-29B8-4FC7-9D64-F44FE400D0A9}" type="slidenum">
              <a:rPr lang="en-GB" smtClean="0"/>
              <a:pPr algn="l"/>
              <a:t>10</a:t>
            </a:fld>
            <a:endParaRPr lang="en-GB"/>
          </a:p>
        </p:txBody>
      </p:sp>
      <p:sp>
        <p:nvSpPr>
          <p:cNvPr id="4" name="Title 3">
            <a:extLst>
              <a:ext uri="{FF2B5EF4-FFF2-40B4-BE49-F238E27FC236}">
                <a16:creationId xmlns:a16="http://schemas.microsoft.com/office/drawing/2014/main" id="{8FD2517E-FCE2-3734-2480-0C0A8C89DFCC}"/>
              </a:ext>
            </a:extLst>
          </p:cNvPr>
          <p:cNvSpPr>
            <a:spLocks noGrp="1"/>
          </p:cNvSpPr>
          <p:nvPr>
            <p:ph type="title"/>
            <p:custDataLst>
              <p:tags r:id="rId4"/>
            </p:custDataLst>
          </p:nvPr>
        </p:nvSpPr>
        <p:spPr>
          <a:xfrm>
            <a:off x="468000" y="395998"/>
            <a:ext cx="8208000" cy="412076"/>
          </a:xfrm>
        </p:spPr>
        <p:txBody>
          <a:bodyPr/>
          <a:lstStyle/>
          <a:p>
            <a:r>
              <a:rPr lang="en-GB"/>
              <a:t>Isn’t all just audit work…</a:t>
            </a:r>
          </a:p>
        </p:txBody>
      </p:sp>
      <p:sp>
        <p:nvSpPr>
          <p:cNvPr id="6" name="Text Placeholder 1">
            <a:extLst>
              <a:ext uri="{FF2B5EF4-FFF2-40B4-BE49-F238E27FC236}">
                <a16:creationId xmlns:a16="http://schemas.microsoft.com/office/drawing/2014/main" id="{6B77DDBF-4830-4F4B-69B7-351C0788B8AD}"/>
              </a:ext>
            </a:extLst>
          </p:cNvPr>
          <p:cNvSpPr txBox="1">
            <a:spLocks/>
          </p:cNvSpPr>
          <p:nvPr>
            <p:custDataLst>
              <p:tags r:id="rId5"/>
            </p:custDataLst>
          </p:nvPr>
        </p:nvSpPr>
        <p:spPr>
          <a:xfrm>
            <a:off x="5845363" y="808074"/>
            <a:ext cx="3944679" cy="2952000"/>
          </a:xfrm>
          <a:prstGeom prst="rect">
            <a:avLst/>
          </a:prstGeom>
        </p:spPr>
        <p:txBody>
          <a:bodyPr vert="horz" lIns="0" tIns="0" rIns="0" bIns="0" rtlCol="0">
            <a:noAutofit/>
          </a:bodyPr>
          <a:lstStyle>
            <a:lvl1pPr marL="0" indent="0" algn="l" defTabSz="1266984" rtl="0" eaLnBrk="1" latinLnBrk="0" hangingPunct="1">
              <a:lnSpc>
                <a:spcPct val="100000"/>
              </a:lnSpc>
              <a:spcBef>
                <a:spcPts val="0"/>
              </a:spcBef>
              <a:spcAft>
                <a:spcPts val="600"/>
              </a:spcAft>
              <a:buFont typeface="Arial" panose="020B0604020202020204" pitchFamily="34" charset="0"/>
              <a:buNone/>
              <a:defRPr sz="2000" b="0" kern="1200">
                <a:solidFill>
                  <a:schemeClr val="tx1"/>
                </a:solidFill>
                <a:latin typeface="+mn-lt"/>
                <a:ea typeface="+mn-ea"/>
                <a:cs typeface="+mn-cs"/>
              </a:defRPr>
            </a:lvl1pPr>
            <a:lvl2pPr marL="270000" indent="-270000" algn="l" defTabSz="1266984" rtl="0" eaLnBrk="1" latinLnBrk="0" hangingPunct="1">
              <a:lnSpc>
                <a:spcPct val="100000"/>
              </a:lnSpc>
              <a:spcBef>
                <a:spcPts val="0"/>
              </a:spcBef>
              <a:spcAft>
                <a:spcPts val="600"/>
              </a:spcAft>
              <a:buClrTx/>
              <a:buFont typeface="Arial" panose="020B0604020202020204" pitchFamily="34" charset="0"/>
              <a:buChar char="•"/>
              <a:defRPr sz="1800" b="0" kern="1200">
                <a:solidFill>
                  <a:schemeClr val="tx1"/>
                </a:solidFill>
                <a:latin typeface="+mn-lt"/>
                <a:ea typeface="+mn-ea"/>
                <a:cs typeface="+mn-cs"/>
              </a:defRPr>
            </a:lvl2pPr>
            <a:lvl3pPr marL="54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3pPr>
            <a:lvl4pPr marL="810000" indent="-270000" algn="l" defTabSz="1266984" rtl="0" eaLnBrk="1" latinLnBrk="0" hangingPunct="1">
              <a:lnSpc>
                <a:spcPct val="100000"/>
              </a:lnSpc>
              <a:spcBef>
                <a:spcPts val="0"/>
              </a:spcBef>
              <a:spcAft>
                <a:spcPts val="300"/>
              </a:spcAft>
              <a:buClrTx/>
              <a:buFont typeface="Arial" panose="020B0604020202020204" pitchFamily="34" charset="0"/>
              <a:buChar char="–"/>
              <a:defRPr sz="1800" kern="1200">
                <a:solidFill>
                  <a:schemeClr val="tx1"/>
                </a:solidFill>
                <a:latin typeface="+mn-lt"/>
                <a:ea typeface="+mn-ea"/>
                <a:cs typeface="+mn-cs"/>
              </a:defRPr>
            </a:lvl4pPr>
            <a:lvl5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l" defTabSz="1266984" rtl="0" eaLnBrk="1" latinLnBrk="0" hangingPunct="1">
              <a:lnSpc>
                <a:spcPct val="100000"/>
              </a:lnSpc>
              <a:spcBef>
                <a:spcPts val="0"/>
              </a:spcBef>
              <a:spcAft>
                <a:spcPts val="300"/>
              </a:spcAft>
              <a:buClr>
                <a:schemeClr val="accent1"/>
              </a:buClr>
              <a:buFont typeface="Arial" panose="020B0604020202020204" pitchFamily="34" charset="0"/>
              <a:buNone/>
              <a:defRPr sz="2000" kern="1200">
                <a:solidFill>
                  <a:schemeClr val="tx1"/>
                </a:solidFill>
                <a:latin typeface="+mn-lt"/>
                <a:ea typeface="+mn-ea"/>
                <a:cs typeface="+mn-cs"/>
              </a:defRPr>
            </a:lvl9pPr>
          </a:lstStyle>
          <a:p>
            <a:r>
              <a:rPr lang="en-GB"/>
              <a:t>Social events:</a:t>
            </a:r>
          </a:p>
          <a:p>
            <a:pPr marL="285750" indent="-285750">
              <a:buFont typeface="Arial" panose="020B0604020202020204" pitchFamily="34" charset="0"/>
              <a:buChar char="•"/>
            </a:pPr>
            <a:r>
              <a:rPr lang="en-GB" sz="1800"/>
              <a:t>End of month drinks</a:t>
            </a:r>
          </a:p>
          <a:p>
            <a:pPr marL="285750" indent="-285750">
              <a:buFont typeface="Arial" panose="020B0604020202020204" pitchFamily="34" charset="0"/>
              <a:buChar char="•"/>
            </a:pPr>
            <a:r>
              <a:rPr lang="en-GB" sz="1800"/>
              <a:t>GT Boat Cruise</a:t>
            </a:r>
          </a:p>
          <a:p>
            <a:pPr marL="285750" indent="-285750">
              <a:buFont typeface="Arial" panose="020B0604020202020204" pitchFamily="34" charset="0"/>
              <a:buChar char="•"/>
            </a:pPr>
            <a:r>
              <a:rPr lang="en-GB" sz="1800"/>
              <a:t>Christmas event</a:t>
            </a:r>
          </a:p>
          <a:p>
            <a:pPr marL="285750" indent="-285750">
              <a:buFont typeface="Arial" panose="020B0604020202020204" pitchFamily="34" charset="0"/>
              <a:buChar char="•"/>
            </a:pPr>
            <a:r>
              <a:rPr lang="en-GB" sz="1800"/>
              <a:t>CSR Day</a:t>
            </a:r>
          </a:p>
          <a:p>
            <a:pPr marL="285750" indent="-285750">
              <a:buFont typeface="Arial" panose="020B0604020202020204" pitchFamily="34" charset="0"/>
              <a:buChar char="•"/>
            </a:pPr>
            <a:endParaRPr lang="en-GB" sz="1800"/>
          </a:p>
          <a:p>
            <a:endParaRPr lang="en-GB"/>
          </a:p>
          <a:p>
            <a:pPr marL="342900" indent="-342900">
              <a:buFont typeface="Arial" panose="020B0604020202020204" pitchFamily="34" charset="0"/>
              <a:buChar char="•"/>
            </a:pPr>
            <a:endParaRPr lang="en-GB"/>
          </a:p>
        </p:txBody>
      </p:sp>
    </p:spTree>
    <p:custDataLst>
      <p:tags r:id="rId1"/>
    </p:custDataLst>
    <p:extLst>
      <p:ext uri="{BB962C8B-B14F-4D97-AF65-F5344CB8AC3E}">
        <p14:creationId xmlns:p14="http://schemas.microsoft.com/office/powerpoint/2010/main" val="2940190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4979B8-AE17-4339-B4F8-25D4A8BE9210}"/>
              </a:ext>
            </a:extLst>
          </p:cNvPr>
          <p:cNvSpPr>
            <a:spLocks noGrp="1"/>
          </p:cNvSpPr>
          <p:nvPr>
            <p:ph type="sldNum" sz="quarter" idx="11"/>
            <p:custDataLst>
              <p:tags r:id="rId2"/>
            </p:custDataLst>
          </p:nvPr>
        </p:nvSpPr>
        <p:spPr/>
        <p:txBody>
          <a:bodyPr/>
          <a:lstStyle/>
          <a:p>
            <a:fld id="{46ABC04E-765B-43CD-99F7-BD23851D570E}" type="slidenum">
              <a:rPr lang="en-GB" noProof="0" smtClean="0"/>
              <a:pPr/>
              <a:t>11</a:t>
            </a:fld>
            <a:endParaRPr lang="en-GB" noProof="0"/>
          </a:p>
        </p:txBody>
      </p:sp>
      <p:sp>
        <p:nvSpPr>
          <p:cNvPr id="4" name="Title 3">
            <a:extLst>
              <a:ext uri="{FF2B5EF4-FFF2-40B4-BE49-F238E27FC236}">
                <a16:creationId xmlns:a16="http://schemas.microsoft.com/office/drawing/2014/main" id="{85A6BF74-71D5-443C-A545-F6DBA8AF69B4}"/>
              </a:ext>
            </a:extLst>
          </p:cNvPr>
          <p:cNvSpPr>
            <a:spLocks noGrp="1"/>
          </p:cNvSpPr>
          <p:nvPr>
            <p:ph type="title"/>
            <p:custDataLst>
              <p:tags r:id="rId3"/>
            </p:custDataLst>
          </p:nvPr>
        </p:nvSpPr>
        <p:spPr/>
        <p:txBody>
          <a:bodyPr/>
          <a:lstStyle/>
          <a:p>
            <a:pPr algn="ctr"/>
            <a:r>
              <a:rPr lang="en-GB"/>
              <a:t>Two available school leaver routes</a:t>
            </a:r>
          </a:p>
        </p:txBody>
      </p:sp>
      <p:pic>
        <p:nvPicPr>
          <p:cNvPr id="5" name="Picture 4">
            <a:extLst>
              <a:ext uri="{FF2B5EF4-FFF2-40B4-BE49-F238E27FC236}">
                <a16:creationId xmlns:a16="http://schemas.microsoft.com/office/drawing/2014/main" id="{EA223FEE-F44C-4650-A2E8-2A745A23171F}"/>
              </a:ext>
            </a:extLst>
          </p:cNvPr>
          <p:cNvPicPr>
            <a:picLocks noChangeAspect="1"/>
          </p:cNvPicPr>
          <p:nvPr/>
        </p:nvPicPr>
        <p:blipFill>
          <a:blip r:embed="rId8"/>
          <a:stretch>
            <a:fillRect/>
          </a:stretch>
        </p:blipFill>
        <p:spPr>
          <a:xfrm>
            <a:off x="1285592" y="1080227"/>
            <a:ext cx="1959319" cy="1292014"/>
          </a:xfrm>
          <a:prstGeom prst="rect">
            <a:avLst/>
          </a:prstGeom>
        </p:spPr>
      </p:pic>
      <p:pic>
        <p:nvPicPr>
          <p:cNvPr id="2050" name="Picture 2" descr="See the source image">
            <a:extLst>
              <a:ext uri="{FF2B5EF4-FFF2-40B4-BE49-F238E27FC236}">
                <a16:creationId xmlns:a16="http://schemas.microsoft.com/office/drawing/2014/main" id="{B451D156-CE1C-4A13-9ADB-1C2FD04DE6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3614" y="973933"/>
            <a:ext cx="1461476" cy="15046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6DDDC4-5E87-4519-A7A4-F91C4D2A726E}"/>
              </a:ext>
            </a:extLst>
          </p:cNvPr>
          <p:cNvSpPr txBox="1"/>
          <p:nvPr>
            <p:custDataLst>
              <p:tags r:id="rId4"/>
            </p:custDataLst>
          </p:nvPr>
        </p:nvSpPr>
        <p:spPr>
          <a:xfrm>
            <a:off x="796705" y="2617371"/>
            <a:ext cx="2770360" cy="1231106"/>
          </a:xfrm>
          <a:prstGeom prst="rect">
            <a:avLst/>
          </a:prstGeom>
          <a:noFill/>
        </p:spPr>
        <p:txBody>
          <a:bodyPr wrap="square" lIns="0" tIns="0" rIns="0" bIns="0" rtlCol="0" anchor="t">
            <a:spAutoFit/>
          </a:bodyPr>
          <a:lstStyle/>
          <a:p>
            <a:pPr algn="ctr"/>
            <a:r>
              <a:rPr lang="en-GB" sz="2000" b="0" i="0" kern="1200" dirty="0">
                <a:effectLst/>
                <a:latin typeface="+mn-lt"/>
                <a:ea typeface="+mn-ea"/>
                <a:cs typeface="+mn-cs"/>
              </a:rPr>
              <a:t>Typical School leaver route:</a:t>
            </a:r>
          </a:p>
          <a:p>
            <a:pPr algn="ctr"/>
            <a:r>
              <a:rPr lang="en-GB" sz="2000" dirty="0"/>
              <a:t>Precursor</a:t>
            </a:r>
            <a:r>
              <a:rPr lang="en-GB" sz="2000" b="0" i="0" kern="1200" dirty="0">
                <a:effectLst/>
                <a:latin typeface="+mn-lt"/>
                <a:ea typeface="+mn-ea"/>
                <a:cs typeface="+mn-cs"/>
              </a:rPr>
              <a:t> Qualification </a:t>
            </a:r>
            <a:r>
              <a:rPr lang="en-GB" sz="2000" dirty="0"/>
              <a:t>to </a:t>
            </a:r>
            <a:r>
              <a:rPr lang="en-GB" sz="2000" b="0" i="0" kern="1200" dirty="0">
                <a:effectLst/>
                <a:latin typeface="+mn-lt"/>
                <a:ea typeface="+mn-ea"/>
                <a:cs typeface="+mn-cs"/>
              </a:rPr>
              <a:t>ICAS CA Qualification</a:t>
            </a:r>
            <a:endParaRPr lang="en-GB" sz="2000" b="0" i="0" kern="1200" dirty="0">
              <a:effectLst/>
              <a:latin typeface="+mn-lt"/>
            </a:endParaRPr>
          </a:p>
        </p:txBody>
      </p:sp>
      <p:sp>
        <p:nvSpPr>
          <p:cNvPr id="8" name="TextBox 7">
            <a:extLst>
              <a:ext uri="{FF2B5EF4-FFF2-40B4-BE49-F238E27FC236}">
                <a16:creationId xmlns:a16="http://schemas.microsoft.com/office/drawing/2014/main" id="{276156A9-6AB0-4B7A-8104-0BCDBD58882B}"/>
              </a:ext>
            </a:extLst>
          </p:cNvPr>
          <p:cNvSpPr txBox="1"/>
          <p:nvPr>
            <p:custDataLst>
              <p:tags r:id="rId5"/>
            </p:custDataLst>
          </p:nvPr>
        </p:nvSpPr>
        <p:spPr>
          <a:xfrm>
            <a:off x="4110273" y="2571750"/>
            <a:ext cx="4671587" cy="1446550"/>
          </a:xfrm>
          <a:prstGeom prst="rect">
            <a:avLst/>
          </a:prstGeom>
          <a:noFill/>
        </p:spPr>
        <p:txBody>
          <a:bodyPr wrap="square" lIns="0" tIns="0" rIns="0" bIns="0" rtlCol="0">
            <a:spAutoFit/>
          </a:bodyPr>
          <a:lstStyle/>
          <a:p>
            <a:pPr algn="ctr"/>
            <a:r>
              <a:rPr lang="en-GB" sz="2000"/>
              <a:t>Unique New route</a:t>
            </a:r>
            <a:r>
              <a:rPr lang="en-GB" sz="2000" b="0" i="0" kern="1200">
                <a:solidFill>
                  <a:schemeClr val="tx1"/>
                </a:solidFill>
                <a:effectLst/>
                <a:latin typeface="+mn-lt"/>
                <a:ea typeface="+mn-ea"/>
                <a:cs typeface="+mn-cs"/>
              </a:rPr>
              <a:t>:</a:t>
            </a:r>
          </a:p>
          <a:p>
            <a:pPr algn="ctr"/>
            <a:r>
              <a:rPr lang="en-GB" sz="2000" b="0" i="0" kern="1200">
                <a:solidFill>
                  <a:schemeClr val="tx1"/>
                </a:solidFill>
                <a:effectLst/>
                <a:latin typeface="+mn-lt"/>
                <a:ea typeface="+mn-ea"/>
                <a:cs typeface="+mn-cs"/>
              </a:rPr>
              <a:t>University Degree+ ICAS CA Qualification</a:t>
            </a:r>
          </a:p>
          <a:p>
            <a:pPr algn="ctr"/>
            <a:r>
              <a:rPr lang="en-GB" sz="1800" i="1" kern="1200">
                <a:solidFill>
                  <a:schemeClr val="tx1"/>
                </a:solidFill>
                <a:effectLst/>
                <a:latin typeface="+mn-lt"/>
                <a:ea typeface="+mn-ea"/>
                <a:cs typeface="+mn-cs"/>
              </a:rPr>
              <a:t>(Not guaranteed but please do express your interest to Grant Thornton, if this is the route you would like to take)</a:t>
            </a:r>
          </a:p>
        </p:txBody>
      </p:sp>
    </p:spTree>
    <p:custDataLst>
      <p:tags r:id="rId1"/>
    </p:custDataLst>
    <p:extLst>
      <p:ext uri="{BB962C8B-B14F-4D97-AF65-F5344CB8AC3E}">
        <p14:creationId xmlns:p14="http://schemas.microsoft.com/office/powerpoint/2010/main" val="99401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custDataLst>
              <p:tags r:id="rId2"/>
            </p:custDataLst>
          </p:nvPr>
        </p:nvSpPr>
        <p:spPr/>
        <p:txBody>
          <a:bodyPr/>
          <a:lstStyle/>
          <a:p>
            <a:fld id="{46ABC04E-765B-43CD-99F7-BD23851D570E}" type="slidenum">
              <a:rPr lang="en-GB" noProof="0" smtClean="0"/>
              <a:pPr/>
              <a:t>12</a:t>
            </a:fld>
            <a:endParaRPr lang="en-GB" noProof="0"/>
          </a:p>
        </p:txBody>
      </p:sp>
      <p:sp>
        <p:nvSpPr>
          <p:cNvPr id="3" name="Content Placeholder 2"/>
          <p:cNvSpPr>
            <a:spLocks noGrp="1"/>
          </p:cNvSpPr>
          <p:nvPr>
            <p:ph sz="quarter" idx="12"/>
            <p:custDataLst>
              <p:tags r:id="rId3"/>
            </p:custDataLst>
          </p:nvPr>
        </p:nvSpPr>
        <p:spPr>
          <a:xfrm>
            <a:off x="1214349" y="897836"/>
            <a:ext cx="6054925" cy="1910335"/>
          </a:xfrm>
        </p:spPr>
        <p:txBody>
          <a:bodyPr/>
          <a:lstStyle/>
          <a:p>
            <a:r>
              <a:rPr lang="en-GB"/>
              <a:t>Year 1: AAT Level 3 Advanced Diploma in Accounting</a:t>
            </a:r>
          </a:p>
          <a:p>
            <a:r>
              <a:rPr lang="en-GB"/>
              <a:t>Year 2: AAT Level 4 Professional Diploma in Accounting</a:t>
            </a:r>
          </a:p>
          <a:p>
            <a:r>
              <a:rPr lang="en-GB"/>
              <a:t>Year 3: First year of ICAS – TC exams</a:t>
            </a:r>
          </a:p>
          <a:p>
            <a:r>
              <a:rPr lang="en-GB"/>
              <a:t>Year 4: TPS ICAS exams</a:t>
            </a:r>
          </a:p>
          <a:p>
            <a:r>
              <a:rPr lang="en-GB"/>
              <a:t>Year 5: TPE ICAS exams</a:t>
            </a:r>
          </a:p>
        </p:txBody>
      </p:sp>
      <p:sp>
        <p:nvSpPr>
          <p:cNvPr id="5" name="Title 3"/>
          <p:cNvSpPr>
            <a:spLocks noGrp="1"/>
          </p:cNvSpPr>
          <p:nvPr>
            <p:ph type="title"/>
            <p:custDataLst>
              <p:tags r:id="rId4"/>
            </p:custDataLst>
          </p:nvPr>
        </p:nvSpPr>
        <p:spPr/>
        <p:txBody>
          <a:bodyPr/>
          <a:lstStyle/>
          <a:p>
            <a:pPr algn="ctr"/>
            <a:r>
              <a:rPr lang="en-GB"/>
              <a:t>School leaver programme: broken down</a:t>
            </a:r>
          </a:p>
        </p:txBody>
      </p:sp>
      <p:pic>
        <p:nvPicPr>
          <p:cNvPr id="6" name="Picture 5"/>
          <p:cNvPicPr>
            <a:picLocks noChangeAspect="1"/>
          </p:cNvPicPr>
          <p:nvPr/>
        </p:nvPicPr>
        <p:blipFill>
          <a:blip r:embed="rId7"/>
          <a:stretch>
            <a:fillRect/>
          </a:stretch>
        </p:blipFill>
        <p:spPr>
          <a:xfrm>
            <a:off x="1388107" y="2963614"/>
            <a:ext cx="1959319" cy="129201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1523" y="3038445"/>
            <a:ext cx="2983075" cy="1317343"/>
          </a:xfrm>
          <a:prstGeom prst="rect">
            <a:avLst/>
          </a:prstGeom>
        </p:spPr>
      </p:pic>
      <p:sp>
        <p:nvSpPr>
          <p:cNvPr id="13" name="Rectangle 12">
            <a:extLst>
              <a:ext uri="{FF2B5EF4-FFF2-40B4-BE49-F238E27FC236}">
                <a16:creationId xmlns:a16="http://schemas.microsoft.com/office/drawing/2014/main" id="{17899B22-70F3-4669-806E-BC1A4B8E9139}"/>
              </a:ext>
            </a:extLst>
          </p:cNvPr>
          <p:cNvSpPr/>
          <p:nvPr/>
        </p:nvSpPr>
        <p:spPr>
          <a:xfrm>
            <a:off x="7595201" y="1277352"/>
            <a:ext cx="1250306" cy="1185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50"/>
              <a:t>Two years of AAT and 3 years of ICAS learning. You will become CA Qualified at the end</a:t>
            </a:r>
          </a:p>
        </p:txBody>
      </p:sp>
    </p:spTree>
    <p:custDataLst>
      <p:tags r:id="rId1"/>
    </p:custDataLst>
    <p:extLst>
      <p:ext uri="{BB962C8B-B14F-4D97-AF65-F5344CB8AC3E}">
        <p14:creationId xmlns:p14="http://schemas.microsoft.com/office/powerpoint/2010/main" val="215243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BE7711-B91A-43C9-98DC-62E2571C4344}"/>
              </a:ext>
            </a:extLst>
          </p:cNvPr>
          <p:cNvSpPr>
            <a:spLocks noGrp="1"/>
          </p:cNvSpPr>
          <p:nvPr>
            <p:ph type="sldNum" sz="quarter" idx="11"/>
            <p:custDataLst>
              <p:tags r:id="rId2"/>
            </p:custDataLst>
          </p:nvPr>
        </p:nvSpPr>
        <p:spPr/>
        <p:txBody>
          <a:bodyPr/>
          <a:lstStyle/>
          <a:p>
            <a:fld id="{46ABC04E-765B-43CD-99F7-BD23851D570E}" type="slidenum">
              <a:rPr lang="en-GB" noProof="0" smtClean="0"/>
              <a:pPr/>
              <a:t>13</a:t>
            </a:fld>
            <a:endParaRPr lang="en-GB" noProof="0"/>
          </a:p>
        </p:txBody>
      </p:sp>
      <p:pic>
        <p:nvPicPr>
          <p:cNvPr id="5" name="Picture 5" descr="A screenshot of a cell phone&#10;&#10;Description generated with very high confidence">
            <a:extLst>
              <a:ext uri="{FF2B5EF4-FFF2-40B4-BE49-F238E27FC236}">
                <a16:creationId xmlns:a16="http://schemas.microsoft.com/office/drawing/2014/main" id="{64B03504-F184-4FF6-B235-411475847474}"/>
              </a:ext>
            </a:extLst>
          </p:cNvPr>
          <p:cNvPicPr>
            <a:picLocks noChangeAspect="1"/>
          </p:cNvPicPr>
          <p:nvPr/>
        </p:nvPicPr>
        <p:blipFill rotWithShape="1">
          <a:blip r:embed="rId6"/>
          <a:srcRect l="-135" t="222" r="63306" b="-2883"/>
          <a:stretch/>
        </p:blipFill>
        <p:spPr>
          <a:xfrm>
            <a:off x="5068889" y="1737879"/>
            <a:ext cx="1695978" cy="2627377"/>
          </a:xfrm>
          <a:prstGeom prst="rect">
            <a:avLst/>
          </a:prstGeom>
        </p:spPr>
      </p:pic>
      <p:sp>
        <p:nvSpPr>
          <p:cNvPr id="15" name="Title 3">
            <a:extLst>
              <a:ext uri="{FF2B5EF4-FFF2-40B4-BE49-F238E27FC236}">
                <a16:creationId xmlns:a16="http://schemas.microsoft.com/office/drawing/2014/main" id="{7808F2E0-CC84-4233-8E62-DDD9267FA5B6}"/>
              </a:ext>
            </a:extLst>
          </p:cNvPr>
          <p:cNvSpPr>
            <a:spLocks noGrp="1"/>
          </p:cNvSpPr>
          <p:nvPr>
            <p:ph type="title"/>
            <p:custDataLst>
              <p:tags r:id="rId3"/>
            </p:custDataLst>
          </p:nvPr>
        </p:nvSpPr>
        <p:spPr>
          <a:xfrm>
            <a:off x="630000" y="84350"/>
            <a:ext cx="2975781" cy="657900"/>
          </a:xfrm>
        </p:spPr>
        <p:txBody>
          <a:bodyPr/>
          <a:lstStyle/>
          <a:p>
            <a:pPr algn="ctr"/>
            <a:r>
              <a:rPr lang="en-GB"/>
              <a:t>Graduate Apprenticeship in BA (Hons) Accounting</a:t>
            </a:r>
          </a:p>
        </p:txBody>
      </p:sp>
      <p:pic>
        <p:nvPicPr>
          <p:cNvPr id="9" name="Picture 9" descr="A picture containing indoor, table, bottle&#10;&#10;Description generated with very high confidence">
            <a:extLst>
              <a:ext uri="{FF2B5EF4-FFF2-40B4-BE49-F238E27FC236}">
                <a16:creationId xmlns:a16="http://schemas.microsoft.com/office/drawing/2014/main" id="{DDEBE4AF-5EEC-4881-81A2-51B8C6AE1D5B}"/>
              </a:ext>
            </a:extLst>
          </p:cNvPr>
          <p:cNvPicPr>
            <a:picLocks noChangeAspect="1"/>
          </p:cNvPicPr>
          <p:nvPr/>
        </p:nvPicPr>
        <p:blipFill rotWithShape="1">
          <a:blip r:embed="rId7"/>
          <a:srcRect r="2994" b="4412"/>
          <a:stretch/>
        </p:blipFill>
        <p:spPr>
          <a:xfrm>
            <a:off x="6118632" y="412675"/>
            <a:ext cx="2782426" cy="936701"/>
          </a:xfrm>
          <a:prstGeom prst="rect">
            <a:avLst/>
          </a:prstGeom>
        </p:spPr>
      </p:pic>
      <p:grpSp>
        <p:nvGrpSpPr>
          <p:cNvPr id="8" name="Group 7">
            <a:extLst>
              <a:ext uri="{FF2B5EF4-FFF2-40B4-BE49-F238E27FC236}">
                <a16:creationId xmlns:a16="http://schemas.microsoft.com/office/drawing/2014/main" id="{91E66512-A710-4E76-9BC2-3CED3B9E73E2}"/>
              </a:ext>
            </a:extLst>
          </p:cNvPr>
          <p:cNvGrpSpPr/>
          <p:nvPr/>
        </p:nvGrpSpPr>
        <p:grpSpPr>
          <a:xfrm>
            <a:off x="6756419" y="1882203"/>
            <a:ext cx="1949875" cy="2412377"/>
            <a:chOff x="2308977" y="1955472"/>
            <a:chExt cx="1949875" cy="2412377"/>
          </a:xfrm>
        </p:grpSpPr>
        <p:cxnSp>
          <p:nvCxnSpPr>
            <p:cNvPr id="3" name="Connector: Elbow 2">
              <a:extLst>
                <a:ext uri="{FF2B5EF4-FFF2-40B4-BE49-F238E27FC236}">
                  <a16:creationId xmlns:a16="http://schemas.microsoft.com/office/drawing/2014/main" id="{B3713FB3-574E-4F87-8854-73D6EAEF3E34}"/>
                </a:ext>
              </a:extLst>
            </p:cNvPr>
            <p:cNvCxnSpPr/>
            <p:nvPr/>
          </p:nvCxnSpPr>
          <p:spPr>
            <a:xfrm>
              <a:off x="2311924" y="1955472"/>
              <a:ext cx="896725" cy="79656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35CBB362-334F-4CB0-B89B-19D49B85824A}"/>
                </a:ext>
              </a:extLst>
            </p:cNvPr>
            <p:cNvCxnSpPr>
              <a:cxnSpLocks/>
            </p:cNvCxnSpPr>
            <p:nvPr/>
          </p:nvCxnSpPr>
          <p:spPr>
            <a:xfrm flipV="1">
              <a:off x="2311924" y="2752037"/>
              <a:ext cx="896725" cy="7411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1AE9B51-AAD1-4E31-B6F7-2D4121CD0318}"/>
                </a:ext>
              </a:extLst>
            </p:cNvPr>
            <p:cNvSpPr/>
            <p:nvPr/>
          </p:nvSpPr>
          <p:spPr>
            <a:xfrm>
              <a:off x="3232509" y="2292774"/>
              <a:ext cx="97920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50"/>
                <a:t>4 years of University + ICAS learning begins in 4th year</a:t>
              </a:r>
            </a:p>
          </p:txBody>
        </p:sp>
        <p:cxnSp>
          <p:nvCxnSpPr>
            <p:cNvPr id="6" name="Straight Arrow Connector 5">
              <a:extLst>
                <a:ext uri="{FF2B5EF4-FFF2-40B4-BE49-F238E27FC236}">
                  <a16:creationId xmlns:a16="http://schemas.microsoft.com/office/drawing/2014/main" id="{092F0F26-22A6-44B3-B84B-11034F4C204E}"/>
                </a:ext>
              </a:extLst>
            </p:cNvPr>
            <p:cNvCxnSpPr/>
            <p:nvPr/>
          </p:nvCxnSpPr>
          <p:spPr>
            <a:xfrm>
              <a:off x="2308977" y="3991072"/>
              <a:ext cx="902617" cy="7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A51912D-9BFD-4EE6-810B-7390DA17CE69}"/>
                </a:ext>
              </a:extLst>
            </p:cNvPr>
            <p:cNvSpPr/>
            <p:nvPr/>
          </p:nvSpPr>
          <p:spPr>
            <a:xfrm>
              <a:off x="3279643" y="3453449"/>
              <a:ext cx="97920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50"/>
                <a:t>1 year of ICAS (No more university) and become CA Qualified at the end</a:t>
              </a:r>
            </a:p>
          </p:txBody>
        </p:sp>
      </p:grpSp>
      <p:pic>
        <p:nvPicPr>
          <p:cNvPr id="13" name="Picture 2" descr="See the source image">
            <a:extLst>
              <a:ext uri="{FF2B5EF4-FFF2-40B4-BE49-F238E27FC236}">
                <a16:creationId xmlns:a16="http://schemas.microsoft.com/office/drawing/2014/main" id="{8E016E1A-EE3C-479E-A6A2-7865EDAE7D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6864" y="343817"/>
            <a:ext cx="1007207" cy="10356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A picture containing table&#10;&#10;Description automatically generated">
            <a:extLst>
              <a:ext uri="{FF2B5EF4-FFF2-40B4-BE49-F238E27FC236}">
                <a16:creationId xmlns:a16="http://schemas.microsoft.com/office/drawing/2014/main" id="{35042E8D-032A-F48B-B884-B16FB223646D}"/>
              </a:ext>
            </a:extLst>
          </p:cNvPr>
          <p:cNvPicPr>
            <a:picLocks noChangeAspect="1"/>
          </p:cNvPicPr>
          <p:nvPr/>
        </p:nvPicPr>
        <p:blipFill>
          <a:blip r:embed="rId9"/>
          <a:stretch>
            <a:fillRect/>
          </a:stretch>
        </p:blipFill>
        <p:spPr>
          <a:xfrm>
            <a:off x="567900" y="1697554"/>
            <a:ext cx="3071700" cy="2571893"/>
          </a:xfrm>
          <a:prstGeom prst="rect">
            <a:avLst/>
          </a:prstGeom>
        </p:spPr>
      </p:pic>
    </p:spTree>
    <p:custDataLst>
      <p:tags r:id="rId1"/>
    </p:custDataLst>
    <p:extLst>
      <p:ext uri="{BB962C8B-B14F-4D97-AF65-F5344CB8AC3E}">
        <p14:creationId xmlns:p14="http://schemas.microsoft.com/office/powerpoint/2010/main" val="994783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7165AB-690D-4D3B-9A14-836F73EB6CEC}"/>
              </a:ext>
            </a:extLst>
          </p:cNvPr>
          <p:cNvSpPr>
            <a:spLocks noGrp="1"/>
          </p:cNvSpPr>
          <p:nvPr>
            <p:ph type="sldNum" sz="quarter" idx="11"/>
            <p:custDataLst>
              <p:tags r:id="rId2"/>
            </p:custDataLst>
          </p:nvPr>
        </p:nvSpPr>
        <p:spPr/>
        <p:txBody>
          <a:bodyPr/>
          <a:lstStyle/>
          <a:p>
            <a:fld id="{46ABC04E-765B-43CD-99F7-BD23851D570E}" type="slidenum">
              <a:rPr lang="en-GB" noProof="0" smtClean="0"/>
              <a:pPr/>
              <a:t>14</a:t>
            </a:fld>
            <a:endParaRPr lang="en-GB" noProof="0"/>
          </a:p>
        </p:txBody>
      </p:sp>
      <p:sp>
        <p:nvSpPr>
          <p:cNvPr id="3" name="Content Placeholder 2">
            <a:extLst>
              <a:ext uri="{FF2B5EF4-FFF2-40B4-BE49-F238E27FC236}">
                <a16:creationId xmlns:a16="http://schemas.microsoft.com/office/drawing/2014/main" id="{FAB45BE8-D4AA-41AF-A0A0-A924C80F188B}"/>
              </a:ext>
            </a:extLst>
          </p:cNvPr>
          <p:cNvSpPr>
            <a:spLocks noGrp="1"/>
          </p:cNvSpPr>
          <p:nvPr>
            <p:ph sz="quarter" idx="12"/>
            <p:custDataLst>
              <p:tags r:id="rId3"/>
            </p:custDataLst>
          </p:nvPr>
        </p:nvSpPr>
        <p:spPr>
          <a:xfrm>
            <a:off x="469084" y="997868"/>
            <a:ext cx="8116712" cy="3056430"/>
          </a:xfrm>
        </p:spPr>
        <p:txBody>
          <a:bodyPr vert="horz" lIns="0" tIns="0" rIns="0" bIns="0" rtlCol="0" anchor="t">
            <a:noAutofit/>
          </a:bodyPr>
          <a:lstStyle/>
          <a:p>
            <a:r>
              <a:rPr lang="en-GB" sz="1400"/>
              <a:t>The title ‘chartered accountant’ (CA, ACA or FCA) </a:t>
            </a:r>
            <a:endParaRPr lang="en-GB"/>
          </a:p>
          <a:p>
            <a:pPr marL="285750" indent="-285750">
              <a:buChar char="•"/>
            </a:pPr>
            <a:r>
              <a:rPr lang="en-GB" sz="1400"/>
              <a:t>Minimum of three years in-depth training</a:t>
            </a:r>
            <a:endParaRPr lang="en-GB"/>
          </a:p>
          <a:p>
            <a:pPr marL="285750" indent="-285750">
              <a:buChar char="•"/>
            </a:pPr>
            <a:r>
              <a:rPr lang="en-GB" sz="1400"/>
              <a:t>Passed a series of rigorous exams in financial management, auditing, business strategy and taxation</a:t>
            </a:r>
            <a:endParaRPr lang="en-GB"/>
          </a:p>
          <a:p>
            <a:pPr marL="285750" indent="-285750">
              <a:buChar char="•"/>
            </a:pPr>
            <a:r>
              <a:rPr lang="en-GB" sz="1400"/>
              <a:t>Committed to continuing professional development to keep their skills up to date.</a:t>
            </a:r>
            <a:endParaRPr lang="en-GB"/>
          </a:p>
          <a:p>
            <a:endParaRPr lang="en-GB" sz="1400"/>
          </a:p>
          <a:p>
            <a:pPr algn="l"/>
            <a:r>
              <a:rPr lang="en-GB" sz="1400"/>
              <a:t>Chartered Accountants command higher salaries throughout their careers:</a:t>
            </a:r>
            <a:endParaRPr lang="en-GB" sz="1400" b="1"/>
          </a:p>
          <a:p>
            <a:pPr algn="l">
              <a:buFont typeface="Arial" panose="020B0604020202020204" pitchFamily="34" charset="0"/>
              <a:buChar char="•"/>
            </a:pPr>
            <a:r>
              <a:rPr lang="en-GB" sz="1400"/>
              <a:t>Starting salaries for accountants vary depending on the location, sector, size and type of firm. </a:t>
            </a:r>
          </a:p>
          <a:p>
            <a:pPr algn="l"/>
            <a:r>
              <a:rPr lang="en-GB" sz="1400"/>
              <a:t>From £35,000 to £80,000.</a:t>
            </a:r>
            <a:endParaRPr lang="en-GB" sz="1400" b="1"/>
          </a:p>
          <a:p>
            <a:pPr>
              <a:buFont typeface="Arial" panose="020B0604020202020204" pitchFamily="34" charset="0"/>
              <a:buChar char="•"/>
            </a:pPr>
            <a:r>
              <a:rPr lang="en-GB" sz="1400"/>
              <a:t>The average annual salary of an ICAEW Chartered Accountant in business is £134,000</a:t>
            </a:r>
          </a:p>
          <a:p>
            <a:pPr>
              <a:buFont typeface="Arial" panose="020B0604020202020204" pitchFamily="34" charset="0"/>
              <a:buChar char="•"/>
            </a:pPr>
            <a:r>
              <a:rPr lang="en-GB" sz="1400"/>
              <a:t>The average global member salary across all sectors is £108,000</a:t>
            </a:r>
          </a:p>
          <a:p>
            <a:endParaRPr lang="en-GB" sz="1600"/>
          </a:p>
        </p:txBody>
      </p:sp>
      <p:sp>
        <p:nvSpPr>
          <p:cNvPr id="4" name="Title 3">
            <a:extLst>
              <a:ext uri="{FF2B5EF4-FFF2-40B4-BE49-F238E27FC236}">
                <a16:creationId xmlns:a16="http://schemas.microsoft.com/office/drawing/2014/main" id="{43E91DCE-88DA-4A46-82FD-00822250288C}"/>
              </a:ext>
            </a:extLst>
          </p:cNvPr>
          <p:cNvSpPr>
            <a:spLocks noGrp="1"/>
          </p:cNvSpPr>
          <p:nvPr>
            <p:ph type="title"/>
            <p:custDataLst>
              <p:tags r:id="rId4"/>
            </p:custDataLst>
          </p:nvPr>
        </p:nvSpPr>
        <p:spPr>
          <a:xfrm>
            <a:off x="468000" y="207933"/>
            <a:ext cx="8208000" cy="792000"/>
          </a:xfrm>
        </p:spPr>
        <p:txBody>
          <a:bodyPr/>
          <a:lstStyle/>
          <a:p>
            <a:r>
              <a:rPr lang="en-GB"/>
              <a:t>At the end of both routes you will become CA Qualified</a:t>
            </a:r>
          </a:p>
        </p:txBody>
      </p:sp>
    </p:spTree>
    <p:custDataLst>
      <p:tags r:id="rId1"/>
    </p:custDataLst>
    <p:extLst>
      <p:ext uri="{BB962C8B-B14F-4D97-AF65-F5344CB8AC3E}">
        <p14:creationId xmlns:p14="http://schemas.microsoft.com/office/powerpoint/2010/main" val="382798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2B2DC-C65B-4564-8103-8B75B4A89493}"/>
              </a:ext>
            </a:extLst>
          </p:cNvPr>
          <p:cNvSpPr>
            <a:spLocks noGrp="1"/>
          </p:cNvSpPr>
          <p:nvPr>
            <p:ph type="body" sz="quarter" idx="12"/>
            <p:custDataLst>
              <p:tags r:id="rId2"/>
            </p:custDataLst>
          </p:nvPr>
        </p:nvSpPr>
        <p:spPr>
          <a:xfrm>
            <a:off x="468000" y="851367"/>
            <a:ext cx="6373067" cy="3644433"/>
          </a:xfrm>
        </p:spPr>
        <p:txBody>
          <a:bodyPr vert="horz" lIns="0" tIns="0" rIns="0" bIns="0" rtlCol="0" anchor="t">
            <a:normAutofit/>
          </a:bodyPr>
          <a:lstStyle/>
          <a:p>
            <a:pPr>
              <a:lnSpc>
                <a:spcPct val="90000"/>
              </a:lnSpc>
            </a:pPr>
            <a:r>
              <a:rPr lang="en-GB" dirty="0"/>
              <a:t>Professionally</a:t>
            </a:r>
            <a:r>
              <a:rPr lang="en-GB" b="0" i="0" dirty="0">
                <a:effectLst/>
              </a:rPr>
              <a:t> qualified</a:t>
            </a:r>
            <a:r>
              <a:rPr lang="en-GB" dirty="0"/>
              <a:t> (CA), opportunities</a:t>
            </a:r>
          </a:p>
          <a:p>
            <a:pPr marL="285750" indent="-285750">
              <a:lnSpc>
                <a:spcPct val="90000"/>
              </a:lnSpc>
              <a:buFont typeface="Arial" panose="020B0604020202020204" pitchFamily="34" charset="0"/>
              <a:buChar char="•"/>
            </a:pPr>
            <a:r>
              <a:rPr lang="en-GB" dirty="0"/>
              <a:t>Continue</a:t>
            </a:r>
            <a:r>
              <a:rPr lang="en-GB" b="0" i="0" dirty="0">
                <a:effectLst/>
              </a:rPr>
              <a:t> to progress in your team or a different area of our business (such as tax, advisory and more) with a secondment or permanent move.</a:t>
            </a:r>
            <a:r>
              <a:rPr lang="en-GB" dirty="0"/>
              <a:t> </a:t>
            </a:r>
          </a:p>
          <a:p>
            <a:pPr marL="285750" indent="-285750">
              <a:lnSpc>
                <a:spcPct val="90000"/>
              </a:lnSpc>
              <a:buFont typeface="Arial" panose="020B0604020202020204" pitchFamily="34" charset="0"/>
              <a:buChar char="•"/>
            </a:pPr>
            <a:r>
              <a:rPr lang="en-GB" dirty="0"/>
              <a:t>Work</a:t>
            </a:r>
            <a:r>
              <a:rPr lang="en-GB" b="0" i="0" dirty="0">
                <a:effectLst/>
              </a:rPr>
              <a:t> on a project with one of our global member firms</a:t>
            </a:r>
            <a:r>
              <a:rPr lang="en-GB" dirty="0"/>
              <a:t>, or even transfer to another branch.</a:t>
            </a:r>
          </a:p>
          <a:p>
            <a:pPr marL="285750" indent="-285750">
              <a:lnSpc>
                <a:spcPct val="90000"/>
              </a:lnSpc>
              <a:buFont typeface="Arial" panose="020B0604020202020204" pitchFamily="34" charset="0"/>
              <a:buChar char="•"/>
            </a:pPr>
            <a:r>
              <a:rPr lang="en-GB" dirty="0"/>
              <a:t>Leave Grant Thornton and work in other fields.</a:t>
            </a:r>
          </a:p>
          <a:p>
            <a:pPr>
              <a:lnSpc>
                <a:spcPct val="90000"/>
              </a:lnSpc>
            </a:pPr>
            <a:r>
              <a:rPr lang="en-GB" dirty="0"/>
              <a:t>Grant Thornton cares about our employees and their progression in their professional careers. Will offer internal opportunities or allow you to re-join after you have left.  </a:t>
            </a:r>
            <a:r>
              <a:rPr lang="en-GB" b="1" i="1" dirty="0"/>
              <a:t>[Don’t need to stay in audit forever!]</a:t>
            </a:r>
          </a:p>
          <a:p>
            <a:pPr>
              <a:lnSpc>
                <a:spcPct val="90000"/>
              </a:lnSpc>
            </a:pPr>
            <a:endParaRPr lang="en-GB"/>
          </a:p>
        </p:txBody>
      </p:sp>
      <p:sp>
        <p:nvSpPr>
          <p:cNvPr id="2" name="Slide Number Placeholder 1">
            <a:extLst>
              <a:ext uri="{FF2B5EF4-FFF2-40B4-BE49-F238E27FC236}">
                <a16:creationId xmlns:a16="http://schemas.microsoft.com/office/drawing/2014/main" id="{8EE3AAC1-6BBB-4491-98C4-15FAF698CC48}"/>
              </a:ext>
            </a:extLst>
          </p:cNvPr>
          <p:cNvSpPr>
            <a:spLocks noGrp="1"/>
          </p:cNvSpPr>
          <p:nvPr>
            <p:ph type="sldNum" sz="quarter" idx="13"/>
            <p:custDataLst>
              <p:tags r:id="rId3"/>
            </p:custDataLst>
          </p:nvPr>
        </p:nvSpPr>
        <p:spPr>
          <a:xfrm>
            <a:off x="468000" y="4849794"/>
            <a:ext cx="162000" cy="93600"/>
          </a:xfrm>
        </p:spPr>
        <p:txBody>
          <a:bodyPr anchor="t">
            <a:normAutofit/>
          </a:bodyPr>
          <a:lstStyle/>
          <a:p>
            <a:pPr>
              <a:spcAft>
                <a:spcPts val="600"/>
              </a:spcAft>
            </a:pPr>
            <a:fld id="{46ABC04E-765B-43CD-99F7-BD23851D570E}" type="slidenum">
              <a:rPr lang="en-GB" noProof="0" smtClean="0"/>
              <a:pPr>
                <a:spcAft>
                  <a:spcPts val="600"/>
                </a:spcAft>
              </a:pPr>
              <a:t>15</a:t>
            </a:fld>
            <a:endParaRPr lang="en-GB" noProof="0"/>
          </a:p>
        </p:txBody>
      </p:sp>
      <p:pic>
        <p:nvPicPr>
          <p:cNvPr id="3074" name="Picture 2" descr="Image result for career progression">
            <a:extLst>
              <a:ext uri="{FF2B5EF4-FFF2-40B4-BE49-F238E27FC236}">
                <a16:creationId xmlns:a16="http://schemas.microsoft.com/office/drawing/2014/main" id="{A41E950E-C5A4-C5F7-7251-C3B8632C25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32" r="5730" b="-2"/>
          <a:stretch/>
        </p:blipFill>
        <p:spPr bwMode="auto">
          <a:xfrm>
            <a:off x="6917267" y="2632904"/>
            <a:ext cx="2080468" cy="1862896"/>
          </a:xfrm>
          <a:prstGeom prst="rect">
            <a:avLst/>
          </a:prstGeom>
          <a:solidFill>
            <a:srgbClr val="FFFFFF"/>
          </a:solidFill>
        </p:spPr>
      </p:pic>
      <p:sp>
        <p:nvSpPr>
          <p:cNvPr id="4" name="Title 3">
            <a:extLst>
              <a:ext uri="{FF2B5EF4-FFF2-40B4-BE49-F238E27FC236}">
                <a16:creationId xmlns:a16="http://schemas.microsoft.com/office/drawing/2014/main" id="{A8F48B55-54D1-CCEE-87E6-3EBEF64FE7DE}"/>
              </a:ext>
            </a:extLst>
          </p:cNvPr>
          <p:cNvSpPr>
            <a:spLocks noGrp="1"/>
          </p:cNvSpPr>
          <p:nvPr>
            <p:ph type="title"/>
            <p:custDataLst>
              <p:tags r:id="rId4"/>
            </p:custDataLst>
          </p:nvPr>
        </p:nvSpPr>
        <p:spPr>
          <a:xfrm>
            <a:off x="468000" y="207933"/>
            <a:ext cx="8208000" cy="792000"/>
          </a:xfrm>
        </p:spPr>
        <p:txBody>
          <a:bodyPr/>
          <a:lstStyle/>
          <a:p>
            <a:r>
              <a:rPr lang="en-GB"/>
              <a:t>Career Progression after qualifying </a:t>
            </a:r>
          </a:p>
        </p:txBody>
      </p:sp>
    </p:spTree>
    <p:custDataLst>
      <p:tags r:id="rId1"/>
    </p:custDataLst>
    <p:extLst>
      <p:ext uri="{BB962C8B-B14F-4D97-AF65-F5344CB8AC3E}">
        <p14:creationId xmlns:p14="http://schemas.microsoft.com/office/powerpoint/2010/main" val="273073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189351-6C5B-481A-99D2-FC5FE91E040B}"/>
              </a:ext>
            </a:extLst>
          </p:cNvPr>
          <p:cNvSpPr>
            <a:spLocks noGrp="1"/>
          </p:cNvSpPr>
          <p:nvPr>
            <p:ph type="title"/>
            <p:custDataLst>
              <p:tags r:id="rId2"/>
            </p:custDataLst>
          </p:nvPr>
        </p:nvSpPr>
        <p:spPr/>
        <p:txBody>
          <a:bodyPr/>
          <a:lstStyle/>
          <a:p>
            <a:r>
              <a:rPr lang="en-GB"/>
              <a:t>Work Experience – Access Accountancy</a:t>
            </a:r>
          </a:p>
        </p:txBody>
      </p:sp>
      <p:sp>
        <p:nvSpPr>
          <p:cNvPr id="4" name="Content Placeholder 3">
            <a:extLst>
              <a:ext uri="{FF2B5EF4-FFF2-40B4-BE49-F238E27FC236}">
                <a16:creationId xmlns:a16="http://schemas.microsoft.com/office/drawing/2014/main" id="{20B0B0F5-5C76-4BF4-A196-70BFDCB3B149}"/>
              </a:ext>
            </a:extLst>
          </p:cNvPr>
          <p:cNvSpPr>
            <a:spLocks noGrp="1"/>
          </p:cNvSpPr>
          <p:nvPr>
            <p:ph sz="quarter" idx="14"/>
            <p:custDataLst>
              <p:tags r:id="rId3"/>
            </p:custDataLst>
          </p:nvPr>
        </p:nvSpPr>
        <p:spPr>
          <a:xfrm>
            <a:off x="468313" y="849550"/>
            <a:ext cx="8207375" cy="3593864"/>
          </a:xfrm>
        </p:spPr>
        <p:txBody>
          <a:bodyPr vert="horz" lIns="0" tIns="0" rIns="0" bIns="0" rtlCol="0" anchor="t">
            <a:noAutofit/>
          </a:bodyPr>
          <a:lstStyle/>
          <a:p>
            <a:pPr>
              <a:buFont typeface="Arial" panose="020B0604020202020204" pitchFamily="34" charset="0"/>
              <a:buChar char="•"/>
            </a:pPr>
            <a:r>
              <a:rPr lang="en-GB" sz="1200" dirty="0">
                <a:solidFill>
                  <a:srgbClr val="231F20"/>
                </a:solidFill>
                <a:latin typeface="GT-Walsheim-Pro"/>
              </a:rPr>
              <a:t>The Access Accountancy programme is in line with Grant Thornton’s purpose and is part of our commitment to achieving social mobility across the UK. The aim of the programme is to give students a taste of what it’s like to work within a global professional services firm, as well as developing them both personally and professionally. Whether they are looking for a fast track onto our school leaver apprenticeship programme or to build their CV ahead of university, this is a great opportunity for them to enhance their experience. </a:t>
            </a:r>
            <a:endParaRPr lang="en-GB" sz="1200">
              <a:solidFill>
                <a:srgbClr val="231F20"/>
              </a:solidFill>
              <a:latin typeface="GT-Walsheim-Pro"/>
            </a:endParaRPr>
          </a:p>
          <a:p>
            <a:pPr>
              <a:buFont typeface="Arial" panose="020B0604020202020204" pitchFamily="34" charset="0"/>
              <a:buChar char="•"/>
            </a:pPr>
            <a:r>
              <a:rPr lang="en-GB" sz="1200" dirty="0">
                <a:solidFill>
                  <a:srgbClr val="231F20"/>
                </a:solidFill>
                <a:latin typeface="GT-Walsheim-Pro"/>
              </a:rPr>
              <a:t>The first day will involve a welcome and skills sessions ran by an external party. The second day will involve a Tax session and a talk from our Tax partners. The third day will be all things Audit, and there will also be a session on the AAT qualification, Thursday will be a presentation that they will have prepared throughout the week, and advisory sessions. There will also be sessions on sustainability Inclusion and diversity and personal branding</a:t>
            </a:r>
          </a:p>
          <a:p>
            <a:pPr>
              <a:buFont typeface="Arial" panose="020B0604020202020204" pitchFamily="34" charset="0"/>
              <a:buChar char="•"/>
            </a:pPr>
            <a:endParaRPr lang="en-GB" sz="1200">
              <a:solidFill>
                <a:srgbClr val="231F20"/>
              </a:solidFill>
              <a:latin typeface="GT-Walsheim-Pro"/>
            </a:endParaRPr>
          </a:p>
          <a:p>
            <a:r>
              <a:rPr lang="en-GB" sz="1200" b="1" dirty="0">
                <a:solidFill>
                  <a:srgbClr val="231F20"/>
                </a:solidFill>
                <a:latin typeface="GT-Walsheim-Pro"/>
              </a:rPr>
              <a:t>Requirements</a:t>
            </a:r>
          </a:p>
          <a:p>
            <a:pPr>
              <a:buFont typeface="Arial" panose="020B0604020202020204" pitchFamily="34" charset="0"/>
              <a:buChar char="•"/>
            </a:pPr>
            <a:r>
              <a:rPr lang="en-GB" sz="1200" dirty="0">
                <a:solidFill>
                  <a:srgbClr val="231F20"/>
                </a:solidFill>
                <a:latin typeface="GT-Walsheim-Pro"/>
              </a:rPr>
              <a:t> Attend</a:t>
            </a:r>
            <a:r>
              <a:rPr lang="en-GB" sz="1200" b="0" i="0" dirty="0">
                <a:solidFill>
                  <a:srgbClr val="231F20"/>
                </a:solidFill>
                <a:effectLst/>
                <a:latin typeface="GT-Walsheim-Pro"/>
              </a:rPr>
              <a:t> a state school or college</a:t>
            </a:r>
            <a:endParaRPr lang="en-GB" sz="1200" dirty="0">
              <a:solidFill>
                <a:srgbClr val="231F20"/>
              </a:solidFill>
              <a:latin typeface="GT-Walsheim-Pro"/>
            </a:endParaRPr>
          </a:p>
          <a:p>
            <a:pPr>
              <a:buFont typeface="Arial" panose="020B0604020202020204" pitchFamily="34" charset="0"/>
              <a:buChar char="•"/>
            </a:pPr>
            <a:r>
              <a:rPr lang="en-GB" sz="1200" dirty="0">
                <a:solidFill>
                  <a:srgbClr val="231F20"/>
                </a:solidFill>
                <a:latin typeface="GT-Walsheim-Pro"/>
              </a:rPr>
              <a:t> Are</a:t>
            </a:r>
            <a:r>
              <a:rPr lang="en-GB" sz="1200" b="0" i="0" dirty="0">
                <a:solidFill>
                  <a:srgbClr val="231F20"/>
                </a:solidFill>
                <a:effectLst/>
                <a:latin typeface="GT-Walsheim-Pro"/>
              </a:rPr>
              <a:t> (or have been) eligible for free school meals</a:t>
            </a:r>
            <a:r>
              <a:rPr lang="en-GB" sz="1200" dirty="0">
                <a:solidFill>
                  <a:srgbClr val="231F20"/>
                </a:solidFill>
                <a:latin typeface="GT-Walsheim-Pro"/>
              </a:rPr>
              <a:t> </a:t>
            </a:r>
          </a:p>
          <a:p>
            <a:pPr>
              <a:buFont typeface="Arial" panose="020B0604020202020204" pitchFamily="34" charset="0"/>
              <a:buChar char="•"/>
            </a:pPr>
            <a:r>
              <a:rPr lang="en-GB" sz="1200" dirty="0">
                <a:solidFill>
                  <a:srgbClr val="231F20"/>
                </a:solidFill>
                <a:latin typeface="GT-Walsheim-Pro"/>
              </a:rPr>
              <a:t> OR </a:t>
            </a:r>
            <a:r>
              <a:rPr lang="en-GB" sz="1200" b="0" i="0" dirty="0">
                <a:solidFill>
                  <a:srgbClr val="231F20"/>
                </a:solidFill>
                <a:effectLst/>
                <a:latin typeface="GT-Walsheim-Pro"/>
              </a:rPr>
              <a:t>would be the first member of their immediate family to attend university.</a:t>
            </a:r>
            <a:endParaRPr lang="en-GB" sz="1200" dirty="0">
              <a:solidFill>
                <a:srgbClr val="231F20"/>
              </a:solidFill>
              <a:latin typeface="GT-Walsheim-Pro"/>
            </a:endParaRPr>
          </a:p>
          <a:p>
            <a:endParaRPr lang="en-GB" sz="1200">
              <a:solidFill>
                <a:srgbClr val="231F20"/>
              </a:solidFill>
              <a:latin typeface="GT-Walsheim-Pro"/>
            </a:endParaRPr>
          </a:p>
          <a:p>
            <a:r>
              <a:rPr lang="en-GB" sz="1200" b="1">
                <a:solidFill>
                  <a:srgbClr val="231F20"/>
                </a:solidFill>
                <a:latin typeface="GT-Walsheim-Pro"/>
              </a:rPr>
              <a:t>Tuesday 10th October to Wednesday 11th October</a:t>
            </a:r>
            <a:endParaRPr lang="en-GB" sz="1200">
              <a:solidFill>
                <a:srgbClr val="231F20"/>
              </a:solidFill>
              <a:latin typeface="GT-Walsheim-Pro"/>
            </a:endParaRPr>
          </a:p>
        </p:txBody>
      </p:sp>
      <p:sp>
        <p:nvSpPr>
          <p:cNvPr id="5" name="Slide Number Placeholder 4">
            <a:extLst>
              <a:ext uri="{FF2B5EF4-FFF2-40B4-BE49-F238E27FC236}">
                <a16:creationId xmlns:a16="http://schemas.microsoft.com/office/drawing/2014/main" id="{90477BC4-8A90-442B-A10F-661B0FDA1C88}"/>
              </a:ext>
            </a:extLst>
          </p:cNvPr>
          <p:cNvSpPr>
            <a:spLocks noGrp="1"/>
          </p:cNvSpPr>
          <p:nvPr>
            <p:ph type="sldNum" sz="quarter" idx="13"/>
            <p:custDataLst>
              <p:tags r:id="rId4"/>
            </p:custDataLst>
          </p:nvPr>
        </p:nvSpPr>
        <p:spPr/>
        <p:txBody>
          <a:bodyPr/>
          <a:lstStyle/>
          <a:p>
            <a:pPr algn="l"/>
            <a:fld id="{37B4438D-29B8-4FC7-9D64-F44FE400D0A9}" type="slidenum">
              <a:rPr lang="en-GB" smtClean="0"/>
              <a:pPr algn="l"/>
              <a:t>16</a:t>
            </a:fld>
            <a:endParaRPr lang="en-GB"/>
          </a:p>
        </p:txBody>
      </p:sp>
    </p:spTree>
    <p:custDataLst>
      <p:tags r:id="rId1"/>
    </p:custDataLst>
    <p:extLst>
      <p:ext uri="{BB962C8B-B14F-4D97-AF65-F5344CB8AC3E}">
        <p14:creationId xmlns:p14="http://schemas.microsoft.com/office/powerpoint/2010/main" val="2341428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5E08B4-CECF-FB66-82DF-6B92493BBCF0}"/>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17</a:t>
            </a:fld>
            <a:endParaRPr lang="en-GB"/>
          </a:p>
        </p:txBody>
      </p:sp>
      <p:sp>
        <p:nvSpPr>
          <p:cNvPr id="3" name="Title 2">
            <a:extLst>
              <a:ext uri="{FF2B5EF4-FFF2-40B4-BE49-F238E27FC236}">
                <a16:creationId xmlns:a16="http://schemas.microsoft.com/office/drawing/2014/main" id="{36B4FA73-0B40-DB00-26BB-90D6F6CF4CA7}"/>
              </a:ext>
            </a:extLst>
          </p:cNvPr>
          <p:cNvSpPr>
            <a:spLocks noGrp="1"/>
          </p:cNvSpPr>
          <p:nvPr>
            <p:ph type="title"/>
            <p:custDataLst>
              <p:tags r:id="rId3"/>
            </p:custDataLst>
          </p:nvPr>
        </p:nvSpPr>
        <p:spPr/>
        <p:txBody>
          <a:bodyPr/>
          <a:lstStyle/>
          <a:p>
            <a:r>
              <a:rPr lang="en-GB" dirty="0"/>
              <a:t>Pizza Night</a:t>
            </a:r>
          </a:p>
        </p:txBody>
      </p:sp>
      <p:sp>
        <p:nvSpPr>
          <p:cNvPr id="4" name="Content Placeholder 3">
            <a:extLst>
              <a:ext uri="{FF2B5EF4-FFF2-40B4-BE49-F238E27FC236}">
                <a16:creationId xmlns:a16="http://schemas.microsoft.com/office/drawing/2014/main" id="{73237487-ECA2-C9E7-1E3B-C70C8F2588E2}"/>
              </a:ext>
            </a:extLst>
          </p:cNvPr>
          <p:cNvSpPr>
            <a:spLocks noGrp="1"/>
          </p:cNvSpPr>
          <p:nvPr>
            <p:ph sz="quarter" idx="14"/>
            <p:custDataLst>
              <p:tags r:id="rId4"/>
            </p:custDataLst>
          </p:nvPr>
        </p:nvSpPr>
        <p:spPr>
          <a:xfrm>
            <a:off x="468313" y="914400"/>
            <a:ext cx="7573717" cy="3713871"/>
          </a:xfrm>
        </p:spPr>
        <p:txBody>
          <a:bodyPr/>
          <a:lstStyle/>
          <a:p>
            <a:r>
              <a:rPr lang="en-GB" dirty="0"/>
              <a:t>On the 21</a:t>
            </a:r>
            <a:r>
              <a:rPr lang="en-GB" baseline="30000" dirty="0"/>
              <a:t>st</a:t>
            </a:r>
            <a:r>
              <a:rPr lang="en-GB" dirty="0"/>
              <a:t> September 2023 we are hosting a pizza night. </a:t>
            </a:r>
          </a:p>
          <a:p>
            <a:endParaRPr lang="en-GB" dirty="0"/>
          </a:p>
          <a:p>
            <a:r>
              <a:rPr lang="en-GB" dirty="0"/>
              <a:t>Come visit our office at Glasgow queen street.</a:t>
            </a:r>
          </a:p>
          <a:p>
            <a:endParaRPr lang="en-GB" dirty="0"/>
          </a:p>
          <a:p>
            <a:r>
              <a:rPr lang="en-GB" dirty="0"/>
              <a:t>During this we provide: </a:t>
            </a:r>
          </a:p>
          <a:p>
            <a:r>
              <a:rPr lang="en-GB" sz="1800" dirty="0"/>
              <a:t>-Pizza and drinks</a:t>
            </a:r>
          </a:p>
          <a:p>
            <a:r>
              <a:rPr lang="en-GB" sz="1800" dirty="0"/>
              <a:t>-Information about Grant Thornton</a:t>
            </a:r>
          </a:p>
          <a:p>
            <a:r>
              <a:rPr lang="en-GB" sz="1800" dirty="0"/>
              <a:t>-Networking opportunity</a:t>
            </a:r>
          </a:p>
          <a:p>
            <a:endParaRPr lang="en-GB" dirty="0"/>
          </a:p>
          <a:p>
            <a:endParaRPr lang="en-GB" dirty="0"/>
          </a:p>
          <a:p>
            <a:endParaRPr lang="en-GB" dirty="0"/>
          </a:p>
          <a:p>
            <a:endParaRPr lang="en-GB" dirty="0"/>
          </a:p>
        </p:txBody>
      </p:sp>
      <p:pic>
        <p:nvPicPr>
          <p:cNvPr id="1026" name="Picture 2" descr="110 Queen Street - SPRUCE | Amber">
            <a:extLst>
              <a:ext uri="{FF2B5EF4-FFF2-40B4-BE49-F238E27FC236}">
                <a16:creationId xmlns:a16="http://schemas.microsoft.com/office/drawing/2014/main" id="{64ED58EA-EB6D-14C2-8FFF-2798D5EC6A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0966" y="2674913"/>
            <a:ext cx="2954721" cy="17584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6756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E35443-9E91-49DB-ACE1-5B0A79B3ED80}"/>
              </a:ext>
            </a:extLst>
          </p:cNvPr>
          <p:cNvSpPr>
            <a:spLocks noGrp="1"/>
          </p:cNvSpPr>
          <p:nvPr>
            <p:ph type="sldNum" sz="quarter" idx="11"/>
            <p:custDataLst>
              <p:tags r:id="rId2"/>
            </p:custDataLst>
          </p:nvPr>
        </p:nvSpPr>
        <p:spPr/>
        <p:txBody>
          <a:bodyPr/>
          <a:lstStyle/>
          <a:p>
            <a:fld id="{46ABC04E-765B-43CD-99F7-BD23851D570E}" type="slidenum">
              <a:rPr lang="en-GB" noProof="0" smtClean="0"/>
              <a:pPr/>
              <a:t>18</a:t>
            </a:fld>
            <a:endParaRPr lang="en-GB" noProof="0"/>
          </a:p>
        </p:txBody>
      </p:sp>
      <p:sp>
        <p:nvSpPr>
          <p:cNvPr id="3" name="Content Placeholder 2">
            <a:extLst>
              <a:ext uri="{FF2B5EF4-FFF2-40B4-BE49-F238E27FC236}">
                <a16:creationId xmlns:a16="http://schemas.microsoft.com/office/drawing/2014/main" id="{B8A7057D-355A-4A38-9D2A-FB9EED34EFDD}"/>
              </a:ext>
            </a:extLst>
          </p:cNvPr>
          <p:cNvSpPr>
            <a:spLocks noGrp="1"/>
          </p:cNvSpPr>
          <p:nvPr>
            <p:ph sz="quarter" idx="12"/>
            <p:custDataLst>
              <p:tags r:id="rId3"/>
            </p:custDataLst>
          </p:nvPr>
        </p:nvSpPr>
        <p:spPr>
          <a:xfrm>
            <a:off x="467837" y="886565"/>
            <a:ext cx="7101039" cy="2723707"/>
          </a:xfrm>
        </p:spPr>
        <p:txBody>
          <a:bodyPr vert="horz" lIns="0" tIns="0" rIns="0" bIns="0" rtlCol="0" anchor="t">
            <a:noAutofit/>
          </a:bodyPr>
          <a:lstStyle/>
          <a:p>
            <a:r>
              <a:rPr lang="en-GB" sz="1400">
                <a:solidFill>
                  <a:schemeClr val="tx1">
                    <a:lumMod val="100000"/>
                  </a:schemeClr>
                </a:solidFill>
                <a:latin typeface="GT Walsheim Pro Light"/>
              </a:rPr>
              <a:t>Even if you don’t decide to join as a school leaver, there are other opportunities available later down the line including:</a:t>
            </a:r>
            <a:endParaRPr lang="en-GB" sz="1400">
              <a:solidFill>
                <a:schemeClr val="tx1">
                  <a:lumMod val="100000"/>
                </a:schemeClr>
              </a:solidFill>
              <a:latin typeface="GT Walsheim Pro Light" panose="02000503040000020003" pitchFamily="50" charset="0"/>
            </a:endParaRPr>
          </a:p>
          <a:p>
            <a:endParaRPr lang="en-GB" sz="1400">
              <a:solidFill>
                <a:schemeClr val="tx1">
                  <a:lumMod val="100000"/>
                </a:schemeClr>
              </a:solidFill>
              <a:latin typeface="GT Walsheim Pro Light"/>
            </a:endParaRPr>
          </a:p>
          <a:p>
            <a:pPr marL="285750" indent="-285750">
              <a:buFont typeface="Arial" panose="020B0604020202020204" pitchFamily="34" charset="0"/>
              <a:buChar char="•"/>
            </a:pPr>
            <a:r>
              <a:rPr lang="en-GB" sz="1400">
                <a:solidFill>
                  <a:schemeClr val="tx1">
                    <a:lumMod val="100000"/>
                  </a:schemeClr>
                </a:solidFill>
                <a:latin typeface="GT Walsheim Pro Light"/>
              </a:rPr>
              <a:t>Internships (3rd year of university)</a:t>
            </a:r>
          </a:p>
          <a:p>
            <a:pPr marL="285750" indent="-285750">
              <a:buFont typeface="Arial" panose="020B0604020202020204" pitchFamily="34" charset="0"/>
              <a:buChar char="•"/>
            </a:pPr>
            <a:r>
              <a:rPr lang="en-GB" sz="1400">
                <a:solidFill>
                  <a:schemeClr val="tx1">
                    <a:lumMod val="100000"/>
                  </a:schemeClr>
                </a:solidFill>
                <a:latin typeface="GT Walsheim Pro Light"/>
              </a:rPr>
              <a:t>12 Month Placement (Take a one year break from University and work full time for a year in Grant Thornton)</a:t>
            </a:r>
          </a:p>
          <a:p>
            <a:pPr marL="285750" indent="-285750">
              <a:buFont typeface="Arial" panose="020B0604020202020204" pitchFamily="34" charset="0"/>
              <a:buChar char="•"/>
            </a:pPr>
            <a:r>
              <a:rPr lang="en-GB" sz="1400">
                <a:solidFill>
                  <a:schemeClr val="tx1">
                    <a:lumMod val="100000"/>
                  </a:schemeClr>
                </a:solidFill>
                <a:latin typeface="GT Walsheim Pro Light"/>
              </a:rPr>
              <a:t>Graduate Route (3 year training contract after 4 year at university where you work full time while also studying towards getting your CA Title with ICAS)</a:t>
            </a:r>
          </a:p>
          <a:p>
            <a:pPr marL="285750" indent="-285750">
              <a:buFont typeface="Arial" panose="020B0604020202020204" pitchFamily="34" charset="0"/>
              <a:buChar char="•"/>
            </a:pPr>
            <a:endParaRPr lang="en-GB" sz="1400">
              <a:solidFill>
                <a:schemeClr val="tx1">
                  <a:lumMod val="100000"/>
                </a:schemeClr>
              </a:solidFill>
              <a:latin typeface="GT Walsheim Pro Light"/>
            </a:endParaRPr>
          </a:p>
          <a:p>
            <a:r>
              <a:rPr lang="en-GB" sz="1400">
                <a:solidFill>
                  <a:schemeClr val="tx1">
                    <a:lumMod val="100000"/>
                  </a:schemeClr>
                </a:solidFill>
                <a:latin typeface="GT Walsheim Pro Light"/>
              </a:rPr>
              <a:t>By doing it this way, it will take minimum 7 years to qualify (4 years at university and 3 year of ICAS)</a:t>
            </a:r>
          </a:p>
          <a:p>
            <a:r>
              <a:rPr lang="en-GB" sz="1400">
                <a:solidFill>
                  <a:schemeClr val="tx1">
                    <a:lumMod val="100000"/>
                  </a:schemeClr>
                </a:solidFill>
                <a:latin typeface="GT Walsheim Pro Light"/>
              </a:rPr>
              <a:t>Whereas, if you join as a school leaver it will take 5 years for either routes and at the time you are making money while learning and gaining experience from working.</a:t>
            </a:r>
          </a:p>
        </p:txBody>
      </p:sp>
      <p:sp>
        <p:nvSpPr>
          <p:cNvPr id="4" name="Title 3">
            <a:extLst>
              <a:ext uri="{FF2B5EF4-FFF2-40B4-BE49-F238E27FC236}">
                <a16:creationId xmlns:a16="http://schemas.microsoft.com/office/drawing/2014/main" id="{2B349000-D3F1-4783-930F-A0C88B8EA5D9}"/>
              </a:ext>
            </a:extLst>
          </p:cNvPr>
          <p:cNvSpPr>
            <a:spLocks noGrp="1"/>
          </p:cNvSpPr>
          <p:nvPr>
            <p:ph type="title"/>
            <p:custDataLst>
              <p:tags r:id="rId4"/>
            </p:custDataLst>
          </p:nvPr>
        </p:nvSpPr>
        <p:spPr/>
        <p:txBody>
          <a:bodyPr/>
          <a:lstStyle/>
          <a:p>
            <a:r>
              <a:rPr lang="en-GB"/>
              <a:t>Other Options</a:t>
            </a:r>
          </a:p>
        </p:txBody>
      </p:sp>
    </p:spTree>
    <p:custDataLst>
      <p:tags r:id="rId1"/>
    </p:custDataLst>
    <p:extLst>
      <p:ext uri="{BB962C8B-B14F-4D97-AF65-F5344CB8AC3E}">
        <p14:creationId xmlns:p14="http://schemas.microsoft.com/office/powerpoint/2010/main" val="224171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2DB0B760-0592-4E36-B816-D3158F1171EF}"/>
              </a:ext>
            </a:extLst>
          </p:cNvPr>
          <p:cNvSpPr>
            <a:spLocks noGrp="1"/>
          </p:cNvSpPr>
          <p:nvPr>
            <p:ph type="title"/>
            <p:custDataLst>
              <p:tags r:id="rId3"/>
            </p:custDataLst>
          </p:nvPr>
        </p:nvSpPr>
        <p:spPr>
          <a:xfrm>
            <a:off x="468000" y="1620000"/>
            <a:ext cx="4032000" cy="1080000"/>
          </a:xfrm>
        </p:spPr>
        <p:txBody>
          <a:bodyPr/>
          <a:lstStyle/>
          <a:p>
            <a:r>
              <a:rPr lang="en-GB"/>
              <a:t>School Leaver Route</a:t>
            </a:r>
          </a:p>
        </p:txBody>
      </p:sp>
    </p:spTree>
    <p:custDataLst>
      <p:tags r:id="rId2"/>
    </p:custDataLst>
    <p:extLst>
      <p:ext uri="{BB962C8B-B14F-4D97-AF65-F5344CB8AC3E}">
        <p14:creationId xmlns:p14="http://schemas.microsoft.com/office/powerpoint/2010/main" val="196327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519A4D-6B3A-4708-8E49-C287604DF02E}"/>
              </a:ext>
            </a:extLst>
          </p:cNvPr>
          <p:cNvSpPr>
            <a:spLocks noGrp="1"/>
          </p:cNvSpPr>
          <p:nvPr>
            <p:ph type="sldNum" sz="quarter" idx="10"/>
            <p:custDataLst>
              <p:tags r:id="rId1"/>
            </p:custDataLst>
          </p:nvPr>
        </p:nvSpPr>
        <p:spPr/>
        <p:txBody>
          <a:bodyPr/>
          <a:lstStyle/>
          <a:p>
            <a:fld id="{46ABC04E-765B-43CD-99F7-BD23851D570E}" type="slidenum">
              <a:rPr lang="en-GB" noProof="0" smtClean="0"/>
              <a:pPr/>
              <a:t>2</a:t>
            </a:fld>
            <a:endParaRPr lang="en-GB" noProof="0"/>
          </a:p>
        </p:txBody>
      </p:sp>
      <p:sp>
        <p:nvSpPr>
          <p:cNvPr id="4" name="TextBox 3">
            <a:extLst>
              <a:ext uri="{FF2B5EF4-FFF2-40B4-BE49-F238E27FC236}">
                <a16:creationId xmlns:a16="http://schemas.microsoft.com/office/drawing/2014/main" id="{DE640977-85A8-4BE2-A0B1-6DA92EA1C330}"/>
              </a:ext>
            </a:extLst>
          </p:cNvPr>
          <p:cNvSpPr txBox="1"/>
          <p:nvPr>
            <p:custDataLst>
              <p:tags r:id="rId2"/>
            </p:custDataLst>
          </p:nvPr>
        </p:nvSpPr>
        <p:spPr>
          <a:xfrm>
            <a:off x="471638" y="1004787"/>
            <a:ext cx="3048241" cy="378565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200" b="1" dirty="0"/>
              <a:t>Commercial Audit – RGU Route:</a:t>
            </a:r>
            <a:endParaRPr lang="en-US" b="1" dirty="0"/>
          </a:p>
          <a:p>
            <a:pPr marL="171450" indent="-171450">
              <a:lnSpc>
                <a:spcPct val="150000"/>
              </a:lnSpc>
              <a:buFont typeface="Arial"/>
              <a:buChar char="•"/>
            </a:pPr>
            <a:r>
              <a:rPr lang="en-GB" sz="1200" dirty="0"/>
              <a:t>Emma Harkness, Audit Associate, 4th year school leaver</a:t>
            </a:r>
            <a:endParaRPr lang="en-US" sz="1200" dirty="0"/>
          </a:p>
          <a:p>
            <a:pPr>
              <a:lnSpc>
                <a:spcPct val="150000"/>
              </a:lnSpc>
            </a:pPr>
            <a:r>
              <a:rPr lang="en-GB" sz="1200" dirty="0"/>
              <a:t>Email: </a:t>
            </a:r>
            <a:r>
              <a:rPr lang="en-GB" sz="1200" dirty="0">
                <a:hlinkClick r:id="rId8"/>
              </a:rPr>
              <a:t>Emma.Harkness@uk.gt.com</a:t>
            </a:r>
            <a:endParaRPr lang="en-US" sz="1200" dirty="0"/>
          </a:p>
          <a:p>
            <a:pPr marL="171450" indent="-171450">
              <a:lnSpc>
                <a:spcPct val="150000"/>
              </a:lnSpc>
              <a:buFont typeface="Arial"/>
              <a:buChar char="•"/>
            </a:pPr>
            <a:endParaRPr lang="en-US" sz="1200" dirty="0"/>
          </a:p>
          <a:p>
            <a:pPr marL="171450" indent="-171450">
              <a:lnSpc>
                <a:spcPct val="150000"/>
              </a:lnSpc>
              <a:buFont typeface="Arial"/>
              <a:buChar char="•"/>
            </a:pPr>
            <a:r>
              <a:rPr lang="en-GB" sz="1200" dirty="0"/>
              <a:t>Christina Guo, Audit Associate, 3rd year school leaver</a:t>
            </a:r>
          </a:p>
          <a:p>
            <a:pPr>
              <a:lnSpc>
                <a:spcPct val="150000"/>
              </a:lnSpc>
            </a:pPr>
            <a:r>
              <a:rPr lang="en-GB" sz="1200" dirty="0"/>
              <a:t>Email: </a:t>
            </a:r>
            <a:r>
              <a:rPr lang="en-GB" sz="1200" dirty="0">
                <a:ea typeface="+mn-lt"/>
                <a:cs typeface="+mn-lt"/>
                <a:hlinkClick r:id="rId9"/>
              </a:rPr>
              <a:t>Christina.Guo@uk.gt.com</a:t>
            </a:r>
            <a:r>
              <a:rPr lang="en-GB" sz="1200" dirty="0">
                <a:ea typeface="+mn-lt"/>
                <a:cs typeface="+mn-lt"/>
              </a:rPr>
              <a:t> </a:t>
            </a:r>
          </a:p>
          <a:p>
            <a:pPr>
              <a:lnSpc>
                <a:spcPct val="150000"/>
              </a:lnSpc>
            </a:pPr>
            <a:endParaRPr lang="en-GB" sz="1200" dirty="0">
              <a:ea typeface="+mn-lt"/>
              <a:cs typeface="+mn-lt"/>
            </a:endParaRPr>
          </a:p>
          <a:p>
            <a:pPr marL="171450" indent="-171450">
              <a:lnSpc>
                <a:spcPct val="150000"/>
              </a:lnSpc>
              <a:buFont typeface="Arial"/>
              <a:buChar char="•"/>
            </a:pPr>
            <a:r>
              <a:rPr lang="en-GB" sz="1200" dirty="0"/>
              <a:t>Alana Moody, Audit Associate, 2nd year school leaver</a:t>
            </a:r>
          </a:p>
          <a:p>
            <a:pPr>
              <a:lnSpc>
                <a:spcPct val="150000"/>
              </a:lnSpc>
            </a:pPr>
            <a:r>
              <a:rPr lang="en-GB" sz="1200" dirty="0"/>
              <a:t>Email: </a:t>
            </a:r>
            <a:r>
              <a:rPr lang="en-GB" sz="1200" dirty="0">
                <a:ea typeface="+mn-lt"/>
                <a:cs typeface="+mn-lt"/>
                <a:hlinkClick r:id="rId10"/>
              </a:rPr>
              <a:t>Alana.Moody@uk.gt.com </a:t>
            </a:r>
            <a:endParaRPr lang="en-GB" sz="1200" dirty="0"/>
          </a:p>
          <a:p>
            <a:endParaRPr lang="en-GB" sz="1200" dirty="0"/>
          </a:p>
          <a:p>
            <a:endParaRPr lang="en-GB" sz="1200" dirty="0"/>
          </a:p>
          <a:p>
            <a:endParaRPr lang="en-GB" sz="1200" dirty="0"/>
          </a:p>
        </p:txBody>
      </p:sp>
      <p:sp>
        <p:nvSpPr>
          <p:cNvPr id="7" name="Title 6">
            <a:extLst>
              <a:ext uri="{FF2B5EF4-FFF2-40B4-BE49-F238E27FC236}">
                <a16:creationId xmlns:a16="http://schemas.microsoft.com/office/drawing/2014/main" id="{04680A2C-F9B2-4460-9BC5-9A141700755F}"/>
              </a:ext>
            </a:extLst>
          </p:cNvPr>
          <p:cNvSpPr>
            <a:spLocks noGrp="1"/>
          </p:cNvSpPr>
          <p:nvPr>
            <p:ph type="title"/>
            <p:custDataLst>
              <p:tags r:id="rId3"/>
            </p:custDataLst>
          </p:nvPr>
        </p:nvSpPr>
        <p:spPr/>
        <p:txBody>
          <a:bodyPr/>
          <a:lstStyle/>
          <a:p>
            <a:r>
              <a:rPr lang="en-GB">
                <a:solidFill>
                  <a:srgbClr val="FFFFFF"/>
                </a:solidFill>
              </a:rPr>
              <a:t>.</a:t>
            </a:r>
          </a:p>
        </p:txBody>
      </p:sp>
      <p:sp>
        <p:nvSpPr>
          <p:cNvPr id="9" name="Title 2">
            <a:extLst>
              <a:ext uri="{FF2B5EF4-FFF2-40B4-BE49-F238E27FC236}">
                <a16:creationId xmlns:a16="http://schemas.microsoft.com/office/drawing/2014/main" id="{8C25CD85-22A8-4E4B-B68A-6F6C75DBF589}"/>
              </a:ext>
            </a:extLst>
          </p:cNvPr>
          <p:cNvSpPr txBox="1">
            <a:spLocks/>
          </p:cNvSpPr>
          <p:nvPr/>
        </p:nvSpPr>
        <p:spPr>
          <a:xfrm>
            <a:off x="417885" y="387043"/>
            <a:ext cx="8219341" cy="342843"/>
          </a:xfrm>
          <a:prstGeom prst="rect">
            <a:avLst/>
          </a:prstGeom>
        </p:spPr>
        <p:txBody>
          <a:bodyPr vert="horz" lIns="0" tIns="0" rIns="0" bIns="0" rtlCol="0" anchor="t" anchorCtr="0">
            <a:noAutofit/>
          </a:bodyPr>
          <a:lstStyle>
            <a:lvl1pPr algn="l" defTabSz="1266984"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dirty="0"/>
              <a:t>Who we are – School Leaver Liaison Team</a:t>
            </a:r>
          </a:p>
        </p:txBody>
      </p:sp>
      <p:sp>
        <p:nvSpPr>
          <p:cNvPr id="8" name="TextBox 7">
            <a:extLst>
              <a:ext uri="{FF2B5EF4-FFF2-40B4-BE49-F238E27FC236}">
                <a16:creationId xmlns:a16="http://schemas.microsoft.com/office/drawing/2014/main" id="{AB38F900-2C6E-DF27-BAE6-F769476075C0}"/>
              </a:ext>
            </a:extLst>
          </p:cNvPr>
          <p:cNvSpPr txBox="1"/>
          <p:nvPr>
            <p:custDataLst>
              <p:tags r:id="rId4"/>
            </p:custDataLst>
          </p:nvPr>
        </p:nvSpPr>
        <p:spPr>
          <a:xfrm>
            <a:off x="4152502" y="1004787"/>
            <a:ext cx="4478817" cy="21236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200" b="1" dirty="0"/>
              <a:t>Commercial Audit – AAT Route:</a:t>
            </a:r>
            <a:endParaRPr lang="en-GB" sz="1200" dirty="0">
              <a:ea typeface="+mn-lt"/>
              <a:cs typeface="+mn-lt"/>
            </a:endParaRPr>
          </a:p>
          <a:p>
            <a:pPr marL="171450" indent="-171450">
              <a:lnSpc>
                <a:spcPct val="150000"/>
              </a:lnSpc>
              <a:buFont typeface="Arial"/>
              <a:buChar char="•"/>
            </a:pPr>
            <a:r>
              <a:rPr lang="en-GB" sz="1200" dirty="0"/>
              <a:t>Kieran Hand, Audit Associate, 2nd year school leaver</a:t>
            </a:r>
          </a:p>
          <a:p>
            <a:pPr>
              <a:lnSpc>
                <a:spcPct val="150000"/>
              </a:lnSpc>
            </a:pPr>
            <a:r>
              <a:rPr lang="en-GB" sz="1200" dirty="0"/>
              <a:t>Email: </a:t>
            </a:r>
            <a:r>
              <a:rPr lang="en-GB" sz="1200" dirty="0">
                <a:ea typeface="+mn-lt"/>
                <a:cs typeface="+mn-lt"/>
                <a:hlinkClick r:id="rId11"/>
              </a:rPr>
              <a:t>Kieran.J.Hand@uk.gt.com</a:t>
            </a:r>
            <a:endParaRPr lang="en-GB" sz="1200" dirty="0">
              <a:ea typeface="+mn-lt"/>
              <a:cs typeface="+mn-lt"/>
            </a:endParaRPr>
          </a:p>
          <a:p>
            <a:pPr>
              <a:lnSpc>
                <a:spcPct val="150000"/>
              </a:lnSpc>
            </a:pPr>
            <a:endParaRPr lang="en-GB" sz="1200" dirty="0">
              <a:ea typeface="+mn-lt"/>
              <a:cs typeface="+mn-lt"/>
            </a:endParaRPr>
          </a:p>
          <a:p>
            <a:pPr marL="171450" indent="-171450">
              <a:lnSpc>
                <a:spcPct val="150000"/>
              </a:lnSpc>
              <a:buFont typeface="Arial"/>
              <a:buChar char="•"/>
            </a:pPr>
            <a:r>
              <a:rPr lang="en-GB" sz="1200"/>
              <a:t>Zsombor Kormos, Audit Associate, 1st year school leaver</a:t>
            </a:r>
          </a:p>
          <a:p>
            <a:pPr>
              <a:lnSpc>
                <a:spcPct val="150000"/>
              </a:lnSpc>
            </a:pPr>
            <a:r>
              <a:rPr lang="en-GB" sz="1200"/>
              <a:t>Email: </a:t>
            </a:r>
            <a:r>
              <a:rPr lang="en-GB" sz="1200">
                <a:ea typeface="+mn-lt"/>
                <a:cs typeface="+mn-lt"/>
                <a:hlinkClick r:id="rId12"/>
              </a:rPr>
              <a:t>Zsombor.Kormos@uk.gt.com</a:t>
            </a:r>
            <a:r>
              <a:rPr lang="en-GB" sz="1200">
                <a:ea typeface="+mn-lt"/>
                <a:cs typeface="+mn-lt"/>
              </a:rPr>
              <a:t> </a:t>
            </a:r>
            <a:endParaRPr lang="en-GB" sz="1200"/>
          </a:p>
          <a:p>
            <a:endParaRPr lang="en-GB" sz="1200" dirty="0"/>
          </a:p>
          <a:p>
            <a:endParaRPr lang="en-GB" sz="1200" dirty="0"/>
          </a:p>
          <a:p>
            <a:endParaRPr lang="en-GB" sz="1200" dirty="0"/>
          </a:p>
        </p:txBody>
      </p:sp>
      <p:sp>
        <p:nvSpPr>
          <p:cNvPr id="6" name="TextBox 5">
            <a:extLst>
              <a:ext uri="{FF2B5EF4-FFF2-40B4-BE49-F238E27FC236}">
                <a16:creationId xmlns:a16="http://schemas.microsoft.com/office/drawing/2014/main" id="{3152CA00-3E07-0109-DB61-3908797052BA}"/>
              </a:ext>
            </a:extLst>
          </p:cNvPr>
          <p:cNvSpPr txBox="1"/>
          <p:nvPr>
            <p:custDataLst>
              <p:tags r:id="rId5"/>
            </p:custDataLst>
          </p:nvPr>
        </p:nvSpPr>
        <p:spPr>
          <a:xfrm>
            <a:off x="4153667" y="2752514"/>
            <a:ext cx="4387832" cy="21236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200" b="1" dirty="0"/>
              <a:t>Public Sector Audit – AAT Route:</a:t>
            </a:r>
            <a:endParaRPr lang="en-GB" sz="1200" dirty="0">
              <a:ea typeface="+mn-lt"/>
              <a:cs typeface="+mn-lt"/>
            </a:endParaRPr>
          </a:p>
          <a:p>
            <a:pPr marL="171450" indent="-171450">
              <a:lnSpc>
                <a:spcPct val="150000"/>
              </a:lnSpc>
              <a:buFont typeface="Arial"/>
              <a:buChar char="•"/>
            </a:pPr>
            <a:r>
              <a:rPr lang="en-GB" sz="1200" dirty="0"/>
              <a:t>Lewis Gunn, Audit Associate, 1st year school leaver</a:t>
            </a:r>
          </a:p>
          <a:p>
            <a:pPr>
              <a:lnSpc>
                <a:spcPct val="150000"/>
              </a:lnSpc>
            </a:pPr>
            <a:r>
              <a:rPr lang="en-GB" sz="1200" dirty="0"/>
              <a:t>Email: </a:t>
            </a:r>
            <a:r>
              <a:rPr lang="en-GB" sz="1200" dirty="0">
                <a:ea typeface="+mn-lt"/>
                <a:cs typeface="+mn-lt"/>
                <a:hlinkClick r:id="rId13"/>
              </a:rPr>
              <a:t>Lewis.f.gunn@uk.gt.com</a:t>
            </a:r>
            <a:r>
              <a:rPr lang="en-GB" sz="1200" dirty="0">
                <a:ea typeface="+mn-lt"/>
                <a:cs typeface="+mn-lt"/>
              </a:rPr>
              <a:t>     </a:t>
            </a:r>
          </a:p>
          <a:p>
            <a:pPr>
              <a:lnSpc>
                <a:spcPct val="150000"/>
              </a:lnSpc>
            </a:pPr>
            <a:r>
              <a:rPr lang="en-GB" sz="1200" dirty="0">
                <a:ea typeface="+mn-lt"/>
                <a:cs typeface="+mn-lt"/>
              </a:rPr>
              <a:t> </a:t>
            </a:r>
          </a:p>
          <a:p>
            <a:pPr marL="171450" indent="-171450">
              <a:lnSpc>
                <a:spcPct val="150000"/>
              </a:lnSpc>
              <a:buFont typeface="Arial"/>
              <a:buChar char="•"/>
            </a:pPr>
            <a:r>
              <a:rPr lang="en-GB" sz="1200" dirty="0"/>
              <a:t>Vanessa </a:t>
            </a:r>
            <a:r>
              <a:rPr lang="en-GB" sz="1200" dirty="0" err="1"/>
              <a:t>Unmosa</a:t>
            </a:r>
            <a:r>
              <a:rPr lang="en-GB" sz="1200" dirty="0"/>
              <a:t>, Audit Associate, 1st year school leaver</a:t>
            </a:r>
          </a:p>
          <a:p>
            <a:pPr>
              <a:lnSpc>
                <a:spcPct val="150000"/>
              </a:lnSpc>
            </a:pPr>
            <a:r>
              <a:rPr lang="en-GB" sz="1200" dirty="0"/>
              <a:t>Email: </a:t>
            </a:r>
            <a:r>
              <a:rPr lang="en-GB" sz="1200" dirty="0">
                <a:hlinkClick r:id="rId14"/>
              </a:rPr>
              <a:t>vanessa.omoregie.unmosa@uk.gt.com</a:t>
            </a:r>
            <a:r>
              <a:rPr lang="en-GB" sz="1200" dirty="0">
                <a:ea typeface="+mn-lt"/>
                <a:cs typeface="+mn-lt"/>
              </a:rPr>
              <a:t> </a:t>
            </a:r>
            <a:endParaRPr lang="en-GB" sz="1200" dirty="0"/>
          </a:p>
          <a:p>
            <a:endParaRPr lang="en-GB" sz="1200" dirty="0"/>
          </a:p>
          <a:p>
            <a:endParaRPr lang="en-GB" sz="1200" dirty="0"/>
          </a:p>
          <a:p>
            <a:endParaRPr lang="en-GB" sz="1200" dirty="0"/>
          </a:p>
        </p:txBody>
      </p:sp>
    </p:spTree>
    <p:extLst>
      <p:ext uri="{BB962C8B-B14F-4D97-AF65-F5344CB8AC3E}">
        <p14:creationId xmlns:p14="http://schemas.microsoft.com/office/powerpoint/2010/main" val="1090815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DD471F-DFA9-9737-A955-8B875E104DF6}"/>
              </a:ext>
            </a:extLst>
          </p:cNvPr>
          <p:cNvSpPr>
            <a:spLocks noGrp="1"/>
          </p:cNvSpPr>
          <p:nvPr>
            <p:ph type="body" sz="quarter" idx="15"/>
            <p:custDataLst>
              <p:tags r:id="rId2"/>
            </p:custDataLst>
          </p:nvPr>
        </p:nvSpPr>
        <p:spPr/>
        <p:txBody>
          <a:bodyPr/>
          <a:lstStyle/>
          <a:p>
            <a:endParaRPr lang="en-GB"/>
          </a:p>
        </p:txBody>
      </p:sp>
      <p:sp>
        <p:nvSpPr>
          <p:cNvPr id="3" name="Title 2">
            <a:extLst>
              <a:ext uri="{FF2B5EF4-FFF2-40B4-BE49-F238E27FC236}">
                <a16:creationId xmlns:a16="http://schemas.microsoft.com/office/drawing/2014/main" id="{69BB950C-487A-8893-A930-FE514CEF7064}"/>
              </a:ext>
            </a:extLst>
          </p:cNvPr>
          <p:cNvSpPr>
            <a:spLocks noGrp="1"/>
          </p:cNvSpPr>
          <p:nvPr>
            <p:ph type="title"/>
            <p:custDataLst>
              <p:tags r:id="rId3"/>
            </p:custDataLst>
          </p:nvPr>
        </p:nvSpPr>
        <p:spPr/>
        <p:txBody>
          <a:bodyPr/>
          <a:lstStyle/>
          <a:p>
            <a:endParaRPr lang="en-GB"/>
          </a:p>
        </p:txBody>
      </p:sp>
    </p:spTree>
    <p:custDataLst>
      <p:tags r:id="rId1"/>
    </p:custDataLst>
    <p:extLst>
      <p:ext uri="{BB962C8B-B14F-4D97-AF65-F5344CB8AC3E}">
        <p14:creationId xmlns:p14="http://schemas.microsoft.com/office/powerpoint/2010/main" val="4131006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DF5455-D8CA-4430-9B62-2579B07E28F4}"/>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21</a:t>
            </a:fld>
            <a:endParaRPr lang="en-GB"/>
          </a:p>
        </p:txBody>
      </p:sp>
      <p:sp>
        <p:nvSpPr>
          <p:cNvPr id="3" name="Title 2">
            <a:extLst>
              <a:ext uri="{FF2B5EF4-FFF2-40B4-BE49-F238E27FC236}">
                <a16:creationId xmlns:a16="http://schemas.microsoft.com/office/drawing/2014/main" id="{3B095E2D-B1B7-4DF6-B42B-D764A825EB10}"/>
              </a:ext>
            </a:extLst>
          </p:cNvPr>
          <p:cNvSpPr>
            <a:spLocks noGrp="1"/>
          </p:cNvSpPr>
          <p:nvPr>
            <p:ph type="title"/>
            <p:custDataLst>
              <p:tags r:id="rId3"/>
            </p:custDataLst>
          </p:nvPr>
        </p:nvSpPr>
        <p:spPr/>
        <p:txBody>
          <a:bodyPr/>
          <a:lstStyle/>
          <a:p>
            <a:r>
              <a:rPr lang="en-GB"/>
              <a:t>Our Programmes:</a:t>
            </a:r>
          </a:p>
        </p:txBody>
      </p:sp>
      <p:graphicFrame>
        <p:nvGraphicFramePr>
          <p:cNvPr id="6" name="Content Placeholder 12">
            <a:extLst>
              <a:ext uri="{FF2B5EF4-FFF2-40B4-BE49-F238E27FC236}">
                <a16:creationId xmlns:a16="http://schemas.microsoft.com/office/drawing/2014/main" id="{BECA8FA0-64B8-42B7-8253-0E1094ED83CD}"/>
              </a:ext>
            </a:extLst>
          </p:cNvPr>
          <p:cNvGraphicFramePr>
            <a:graphicFrameLocks noGrp="1"/>
          </p:cNvGraphicFramePr>
          <p:nvPr>
            <p:ph sz="quarter" idx="15"/>
            <p:custDataLst>
              <p:tags r:id="rId4"/>
            </p:custDataLst>
            <p:extLst>
              <p:ext uri="{D42A27DB-BD31-4B8C-83A1-F6EECF244321}">
                <p14:modId xmlns:p14="http://schemas.microsoft.com/office/powerpoint/2010/main" val="3661704449"/>
              </p:ext>
            </p:extLst>
          </p:nvPr>
        </p:nvGraphicFramePr>
        <p:xfrm>
          <a:off x="1346427" y="928008"/>
          <a:ext cx="3995737" cy="29527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2692901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1">
            <a:extLst>
              <a:ext uri="{FF2B5EF4-FFF2-40B4-BE49-F238E27FC236}">
                <a16:creationId xmlns:a16="http://schemas.microsoft.com/office/drawing/2014/main" id="{B35DAD50-D713-470F-8494-7EEA20FA4CC8}"/>
              </a:ext>
            </a:extLst>
          </p:cNvPr>
          <p:cNvSpPr>
            <a:spLocks noGrp="1"/>
          </p:cNvSpPr>
          <p:nvPr>
            <p:ph type="sldNum" sz="quarter" idx="13"/>
            <p:custDataLst>
              <p:tags r:id="rId3"/>
            </p:custDataLst>
          </p:nvPr>
        </p:nvSpPr>
        <p:spPr>
          <a:xfrm>
            <a:off x="468000" y="4849794"/>
            <a:ext cx="162000" cy="93600"/>
          </a:xfrm>
        </p:spPr>
        <p:txBody>
          <a:bodyPr/>
          <a:lstStyle/>
          <a:p>
            <a:pPr algn="l"/>
            <a:fld id="{37B4438D-29B8-4FC7-9D64-F44FE400D0A9}" type="slidenum">
              <a:rPr lang="en-GB" smtClean="0"/>
              <a:pPr algn="l"/>
              <a:t>22</a:t>
            </a:fld>
            <a:endParaRPr lang="en-GB"/>
          </a:p>
        </p:txBody>
      </p:sp>
      <p:sp>
        <p:nvSpPr>
          <p:cNvPr id="30" name="Title 2">
            <a:extLst>
              <a:ext uri="{FF2B5EF4-FFF2-40B4-BE49-F238E27FC236}">
                <a16:creationId xmlns:a16="http://schemas.microsoft.com/office/drawing/2014/main" id="{ACFF71C8-343D-4D05-A146-64DE291802D0}"/>
              </a:ext>
            </a:extLst>
          </p:cNvPr>
          <p:cNvSpPr>
            <a:spLocks noGrp="1"/>
          </p:cNvSpPr>
          <p:nvPr>
            <p:ph type="title"/>
            <p:custDataLst>
              <p:tags r:id="rId4"/>
            </p:custDataLst>
          </p:nvPr>
        </p:nvSpPr>
        <p:spPr>
          <a:xfrm>
            <a:off x="216097" y="191702"/>
            <a:ext cx="8208000" cy="792000"/>
          </a:xfrm>
        </p:spPr>
        <p:txBody>
          <a:bodyPr/>
          <a:lstStyle/>
          <a:p>
            <a:pPr algn="ctr"/>
            <a:r>
              <a:rPr lang="en-GB"/>
              <a:t>The Grant Thornton Trainee Experience</a:t>
            </a:r>
          </a:p>
        </p:txBody>
      </p:sp>
      <p:pic>
        <p:nvPicPr>
          <p:cNvPr id="3" name="Picture 2">
            <a:extLst>
              <a:ext uri="{FF2B5EF4-FFF2-40B4-BE49-F238E27FC236}">
                <a16:creationId xmlns:a16="http://schemas.microsoft.com/office/drawing/2014/main" id="{F7A6421D-13E6-7567-D83E-5F21860D373A}"/>
              </a:ext>
            </a:extLst>
          </p:cNvPr>
          <p:cNvPicPr>
            <a:picLocks noChangeAspect="1"/>
          </p:cNvPicPr>
          <p:nvPr/>
        </p:nvPicPr>
        <p:blipFill>
          <a:blip r:embed="rId6"/>
          <a:stretch>
            <a:fillRect/>
          </a:stretch>
        </p:blipFill>
        <p:spPr>
          <a:xfrm>
            <a:off x="139805" y="1478440"/>
            <a:ext cx="8864390" cy="1744442"/>
          </a:xfrm>
          <a:prstGeom prst="rect">
            <a:avLst/>
          </a:prstGeom>
        </p:spPr>
      </p:pic>
    </p:spTree>
    <p:custDataLst>
      <p:tags r:id="rId2"/>
    </p:custDataLst>
    <p:extLst>
      <p:ext uri="{BB962C8B-B14F-4D97-AF65-F5344CB8AC3E}">
        <p14:creationId xmlns:p14="http://schemas.microsoft.com/office/powerpoint/2010/main" val="4168188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A5AD1-A927-81C3-59E2-E78C62ECD482}"/>
              </a:ext>
            </a:extLst>
          </p:cNvPr>
          <p:cNvSpPr>
            <a:spLocks noGrp="1"/>
          </p:cNvSpPr>
          <p:nvPr>
            <p:ph type="body" sz="quarter" idx="12"/>
            <p:custDataLst>
              <p:tags r:id="rId2"/>
            </p:custDataLst>
          </p:nvPr>
        </p:nvSpPr>
        <p:spPr>
          <a:xfrm>
            <a:off x="468001" y="1561213"/>
            <a:ext cx="3996000" cy="2952000"/>
          </a:xfrm>
        </p:spPr>
        <p:txBody>
          <a:bodyPr/>
          <a:lstStyle/>
          <a:p>
            <a:pPr marL="342900" indent="-342900">
              <a:buFontTx/>
              <a:buChar char="-"/>
            </a:pPr>
            <a:r>
              <a:rPr lang="en-GB"/>
              <a:t>Always tailor your CV</a:t>
            </a:r>
          </a:p>
          <a:p>
            <a:pPr marL="342900" indent="-342900">
              <a:buFontTx/>
              <a:buChar char="-"/>
            </a:pPr>
            <a:r>
              <a:rPr lang="en-GB"/>
              <a:t>Stick to one font and size </a:t>
            </a:r>
          </a:p>
          <a:p>
            <a:pPr marL="342900" indent="-342900">
              <a:buFontTx/>
              <a:buChar char="-"/>
            </a:pPr>
            <a:r>
              <a:rPr lang="en-GB"/>
              <a:t>Keep concise</a:t>
            </a:r>
          </a:p>
          <a:p>
            <a:pPr marL="342900" indent="-342900">
              <a:buFontTx/>
              <a:buChar char="-"/>
            </a:pPr>
            <a:r>
              <a:rPr lang="en-GB"/>
              <a:t>No longer that two A4 sheets</a:t>
            </a:r>
          </a:p>
          <a:p>
            <a:pPr marL="342900" indent="-342900">
              <a:buFontTx/>
              <a:buChar char="-"/>
            </a:pPr>
            <a:endParaRPr lang="en-GB"/>
          </a:p>
        </p:txBody>
      </p:sp>
      <p:sp>
        <p:nvSpPr>
          <p:cNvPr id="3" name="Slide Number Placeholder 2">
            <a:extLst>
              <a:ext uri="{FF2B5EF4-FFF2-40B4-BE49-F238E27FC236}">
                <a16:creationId xmlns:a16="http://schemas.microsoft.com/office/drawing/2014/main" id="{69608087-B2F9-E677-0B6A-AF44DA69682F}"/>
              </a:ext>
            </a:extLst>
          </p:cNvPr>
          <p:cNvSpPr>
            <a:spLocks noGrp="1"/>
          </p:cNvSpPr>
          <p:nvPr>
            <p:ph type="sldNum" sz="quarter" idx="13"/>
            <p:custDataLst>
              <p:tags r:id="rId3"/>
            </p:custDataLst>
          </p:nvPr>
        </p:nvSpPr>
        <p:spPr/>
        <p:txBody>
          <a:bodyPr/>
          <a:lstStyle/>
          <a:p>
            <a:pPr algn="l"/>
            <a:fld id="{37B4438D-29B8-4FC7-9D64-F44FE400D0A9}" type="slidenum">
              <a:rPr lang="en-GB" smtClean="0"/>
              <a:pPr algn="l"/>
              <a:t>23</a:t>
            </a:fld>
            <a:endParaRPr lang="en-GB"/>
          </a:p>
        </p:txBody>
      </p:sp>
      <p:sp>
        <p:nvSpPr>
          <p:cNvPr id="4" name="Text Placeholder 3">
            <a:extLst>
              <a:ext uri="{FF2B5EF4-FFF2-40B4-BE49-F238E27FC236}">
                <a16:creationId xmlns:a16="http://schemas.microsoft.com/office/drawing/2014/main" id="{EBBBA43A-8C50-8B95-8EE1-C5A538535D9A}"/>
              </a:ext>
            </a:extLst>
          </p:cNvPr>
          <p:cNvSpPr>
            <a:spLocks noGrp="1"/>
          </p:cNvSpPr>
          <p:nvPr>
            <p:ph type="body" sz="quarter" idx="14"/>
            <p:custDataLst>
              <p:tags r:id="rId4"/>
            </p:custDataLst>
          </p:nvPr>
        </p:nvSpPr>
        <p:spPr/>
        <p:txBody>
          <a:bodyPr/>
          <a:lstStyle/>
          <a:p>
            <a:pPr marL="342900" indent="-342900">
              <a:buFontTx/>
              <a:buChar char="-"/>
            </a:pPr>
            <a:r>
              <a:rPr lang="en-GB"/>
              <a:t>Include LinkedIn URL </a:t>
            </a:r>
          </a:p>
          <a:p>
            <a:pPr marL="342900" indent="-342900">
              <a:buFontTx/>
              <a:buChar char="-"/>
            </a:pPr>
            <a:r>
              <a:rPr lang="en-GB"/>
              <a:t>Ask someone to proofread </a:t>
            </a:r>
          </a:p>
          <a:p>
            <a:pPr marL="342900" indent="-342900">
              <a:buFontTx/>
              <a:buChar char="-"/>
            </a:pPr>
            <a:r>
              <a:rPr lang="en-GB"/>
              <a:t>Include school work experience</a:t>
            </a:r>
          </a:p>
          <a:p>
            <a:endParaRPr lang="en-GB"/>
          </a:p>
        </p:txBody>
      </p:sp>
      <p:sp>
        <p:nvSpPr>
          <p:cNvPr id="5" name="Title 4">
            <a:extLst>
              <a:ext uri="{FF2B5EF4-FFF2-40B4-BE49-F238E27FC236}">
                <a16:creationId xmlns:a16="http://schemas.microsoft.com/office/drawing/2014/main" id="{8B969059-D2E2-22E4-8CF5-467C4CCE84A7}"/>
              </a:ext>
            </a:extLst>
          </p:cNvPr>
          <p:cNvSpPr>
            <a:spLocks noGrp="1"/>
          </p:cNvSpPr>
          <p:nvPr>
            <p:ph type="title"/>
            <p:custDataLst>
              <p:tags r:id="rId5"/>
            </p:custDataLst>
          </p:nvPr>
        </p:nvSpPr>
        <p:spPr/>
        <p:txBody>
          <a:bodyPr/>
          <a:lstStyle/>
          <a:p>
            <a:r>
              <a:rPr lang="en-GB"/>
              <a:t>CV Preparation</a:t>
            </a:r>
            <a:br>
              <a:rPr lang="en-GB"/>
            </a:br>
            <a:endParaRPr lang="en-GB"/>
          </a:p>
        </p:txBody>
      </p:sp>
    </p:spTree>
    <p:custDataLst>
      <p:tags r:id="rId1"/>
    </p:custDataLst>
    <p:extLst>
      <p:ext uri="{BB962C8B-B14F-4D97-AF65-F5344CB8AC3E}">
        <p14:creationId xmlns:p14="http://schemas.microsoft.com/office/powerpoint/2010/main" val="3842427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E52E0F-B122-4E70-BDEF-69A0C6117CDC}"/>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24</a:t>
            </a:fld>
            <a:endParaRPr lang="en-GB"/>
          </a:p>
        </p:txBody>
      </p:sp>
      <p:sp>
        <p:nvSpPr>
          <p:cNvPr id="3" name="Title 2">
            <a:extLst>
              <a:ext uri="{FF2B5EF4-FFF2-40B4-BE49-F238E27FC236}">
                <a16:creationId xmlns:a16="http://schemas.microsoft.com/office/drawing/2014/main" id="{15BF27D2-17B3-46B0-99A9-FE5596AEED67}"/>
              </a:ext>
            </a:extLst>
          </p:cNvPr>
          <p:cNvSpPr>
            <a:spLocks noGrp="1"/>
          </p:cNvSpPr>
          <p:nvPr>
            <p:ph type="title"/>
            <p:custDataLst>
              <p:tags r:id="rId3"/>
            </p:custDataLst>
          </p:nvPr>
        </p:nvSpPr>
        <p:spPr/>
        <p:txBody>
          <a:bodyPr/>
          <a:lstStyle/>
          <a:p>
            <a:r>
              <a:rPr lang="en-GB"/>
              <a:t>Before your interview…</a:t>
            </a:r>
          </a:p>
        </p:txBody>
      </p:sp>
      <p:sp>
        <p:nvSpPr>
          <p:cNvPr id="5" name="TextBox 4">
            <a:extLst>
              <a:ext uri="{FF2B5EF4-FFF2-40B4-BE49-F238E27FC236}">
                <a16:creationId xmlns:a16="http://schemas.microsoft.com/office/drawing/2014/main" id="{2868B85A-7725-41B5-80DA-AFE08A05D650}"/>
              </a:ext>
            </a:extLst>
          </p:cNvPr>
          <p:cNvSpPr txBox="1"/>
          <p:nvPr>
            <p:custDataLst>
              <p:tags r:id="rId4"/>
            </p:custDataLst>
          </p:nvPr>
        </p:nvSpPr>
        <p:spPr>
          <a:xfrm>
            <a:off x="4325257" y="2216451"/>
            <a:ext cx="3533428" cy="1438068"/>
          </a:xfrm>
          <a:prstGeom prst="rect">
            <a:avLst/>
          </a:prstGeom>
          <a:noFill/>
          <a:ln w="19050">
            <a:solidFill>
              <a:schemeClr val="accent3"/>
            </a:solidFill>
            <a:prstDash val="dash"/>
          </a:ln>
        </p:spPr>
        <p:txBody>
          <a:bodyPr wrap="square" lIns="72000" tIns="72000" rIns="72000" bIns="72000" rtlCol="0">
            <a:spAutoFit/>
          </a:bodyPr>
          <a:lstStyle/>
          <a:p>
            <a:pPr algn="ctr"/>
            <a:r>
              <a:rPr lang="en-GB" sz="1400"/>
              <a:t>You can draw examples from every aspect of your life, not just work experience. Think about a project you’ve completed in class, a hobby or sport, it could even be day-to-day tasks so how you approach exams or course work.</a:t>
            </a:r>
            <a:endParaRPr lang="en-GB" sz="1400">
              <a:cs typeface="Arial"/>
            </a:endParaRPr>
          </a:p>
        </p:txBody>
      </p:sp>
      <p:sp>
        <p:nvSpPr>
          <p:cNvPr id="9" name="Content Placeholder 8">
            <a:extLst>
              <a:ext uri="{FF2B5EF4-FFF2-40B4-BE49-F238E27FC236}">
                <a16:creationId xmlns:a16="http://schemas.microsoft.com/office/drawing/2014/main" id="{0880A8B3-D79D-4BA2-ACAB-AC44CDCBCD57}"/>
              </a:ext>
            </a:extLst>
          </p:cNvPr>
          <p:cNvSpPr>
            <a:spLocks noGrp="1"/>
          </p:cNvSpPr>
          <p:nvPr>
            <p:ph sz="quarter" idx="14"/>
            <p:custDataLst>
              <p:tags r:id="rId5"/>
            </p:custDataLst>
          </p:nvPr>
        </p:nvSpPr>
        <p:spPr>
          <a:xfrm>
            <a:off x="272371" y="927781"/>
            <a:ext cx="8207375" cy="2949575"/>
          </a:xfrm>
        </p:spPr>
        <p:txBody>
          <a:bodyPr/>
          <a:lstStyle/>
          <a:p>
            <a:r>
              <a:rPr lang="en-GB" sz="1200"/>
              <a:t>Most importantly… know your strengths.</a:t>
            </a:r>
            <a:endParaRPr lang="en-US" sz="1200"/>
          </a:p>
          <a:p>
            <a:endParaRPr lang="en-GB" sz="1200">
              <a:cs typeface="Arial"/>
            </a:endParaRPr>
          </a:p>
          <a:p>
            <a:r>
              <a:rPr lang="en-GB" sz="1200"/>
              <a:t>When preparing for your interview, have a think about four or five examples that you might want to use that really show you at your best. Here are some standard topics to think about:</a:t>
            </a:r>
            <a:endParaRPr lang="en-US" sz="1200">
              <a:cs typeface="Arial"/>
            </a:endParaRPr>
          </a:p>
          <a:p>
            <a:endParaRPr lang="en-GB" sz="1200"/>
          </a:p>
          <a:p>
            <a:pPr marL="457200" indent="-457200">
              <a:buFont typeface="Arial" panose="020B0604020202020204" pitchFamily="34" charset="0"/>
              <a:buChar char="•"/>
            </a:pPr>
            <a:r>
              <a:rPr lang="en-GB" sz="1200"/>
              <a:t>Working in a team</a:t>
            </a:r>
            <a:endParaRPr lang="en-GB" sz="1200">
              <a:cs typeface="Arial"/>
            </a:endParaRPr>
          </a:p>
          <a:p>
            <a:pPr marL="457200" indent="-457200">
              <a:buFont typeface="Arial" panose="020B0604020202020204" pitchFamily="34" charset="0"/>
              <a:buChar char="•"/>
            </a:pPr>
            <a:r>
              <a:rPr lang="en-GB" sz="1200"/>
              <a:t>Dealing with large amounts of data</a:t>
            </a:r>
            <a:endParaRPr lang="en-GB" sz="1200">
              <a:cs typeface="Arial"/>
            </a:endParaRPr>
          </a:p>
          <a:p>
            <a:pPr marL="457200" indent="-457200">
              <a:buFont typeface="Arial" panose="020B0604020202020204" pitchFamily="34" charset="0"/>
              <a:buChar char="•"/>
            </a:pPr>
            <a:r>
              <a:rPr lang="en-GB" sz="1200"/>
              <a:t>Dealing with a complex situation </a:t>
            </a:r>
            <a:endParaRPr lang="en-GB" sz="1200">
              <a:cs typeface="Arial"/>
            </a:endParaRPr>
          </a:p>
          <a:p>
            <a:pPr marL="457200" indent="-457200">
              <a:buFont typeface="Arial" panose="020B0604020202020204" pitchFamily="34" charset="0"/>
              <a:buChar char="•"/>
            </a:pPr>
            <a:r>
              <a:rPr lang="en-GB" sz="1200"/>
              <a:t>Problem solving </a:t>
            </a:r>
            <a:endParaRPr lang="en-GB" sz="1200">
              <a:cs typeface="Arial"/>
            </a:endParaRPr>
          </a:p>
          <a:p>
            <a:pPr marL="457200" indent="-457200">
              <a:buFont typeface="Arial" panose="020B0604020202020204" pitchFamily="34" charset="0"/>
              <a:buChar char="•"/>
            </a:pPr>
            <a:r>
              <a:rPr lang="en-GB" sz="1200"/>
              <a:t>Relationship building</a:t>
            </a:r>
            <a:endParaRPr lang="en-GB" sz="1200">
              <a:cs typeface="Arial"/>
            </a:endParaRPr>
          </a:p>
          <a:p>
            <a:pPr marL="457200" indent="-457200">
              <a:buFont typeface="Arial" panose="020B0604020202020204" pitchFamily="34" charset="0"/>
              <a:buChar char="•"/>
            </a:pPr>
            <a:r>
              <a:rPr lang="en-GB" sz="1200"/>
              <a:t>How you might tackle challenging work</a:t>
            </a:r>
            <a:endParaRPr lang="en-GB" sz="1200">
              <a:cs typeface="Arial"/>
            </a:endParaRPr>
          </a:p>
          <a:p>
            <a:endParaRPr lang="en-GB" sz="1200"/>
          </a:p>
          <a:p>
            <a:r>
              <a:rPr lang="en-GB" sz="1200" b="1" u="sng"/>
              <a:t>Things to avoid….</a:t>
            </a:r>
          </a:p>
          <a:p>
            <a:r>
              <a:rPr lang="en-GB" sz="1200"/>
              <a:t>Don’t use examples from the experience day itself, have pre-prepared examples that you know well and can use for different questions.</a:t>
            </a:r>
          </a:p>
          <a:p>
            <a:endParaRPr lang="en-GB"/>
          </a:p>
        </p:txBody>
      </p:sp>
    </p:spTree>
    <p:custDataLst>
      <p:tags r:id="rId1"/>
    </p:custDataLst>
    <p:extLst>
      <p:ext uri="{BB962C8B-B14F-4D97-AF65-F5344CB8AC3E}">
        <p14:creationId xmlns:p14="http://schemas.microsoft.com/office/powerpoint/2010/main" val="4123983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D92B6C-4D90-46B2-88ED-76F990947C85}"/>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25</a:t>
            </a:fld>
            <a:endParaRPr lang="en-GB"/>
          </a:p>
        </p:txBody>
      </p:sp>
      <p:sp>
        <p:nvSpPr>
          <p:cNvPr id="3" name="Title 2">
            <a:extLst>
              <a:ext uri="{FF2B5EF4-FFF2-40B4-BE49-F238E27FC236}">
                <a16:creationId xmlns:a16="http://schemas.microsoft.com/office/drawing/2014/main" id="{1DCB76DC-9955-483D-883C-E222781643CE}"/>
              </a:ext>
            </a:extLst>
          </p:cNvPr>
          <p:cNvSpPr>
            <a:spLocks noGrp="1"/>
          </p:cNvSpPr>
          <p:nvPr>
            <p:ph type="title"/>
            <p:custDataLst>
              <p:tags r:id="rId3"/>
            </p:custDataLst>
          </p:nvPr>
        </p:nvSpPr>
        <p:spPr/>
        <p:txBody>
          <a:bodyPr/>
          <a:lstStyle/>
          <a:p>
            <a:r>
              <a:rPr lang="en-GB"/>
              <a:t>During your interview…</a:t>
            </a:r>
          </a:p>
        </p:txBody>
      </p:sp>
      <p:graphicFrame>
        <p:nvGraphicFramePr>
          <p:cNvPr id="5" name="Content Placeholder 4">
            <a:extLst>
              <a:ext uri="{FF2B5EF4-FFF2-40B4-BE49-F238E27FC236}">
                <a16:creationId xmlns:a16="http://schemas.microsoft.com/office/drawing/2014/main" id="{B411F0EF-A5FC-4CED-B9C9-15FFBB98A789}"/>
              </a:ext>
            </a:extLst>
          </p:cNvPr>
          <p:cNvGraphicFramePr>
            <a:graphicFrameLocks noGrp="1"/>
          </p:cNvGraphicFramePr>
          <p:nvPr>
            <p:ph sz="quarter" idx="14"/>
            <p:custDataLst>
              <p:tags r:id="rId4"/>
            </p:custDataLst>
          </p:nvPr>
        </p:nvGraphicFramePr>
        <p:xfrm>
          <a:off x="402999" y="1096962"/>
          <a:ext cx="8207375" cy="29495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2256142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0373F0-09CE-4EEC-8063-EE9C502D8E42}"/>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26</a:t>
            </a:fld>
            <a:endParaRPr lang="en-GB"/>
          </a:p>
        </p:txBody>
      </p:sp>
      <p:sp>
        <p:nvSpPr>
          <p:cNvPr id="5" name="Title 2">
            <a:extLst>
              <a:ext uri="{FF2B5EF4-FFF2-40B4-BE49-F238E27FC236}">
                <a16:creationId xmlns:a16="http://schemas.microsoft.com/office/drawing/2014/main" id="{E5969364-D43C-2F72-33DA-52D08E711D85}"/>
              </a:ext>
            </a:extLst>
          </p:cNvPr>
          <p:cNvSpPr txBox="1">
            <a:spLocks/>
          </p:cNvSpPr>
          <p:nvPr>
            <p:custDataLst>
              <p:tags r:id="rId3"/>
            </p:custDataLst>
          </p:nvPr>
        </p:nvSpPr>
        <p:spPr>
          <a:xfrm>
            <a:off x="468000" y="395998"/>
            <a:ext cx="8208000" cy="792000"/>
          </a:xfrm>
          <a:prstGeom prst="rect">
            <a:avLst/>
          </a:prstGeom>
        </p:spPr>
        <p:txBody>
          <a:bodyPr vert="horz" lIns="0" tIns="0" rIns="0" bIns="0" rtlCol="0" anchor="t" anchorCtr="0">
            <a:noAutofit/>
          </a:bodyPr>
          <a:lstStyle>
            <a:lvl1pPr algn="l" defTabSz="1266984" rtl="0" eaLnBrk="1" latinLnBrk="0" hangingPunct="1">
              <a:lnSpc>
                <a:spcPct val="90000"/>
              </a:lnSpc>
              <a:spcBef>
                <a:spcPct val="0"/>
              </a:spcBef>
              <a:buNone/>
              <a:defRPr sz="2800" b="1" kern="1200">
                <a:solidFill>
                  <a:schemeClr val="accent1"/>
                </a:solidFill>
                <a:latin typeface="+mj-lt"/>
                <a:ea typeface="+mj-ea"/>
                <a:cs typeface="+mj-cs"/>
              </a:defRPr>
            </a:lvl1pPr>
          </a:lstStyle>
          <a:p>
            <a:pPr algn="ctr"/>
            <a:r>
              <a:rPr lang="en-GB"/>
              <a:t>CLEARR Values</a:t>
            </a:r>
          </a:p>
        </p:txBody>
      </p:sp>
      <p:pic>
        <p:nvPicPr>
          <p:cNvPr id="6" name="Picture 2" descr="Culture and values | Grant Thornton Luxembourg">
            <a:extLst>
              <a:ext uri="{FF2B5EF4-FFF2-40B4-BE49-F238E27FC236}">
                <a16:creationId xmlns:a16="http://schemas.microsoft.com/office/drawing/2014/main" id="{FA2FCCFA-44E7-32F6-DE12-33C8ED6919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215" y="1314888"/>
            <a:ext cx="7917499" cy="32193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87C2FF-D60C-7720-E74F-E818B4439F52}"/>
              </a:ext>
            </a:extLst>
          </p:cNvPr>
          <p:cNvSpPr txBox="1"/>
          <p:nvPr>
            <p:custDataLst>
              <p:tags r:id="rId4"/>
            </p:custDataLst>
          </p:nvPr>
        </p:nvSpPr>
        <p:spPr>
          <a:xfrm>
            <a:off x="610411" y="884001"/>
            <a:ext cx="7771184" cy="6463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GB" sz="1400">
                <a:solidFill>
                  <a:srgbClr val="231F20"/>
                </a:solidFill>
                <a:latin typeface="GT-Walsheim-Pro"/>
              </a:rPr>
              <a:t>You should share our CLEARR values. Always striving to grow yourself, you should be driven to succeed with the ability to see tasks through to the end and remain agile, even when things don’t go to plan. Relate these values back to your interview answers!</a:t>
            </a:r>
          </a:p>
        </p:txBody>
      </p:sp>
    </p:spTree>
    <p:custDataLst>
      <p:tags r:id="rId1"/>
    </p:custDataLst>
    <p:extLst>
      <p:ext uri="{BB962C8B-B14F-4D97-AF65-F5344CB8AC3E}">
        <p14:creationId xmlns:p14="http://schemas.microsoft.com/office/powerpoint/2010/main" val="3561756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35574D-79FC-4A3D-96A3-F8C8FE03FAE2}"/>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27</a:t>
            </a:fld>
            <a:endParaRPr lang="en-GB"/>
          </a:p>
        </p:txBody>
      </p:sp>
      <p:sp>
        <p:nvSpPr>
          <p:cNvPr id="3" name="Title 2">
            <a:extLst>
              <a:ext uri="{FF2B5EF4-FFF2-40B4-BE49-F238E27FC236}">
                <a16:creationId xmlns:a16="http://schemas.microsoft.com/office/drawing/2014/main" id="{2B18B991-BBEC-4271-9A3F-4EB71D2B778C}"/>
              </a:ext>
            </a:extLst>
          </p:cNvPr>
          <p:cNvSpPr>
            <a:spLocks noGrp="1"/>
          </p:cNvSpPr>
          <p:nvPr>
            <p:ph type="title"/>
            <p:custDataLst>
              <p:tags r:id="rId3"/>
            </p:custDataLst>
          </p:nvPr>
        </p:nvSpPr>
        <p:spPr/>
        <p:txBody>
          <a:bodyPr/>
          <a:lstStyle/>
          <a:p>
            <a:r>
              <a:rPr lang="en-GB" dirty="0"/>
              <a:t>STARE Technique </a:t>
            </a:r>
          </a:p>
        </p:txBody>
      </p:sp>
      <p:graphicFrame>
        <p:nvGraphicFramePr>
          <p:cNvPr id="5" name="Content Placeholder 4">
            <a:extLst>
              <a:ext uri="{FF2B5EF4-FFF2-40B4-BE49-F238E27FC236}">
                <a16:creationId xmlns:a16="http://schemas.microsoft.com/office/drawing/2014/main" id="{A31409B6-A2AC-436D-AD97-1E44DBCA46A2}"/>
              </a:ext>
            </a:extLst>
          </p:cNvPr>
          <p:cNvGraphicFramePr>
            <a:graphicFrameLocks noGrp="1"/>
          </p:cNvGraphicFramePr>
          <p:nvPr>
            <p:ph sz="quarter" idx="14"/>
          </p:nvPr>
        </p:nvGraphicFramePr>
        <p:xfrm>
          <a:off x="359456" y="1029381"/>
          <a:ext cx="8207375" cy="29495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558413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8C67DA-EFFD-D23A-92CE-FD4DEFA51E66}"/>
              </a:ext>
            </a:extLst>
          </p:cNvPr>
          <p:cNvSpPr>
            <a:spLocks noGrp="1"/>
          </p:cNvSpPr>
          <p:nvPr>
            <p:ph type="body" sz="quarter" idx="15"/>
            <p:custDataLst>
              <p:tags r:id="rId2"/>
            </p:custDataLst>
          </p:nvPr>
        </p:nvSpPr>
        <p:spPr>
          <a:xfrm>
            <a:off x="1113643" y="1257750"/>
            <a:ext cx="6916714" cy="2628000"/>
          </a:xfrm>
        </p:spPr>
        <p:txBody>
          <a:bodyPr/>
          <a:lstStyle/>
          <a:p>
            <a:pPr algn="ctr"/>
            <a:r>
              <a:rPr lang="en-GB"/>
              <a:t>Don’t worry!</a:t>
            </a:r>
          </a:p>
          <a:p>
            <a:pPr algn="ctr"/>
            <a:r>
              <a:rPr lang="en-GB"/>
              <a:t>We don’t expect you to have much experience</a:t>
            </a:r>
          </a:p>
          <a:p>
            <a:endParaRPr lang="en-GB"/>
          </a:p>
        </p:txBody>
      </p:sp>
      <p:sp>
        <p:nvSpPr>
          <p:cNvPr id="3" name="Slide Number Placeholder 2">
            <a:extLst>
              <a:ext uri="{FF2B5EF4-FFF2-40B4-BE49-F238E27FC236}">
                <a16:creationId xmlns:a16="http://schemas.microsoft.com/office/drawing/2014/main" id="{4887A195-9CDD-5932-6163-1E6E63D6DEEC}"/>
              </a:ext>
            </a:extLst>
          </p:cNvPr>
          <p:cNvSpPr>
            <a:spLocks noGrp="1"/>
          </p:cNvSpPr>
          <p:nvPr>
            <p:ph type="sldNum" sz="quarter" idx="16"/>
            <p:custDataLst>
              <p:tags r:id="rId3"/>
            </p:custDataLst>
          </p:nvPr>
        </p:nvSpPr>
        <p:spPr/>
        <p:txBody>
          <a:bodyPr/>
          <a:lstStyle/>
          <a:p>
            <a:pPr algn="l"/>
            <a:fld id="{37B4438D-29B8-4FC7-9D64-F44FE400D0A9}" type="slidenum">
              <a:rPr lang="en-GB" smtClean="0"/>
              <a:pPr algn="l"/>
              <a:t>28</a:t>
            </a:fld>
            <a:endParaRPr lang="en-GB"/>
          </a:p>
        </p:txBody>
      </p:sp>
    </p:spTree>
    <p:custDataLst>
      <p:tags r:id="rId1"/>
    </p:custDataLst>
    <p:extLst>
      <p:ext uri="{BB962C8B-B14F-4D97-AF65-F5344CB8AC3E}">
        <p14:creationId xmlns:p14="http://schemas.microsoft.com/office/powerpoint/2010/main" val="3380834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1493D7-632D-B5A9-8215-9A4D3A857A6A}"/>
              </a:ext>
            </a:extLst>
          </p:cNvPr>
          <p:cNvSpPr>
            <a:spLocks noGrp="1"/>
          </p:cNvSpPr>
          <p:nvPr>
            <p:ph type="sldNum" sz="quarter" idx="16"/>
            <p:custDataLst>
              <p:tags r:id="rId2"/>
            </p:custDataLst>
          </p:nvPr>
        </p:nvSpPr>
        <p:spPr/>
        <p:txBody>
          <a:bodyPr/>
          <a:lstStyle/>
          <a:p>
            <a:pPr algn="l"/>
            <a:fld id="{37B4438D-29B8-4FC7-9D64-F44FE400D0A9}" type="slidenum">
              <a:rPr lang="en-GB" smtClean="0"/>
              <a:pPr algn="l"/>
              <a:t>29</a:t>
            </a:fld>
            <a:endParaRPr lang="en-GB"/>
          </a:p>
        </p:txBody>
      </p:sp>
      <p:pic>
        <p:nvPicPr>
          <p:cNvPr id="5" name="Picture 4">
            <a:extLst>
              <a:ext uri="{FF2B5EF4-FFF2-40B4-BE49-F238E27FC236}">
                <a16:creationId xmlns:a16="http://schemas.microsoft.com/office/drawing/2014/main" id="{5CA21DDE-A4C2-C9CB-6882-4F4C046EBC8E}"/>
              </a:ext>
            </a:extLst>
          </p:cNvPr>
          <p:cNvPicPr>
            <a:picLocks noChangeAspect="1"/>
          </p:cNvPicPr>
          <p:nvPr/>
        </p:nvPicPr>
        <p:blipFill>
          <a:blip r:embed="rId5"/>
          <a:stretch>
            <a:fillRect/>
          </a:stretch>
        </p:blipFill>
        <p:spPr>
          <a:xfrm>
            <a:off x="756365" y="573462"/>
            <a:ext cx="7631269" cy="3996575"/>
          </a:xfrm>
          <a:prstGeom prst="rect">
            <a:avLst/>
          </a:prstGeom>
        </p:spPr>
      </p:pic>
      <p:sp>
        <p:nvSpPr>
          <p:cNvPr id="6" name="TextBox 5">
            <a:extLst>
              <a:ext uri="{FF2B5EF4-FFF2-40B4-BE49-F238E27FC236}">
                <a16:creationId xmlns:a16="http://schemas.microsoft.com/office/drawing/2014/main" id="{464E561C-FA4B-5072-54BD-014F0C8F81B7}"/>
              </a:ext>
            </a:extLst>
          </p:cNvPr>
          <p:cNvSpPr txBox="1"/>
          <p:nvPr>
            <p:custDataLst>
              <p:tags r:id="rId3"/>
            </p:custDataLst>
          </p:nvPr>
        </p:nvSpPr>
        <p:spPr>
          <a:xfrm>
            <a:off x="630000" y="148500"/>
            <a:ext cx="4636293" cy="369332"/>
          </a:xfrm>
          <a:prstGeom prst="rect">
            <a:avLst/>
          </a:prstGeom>
          <a:noFill/>
        </p:spPr>
        <p:txBody>
          <a:bodyPr wrap="square" lIns="0" tIns="0" rIns="0" bIns="0" rtlCol="0">
            <a:spAutoFit/>
          </a:bodyPr>
          <a:lstStyle/>
          <a:p>
            <a:r>
              <a:rPr lang="en-GB" sz="2400" b="1" i="0" kern="1200">
                <a:solidFill>
                  <a:schemeClr val="tx1"/>
                </a:solidFill>
                <a:effectLst/>
                <a:latin typeface="+mn-lt"/>
                <a:ea typeface="+mn-ea"/>
                <a:cs typeface="+mn-cs"/>
              </a:rPr>
              <a:t>GT Employability Hub </a:t>
            </a:r>
          </a:p>
        </p:txBody>
      </p:sp>
    </p:spTree>
    <p:custDataLst>
      <p:tags r:id="rId1"/>
    </p:custDataLst>
    <p:extLst>
      <p:ext uri="{BB962C8B-B14F-4D97-AF65-F5344CB8AC3E}">
        <p14:creationId xmlns:p14="http://schemas.microsoft.com/office/powerpoint/2010/main" val="68829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3DF736-41EF-4906-B446-E309B13596C0}"/>
              </a:ext>
            </a:extLst>
          </p:cNvPr>
          <p:cNvSpPr>
            <a:spLocks noGrp="1"/>
          </p:cNvSpPr>
          <p:nvPr>
            <p:ph type="sldNum" sz="quarter" idx="10"/>
            <p:custDataLst>
              <p:tags r:id="rId2"/>
            </p:custDataLst>
          </p:nvPr>
        </p:nvSpPr>
        <p:spPr/>
        <p:txBody>
          <a:bodyPr/>
          <a:lstStyle/>
          <a:p>
            <a:fld id="{46ABC04E-765B-43CD-99F7-BD23851D570E}" type="slidenum">
              <a:rPr lang="en-GB" noProof="0" smtClean="0"/>
              <a:pPr/>
              <a:t>3</a:t>
            </a:fld>
            <a:endParaRPr lang="en-GB" noProof="0"/>
          </a:p>
        </p:txBody>
      </p:sp>
      <p:sp>
        <p:nvSpPr>
          <p:cNvPr id="3" name="Title 2">
            <a:extLst>
              <a:ext uri="{FF2B5EF4-FFF2-40B4-BE49-F238E27FC236}">
                <a16:creationId xmlns:a16="http://schemas.microsoft.com/office/drawing/2014/main" id="{A1F43418-3E14-47E3-8EF0-B7C8A32FBDEF}"/>
              </a:ext>
            </a:extLst>
          </p:cNvPr>
          <p:cNvSpPr>
            <a:spLocks noGrp="1"/>
          </p:cNvSpPr>
          <p:nvPr>
            <p:ph type="title"/>
            <p:custDataLst>
              <p:tags r:id="rId3"/>
            </p:custDataLst>
          </p:nvPr>
        </p:nvSpPr>
        <p:spPr/>
        <p:txBody>
          <a:bodyPr/>
          <a:lstStyle/>
          <a:p>
            <a:r>
              <a:rPr lang="en-GB">
                <a:cs typeface="Arial"/>
              </a:rPr>
              <a:t>GT Introduction </a:t>
            </a:r>
            <a:endParaRPr lang="en-GB"/>
          </a:p>
        </p:txBody>
      </p:sp>
      <p:sp>
        <p:nvSpPr>
          <p:cNvPr id="4" name="TextBox 3">
            <a:extLst>
              <a:ext uri="{FF2B5EF4-FFF2-40B4-BE49-F238E27FC236}">
                <a16:creationId xmlns:a16="http://schemas.microsoft.com/office/drawing/2014/main" id="{8B400CCE-6C6A-4557-A23D-760673DC84F6}"/>
              </a:ext>
            </a:extLst>
          </p:cNvPr>
          <p:cNvSpPr txBox="1"/>
          <p:nvPr>
            <p:custDataLst>
              <p:tags r:id="rId4"/>
            </p:custDataLst>
          </p:nvPr>
        </p:nvSpPr>
        <p:spPr>
          <a:xfrm>
            <a:off x="461758" y="804333"/>
            <a:ext cx="6290733" cy="26671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GB" sz="833">
              <a:ea typeface="+mn-lt"/>
              <a:cs typeface="+mn-lt"/>
            </a:endParaRPr>
          </a:p>
          <a:p>
            <a:r>
              <a:rPr lang="en-GB" sz="1400" b="1">
                <a:ea typeface="+mn-lt"/>
                <a:cs typeface="+mn-lt"/>
              </a:rPr>
              <a:t>Grant Thornton</a:t>
            </a:r>
            <a:r>
              <a:rPr lang="en-GB" sz="1400">
                <a:ea typeface="+mn-lt"/>
                <a:cs typeface="+mn-lt"/>
              </a:rPr>
              <a:t> is one of the world's largest professional services networks of independent accounting and consulting member firms which provide assurance, tax and advisory services to privately held businesses, public interest entities, and public sector entities.</a:t>
            </a:r>
            <a:r>
              <a:rPr lang="en-US" sz="1400">
                <a:ea typeface="+mn-lt"/>
                <a:cs typeface="+mn-lt"/>
              </a:rPr>
              <a:t> </a:t>
            </a:r>
            <a:endParaRPr lang="en-GB" sz="1400">
              <a:ea typeface="+mn-lt"/>
              <a:cs typeface="+mn-lt"/>
            </a:endParaRPr>
          </a:p>
          <a:p>
            <a:endParaRPr lang="en-US" sz="1400">
              <a:ea typeface="+mn-lt"/>
              <a:cs typeface="+mn-lt"/>
            </a:endParaRPr>
          </a:p>
          <a:p>
            <a:r>
              <a:rPr lang="en-GB" sz="1400">
                <a:ea typeface="+mn-lt"/>
                <a:cs typeface="+mn-lt"/>
              </a:rPr>
              <a:t>CEO – Dave Dunkley</a:t>
            </a:r>
            <a:r>
              <a:rPr lang="en-US" sz="1400">
                <a:ea typeface="+mn-lt"/>
                <a:cs typeface="+mn-lt"/>
              </a:rPr>
              <a:t> </a:t>
            </a:r>
            <a:endParaRPr lang="en-GB" sz="1400">
              <a:ea typeface="+mn-lt"/>
              <a:cs typeface="+mn-lt"/>
            </a:endParaRPr>
          </a:p>
          <a:p>
            <a:endParaRPr lang="en-US" sz="1400">
              <a:ea typeface="+mn-lt"/>
              <a:cs typeface="+mn-lt"/>
            </a:endParaRPr>
          </a:p>
          <a:p>
            <a:r>
              <a:rPr lang="en-GB" sz="1400">
                <a:ea typeface="+mn-lt"/>
                <a:cs typeface="+mn-lt"/>
              </a:rPr>
              <a:t>We have 26 offices in the UK just now with over 4,600 employees. In Scotland, our offices are in: Glasgow, Edinburgh and Aberdeen. We also operate in over 130 countries employing over 62,000 people globally. </a:t>
            </a:r>
            <a:endParaRPr lang="en-US" sz="1400">
              <a:ea typeface="+mn-lt"/>
              <a:cs typeface="+mn-lt"/>
            </a:endParaRPr>
          </a:p>
          <a:p>
            <a:endParaRPr lang="en-GB" sz="833">
              <a:cs typeface="Arial"/>
            </a:endParaRPr>
          </a:p>
          <a:p>
            <a:endParaRPr lang="en-GB" sz="833"/>
          </a:p>
          <a:p>
            <a:pPr algn="l"/>
            <a:endParaRPr lang="en-GB" sz="833">
              <a:cs typeface="Arial"/>
            </a:endParaRPr>
          </a:p>
        </p:txBody>
      </p:sp>
    </p:spTree>
    <p:custDataLst>
      <p:tags r:id="rId1"/>
    </p:custDataLst>
    <p:extLst>
      <p:ext uri="{BB962C8B-B14F-4D97-AF65-F5344CB8AC3E}">
        <p14:creationId xmlns:p14="http://schemas.microsoft.com/office/powerpoint/2010/main" val="423356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E9D12A-7DDA-488F-AD45-03CAD310ADA3}"/>
              </a:ext>
            </a:extLst>
          </p:cNvPr>
          <p:cNvSpPr/>
          <p:nvPr/>
        </p:nvSpPr>
        <p:spPr>
          <a:xfrm>
            <a:off x="-1" y="0"/>
            <a:ext cx="91440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33"/>
          </a:p>
        </p:txBody>
      </p:sp>
      <p:sp>
        <p:nvSpPr>
          <p:cNvPr id="2" name="Slide Number Placeholder 1"/>
          <p:cNvSpPr>
            <a:spLocks noGrp="1"/>
          </p:cNvSpPr>
          <p:nvPr>
            <p:ph type="sldNum" sz="quarter" idx="13"/>
            <p:custDataLst>
              <p:tags r:id="rId2"/>
            </p:custDataLst>
          </p:nvPr>
        </p:nvSpPr>
        <p:spPr/>
        <p:txBody>
          <a:bodyPr/>
          <a:lstStyle/>
          <a:p>
            <a:pPr algn="l"/>
            <a:fld id="{37B4438D-29B8-4FC7-9D64-F44FE400D0A9}" type="slidenum">
              <a:rPr lang="en-GB" smtClean="0"/>
              <a:pPr algn="l"/>
              <a:t>4</a:t>
            </a:fld>
            <a:endParaRPr lang="en-GB"/>
          </a:p>
        </p:txBody>
      </p:sp>
      <p:sp>
        <p:nvSpPr>
          <p:cNvPr id="3" name="Title 2"/>
          <p:cNvSpPr>
            <a:spLocks noGrp="1"/>
          </p:cNvSpPr>
          <p:nvPr>
            <p:ph type="title"/>
            <p:custDataLst>
              <p:tags r:id="rId3"/>
            </p:custDataLst>
          </p:nvPr>
        </p:nvSpPr>
        <p:spPr>
          <a:xfrm>
            <a:off x="1128207" y="157829"/>
            <a:ext cx="6274311" cy="790920"/>
          </a:xfrm>
        </p:spPr>
        <p:txBody>
          <a:bodyPr/>
          <a:lstStyle/>
          <a:p>
            <a:pPr algn="ctr"/>
            <a:r>
              <a:rPr lang="en-GB">
                <a:solidFill>
                  <a:schemeClr val="bg1"/>
                </a:solidFill>
              </a:rPr>
              <a:t>What do we do?</a:t>
            </a:r>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316294881"/>
              </p:ext>
            </p:extLst>
          </p:nvPr>
        </p:nvGraphicFramePr>
        <p:xfrm>
          <a:off x="549244" y="785820"/>
          <a:ext cx="8139928" cy="3604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7" name="Picture 26" descr="A picture containing drawing&#10;&#10;Description automatically generated">
            <a:extLst>
              <a:ext uri="{FF2B5EF4-FFF2-40B4-BE49-F238E27FC236}">
                <a16:creationId xmlns:a16="http://schemas.microsoft.com/office/drawing/2014/main" id="{FD34D42E-0311-49D4-9F82-B272E4E383C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6061" y="4776325"/>
            <a:ext cx="1244291" cy="240537"/>
          </a:xfrm>
          <a:prstGeom prst="rect">
            <a:avLst/>
          </a:prstGeom>
        </p:spPr>
      </p:pic>
    </p:spTree>
    <p:custDataLst>
      <p:tags r:id="rId1"/>
    </p:custDataLst>
    <p:extLst>
      <p:ext uri="{BB962C8B-B14F-4D97-AF65-F5344CB8AC3E}">
        <p14:creationId xmlns:p14="http://schemas.microsoft.com/office/powerpoint/2010/main" val="76697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97289-3CAA-C5BE-B4F5-4A74B790EC93}"/>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5</a:t>
            </a:fld>
            <a:endParaRPr lang="en-GB"/>
          </a:p>
        </p:txBody>
      </p:sp>
      <p:pic>
        <p:nvPicPr>
          <p:cNvPr id="8" name="Picture 7">
            <a:extLst>
              <a:ext uri="{FF2B5EF4-FFF2-40B4-BE49-F238E27FC236}">
                <a16:creationId xmlns:a16="http://schemas.microsoft.com/office/drawing/2014/main" id="{2BD3BFD6-D826-A57B-44BE-4E0738734E09}"/>
              </a:ext>
            </a:extLst>
          </p:cNvPr>
          <p:cNvPicPr>
            <a:picLocks noChangeAspect="1"/>
          </p:cNvPicPr>
          <p:nvPr/>
        </p:nvPicPr>
        <p:blipFill rotWithShape="1">
          <a:blip r:embed="rId5"/>
          <a:srcRect t="3091"/>
          <a:stretch/>
        </p:blipFill>
        <p:spPr>
          <a:xfrm>
            <a:off x="330050" y="79514"/>
            <a:ext cx="4086611" cy="4544032"/>
          </a:xfrm>
          <a:prstGeom prst="rect">
            <a:avLst/>
          </a:prstGeom>
        </p:spPr>
      </p:pic>
      <p:pic>
        <p:nvPicPr>
          <p:cNvPr id="10" name="Picture 9">
            <a:extLst>
              <a:ext uri="{FF2B5EF4-FFF2-40B4-BE49-F238E27FC236}">
                <a16:creationId xmlns:a16="http://schemas.microsoft.com/office/drawing/2014/main" id="{50C76D53-6FB9-39E5-E917-6C4EED6C1A21}"/>
              </a:ext>
            </a:extLst>
          </p:cNvPr>
          <p:cNvPicPr>
            <a:picLocks noChangeAspect="1"/>
          </p:cNvPicPr>
          <p:nvPr/>
        </p:nvPicPr>
        <p:blipFill rotWithShape="1">
          <a:blip r:embed="rId6"/>
          <a:srcRect t="3866"/>
          <a:stretch/>
        </p:blipFill>
        <p:spPr>
          <a:xfrm>
            <a:off x="4727341" y="79514"/>
            <a:ext cx="3951799" cy="4592671"/>
          </a:xfrm>
          <a:prstGeom prst="rect">
            <a:avLst/>
          </a:prstGeom>
        </p:spPr>
      </p:pic>
    </p:spTree>
    <p:custDataLst>
      <p:tags r:id="rId1"/>
    </p:custDataLst>
    <p:extLst>
      <p:ext uri="{BB962C8B-B14F-4D97-AF65-F5344CB8AC3E}">
        <p14:creationId xmlns:p14="http://schemas.microsoft.com/office/powerpoint/2010/main" val="120372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1">
            <a:extLst>
              <a:ext uri="{FF2B5EF4-FFF2-40B4-BE49-F238E27FC236}">
                <a16:creationId xmlns:a16="http://schemas.microsoft.com/office/drawing/2014/main" id="{B6BFC87C-32D1-4A6B-80A1-A8C26674BB7B}"/>
              </a:ext>
            </a:extLst>
          </p:cNvPr>
          <p:cNvSpPr>
            <a:spLocks noGrp="1"/>
          </p:cNvSpPr>
          <p:nvPr>
            <p:ph type="sldNum" sz="quarter" idx="13"/>
            <p:custDataLst>
              <p:tags r:id="rId2"/>
            </p:custDataLst>
          </p:nvPr>
        </p:nvSpPr>
        <p:spPr>
          <a:xfrm>
            <a:off x="468000" y="4849794"/>
            <a:ext cx="162000" cy="93600"/>
          </a:xfrm>
        </p:spPr>
        <p:txBody>
          <a:bodyPr/>
          <a:lstStyle/>
          <a:p>
            <a:pPr algn="l"/>
            <a:fld id="{37B4438D-29B8-4FC7-9D64-F44FE400D0A9}" type="slidenum">
              <a:rPr lang="en-GB" smtClean="0"/>
              <a:pPr algn="l"/>
              <a:t>6</a:t>
            </a:fld>
            <a:endParaRPr lang="en-GB"/>
          </a:p>
        </p:txBody>
      </p:sp>
      <p:sp>
        <p:nvSpPr>
          <p:cNvPr id="23" name="Title 2">
            <a:extLst>
              <a:ext uri="{FF2B5EF4-FFF2-40B4-BE49-F238E27FC236}">
                <a16:creationId xmlns:a16="http://schemas.microsoft.com/office/drawing/2014/main" id="{665A10F2-7110-4C07-9CDC-FD7B62F33F50}"/>
              </a:ext>
            </a:extLst>
          </p:cNvPr>
          <p:cNvSpPr>
            <a:spLocks noGrp="1"/>
          </p:cNvSpPr>
          <p:nvPr>
            <p:ph type="title"/>
            <p:custDataLst>
              <p:tags r:id="rId3"/>
            </p:custDataLst>
          </p:nvPr>
        </p:nvSpPr>
        <p:spPr>
          <a:xfrm>
            <a:off x="468000" y="395998"/>
            <a:ext cx="8208000" cy="792000"/>
          </a:xfrm>
        </p:spPr>
        <p:txBody>
          <a:bodyPr/>
          <a:lstStyle/>
          <a:p>
            <a:pPr algn="ctr">
              <a:spcBef>
                <a:spcPts val="1800"/>
              </a:spcBef>
            </a:pPr>
            <a:r>
              <a:rPr lang="en-GB"/>
              <a:t>Accountancy – what does this involve with Grant Thornton?</a:t>
            </a:r>
            <a:br>
              <a:rPr lang="en-GB"/>
            </a:br>
            <a:br>
              <a:rPr lang="en-GB"/>
            </a:br>
            <a:r>
              <a:rPr lang="en-GB" sz="1400">
                <a:solidFill>
                  <a:schemeClr val="tx1"/>
                </a:solidFill>
              </a:rPr>
              <a:t>A typical day is hard to describe, as there isn't one!</a:t>
            </a:r>
            <a:br>
              <a:rPr lang="en-GB" sz="1400">
                <a:solidFill>
                  <a:schemeClr val="tx1"/>
                </a:solidFill>
              </a:rPr>
            </a:br>
            <a:br>
              <a:rPr lang="en-GB" sz="1400">
                <a:solidFill>
                  <a:schemeClr val="tx1"/>
                </a:solidFill>
              </a:rPr>
            </a:br>
            <a:r>
              <a:rPr lang="en-GB" sz="1400">
                <a:solidFill>
                  <a:schemeClr val="tx1"/>
                </a:solidFill>
              </a:rPr>
              <a:t>But let's look at audit for example,</a:t>
            </a:r>
            <a:br>
              <a:rPr lang="en-GB" sz="1400">
                <a:solidFill>
                  <a:schemeClr val="tx1"/>
                </a:solidFill>
              </a:rPr>
            </a:br>
            <a:r>
              <a:rPr lang="en-GB" sz="1400">
                <a:solidFill>
                  <a:schemeClr val="tx1"/>
                </a:solidFill>
              </a:rPr>
              <a:t>Tasks could include:</a:t>
            </a:r>
            <a:br>
              <a:rPr lang="en-GB" sz="1400">
                <a:solidFill>
                  <a:schemeClr val="tx1"/>
                </a:solidFill>
              </a:rPr>
            </a:br>
            <a:endParaRPr lang="en-GB">
              <a:solidFill>
                <a:schemeClr val="tx1"/>
              </a:solidFill>
            </a:endParaRPr>
          </a:p>
        </p:txBody>
      </p:sp>
      <p:graphicFrame>
        <p:nvGraphicFramePr>
          <p:cNvPr id="19" name="Diagram 18">
            <a:extLst>
              <a:ext uri="{FF2B5EF4-FFF2-40B4-BE49-F238E27FC236}">
                <a16:creationId xmlns:a16="http://schemas.microsoft.com/office/drawing/2014/main" id="{24326E20-64A6-4876-B881-7F95D1109173}"/>
              </a:ext>
            </a:extLst>
          </p:cNvPr>
          <p:cNvGraphicFramePr/>
          <p:nvPr>
            <p:extLst>
              <p:ext uri="{D42A27DB-BD31-4B8C-83A1-F6EECF244321}">
                <p14:modId xmlns:p14="http://schemas.microsoft.com/office/powerpoint/2010/main" val="1921814904"/>
              </p:ext>
            </p:extLst>
          </p:nvPr>
        </p:nvGraphicFramePr>
        <p:xfrm>
          <a:off x="630000" y="2077241"/>
          <a:ext cx="7906070" cy="26702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67807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189351-6C5B-481A-99D2-FC5FE91E040B}"/>
              </a:ext>
            </a:extLst>
          </p:cNvPr>
          <p:cNvSpPr>
            <a:spLocks noGrp="1"/>
          </p:cNvSpPr>
          <p:nvPr>
            <p:ph type="title"/>
            <p:custDataLst>
              <p:tags r:id="rId2"/>
            </p:custDataLst>
          </p:nvPr>
        </p:nvSpPr>
        <p:spPr>
          <a:xfrm>
            <a:off x="468000" y="214418"/>
            <a:ext cx="8208000" cy="792000"/>
          </a:xfrm>
        </p:spPr>
        <p:txBody>
          <a:bodyPr/>
          <a:lstStyle/>
          <a:p>
            <a:r>
              <a:rPr lang="en-GB"/>
              <a:t>School leaver – Graduate Apprenticeships</a:t>
            </a:r>
          </a:p>
        </p:txBody>
      </p:sp>
      <p:sp>
        <p:nvSpPr>
          <p:cNvPr id="4" name="Content Placeholder 3">
            <a:extLst>
              <a:ext uri="{FF2B5EF4-FFF2-40B4-BE49-F238E27FC236}">
                <a16:creationId xmlns:a16="http://schemas.microsoft.com/office/drawing/2014/main" id="{20B0B0F5-5C76-4BF4-A196-70BFDCB3B149}"/>
              </a:ext>
            </a:extLst>
          </p:cNvPr>
          <p:cNvSpPr>
            <a:spLocks noGrp="1"/>
          </p:cNvSpPr>
          <p:nvPr>
            <p:ph sz="quarter" idx="14"/>
            <p:custDataLst>
              <p:tags r:id="rId3"/>
            </p:custDataLst>
          </p:nvPr>
        </p:nvSpPr>
        <p:spPr>
          <a:xfrm>
            <a:off x="295132" y="706877"/>
            <a:ext cx="5419868" cy="3858945"/>
          </a:xfrm>
        </p:spPr>
        <p:txBody>
          <a:bodyPr vert="horz" lIns="0" tIns="0" rIns="0" bIns="0" rtlCol="0" anchor="t">
            <a:noAutofit/>
          </a:bodyPr>
          <a:lstStyle/>
          <a:p>
            <a:pPr>
              <a:spcAft>
                <a:spcPts val="50"/>
              </a:spcAft>
            </a:pPr>
            <a:r>
              <a:rPr lang="en-GB" sz="1400" b="1" i="1">
                <a:solidFill>
                  <a:srgbClr val="FF0000"/>
                </a:solidFill>
                <a:effectLst/>
                <a:latin typeface="GT-Walsheim-Pro"/>
              </a:rPr>
              <a:t>If university’s not for you</a:t>
            </a:r>
            <a:r>
              <a:rPr lang="en-GB" sz="1400" b="1" i="1">
                <a:solidFill>
                  <a:srgbClr val="FF0000"/>
                </a:solidFill>
                <a:latin typeface="GT-Walsheim-Pro"/>
              </a:rPr>
              <a:t>,</a:t>
            </a:r>
            <a:r>
              <a:rPr lang="en-GB" sz="1400" b="1" i="1">
                <a:solidFill>
                  <a:srgbClr val="FF0000"/>
                </a:solidFill>
                <a:effectLst/>
                <a:latin typeface="GT-Walsheim-Pro"/>
              </a:rPr>
              <a:t> why not begin working towards a professional qualification right away? Through a graduate apprenticeship</a:t>
            </a:r>
          </a:p>
          <a:p>
            <a:pPr>
              <a:spcAft>
                <a:spcPts val="50"/>
              </a:spcAft>
            </a:pPr>
            <a:endParaRPr lang="en-GB" sz="1400" b="1" i="1">
              <a:solidFill>
                <a:srgbClr val="FF0000"/>
              </a:solidFill>
              <a:effectLst/>
              <a:latin typeface="GT-Walsheim-Pro"/>
            </a:endParaRPr>
          </a:p>
          <a:p>
            <a:pPr>
              <a:lnSpc>
                <a:spcPct val="90000"/>
              </a:lnSpc>
              <a:spcBef>
                <a:spcPct val="0"/>
              </a:spcBef>
              <a:spcAft>
                <a:spcPts val="50"/>
              </a:spcAft>
            </a:pPr>
            <a:r>
              <a:rPr lang="en-GB" sz="1200" b="1" u="sng">
                <a:solidFill>
                  <a:schemeClr val="accent1"/>
                </a:solidFill>
                <a:latin typeface="+mj-lt"/>
                <a:ea typeface="+mj-ea"/>
                <a:cs typeface="+mj-cs"/>
              </a:rPr>
              <a:t>What you’ll do</a:t>
            </a:r>
          </a:p>
          <a:p>
            <a:pPr>
              <a:lnSpc>
                <a:spcPct val="90000"/>
              </a:lnSpc>
              <a:spcBef>
                <a:spcPct val="0"/>
              </a:spcBef>
              <a:spcAft>
                <a:spcPts val="50"/>
              </a:spcAft>
            </a:pPr>
            <a:endParaRPr lang="en-GB" sz="1200" b="1" u="sng">
              <a:solidFill>
                <a:schemeClr val="accent1"/>
              </a:solidFill>
              <a:latin typeface="+mj-lt"/>
              <a:ea typeface="+mj-ea"/>
              <a:cs typeface="+mj-cs"/>
            </a:endParaRPr>
          </a:p>
          <a:p>
            <a:pPr>
              <a:buFont typeface="Arial" panose="020B0604020202020204" pitchFamily="34" charset="0"/>
              <a:buChar char="•"/>
            </a:pPr>
            <a:r>
              <a:rPr lang="en-GB" sz="1400">
                <a:solidFill>
                  <a:srgbClr val="231F20"/>
                </a:solidFill>
                <a:latin typeface="GT-Walsheim-Pro"/>
              </a:rPr>
              <a:t> Five</a:t>
            </a:r>
            <a:r>
              <a:rPr lang="en-GB" sz="1400" i="0">
                <a:solidFill>
                  <a:srgbClr val="231F20"/>
                </a:solidFill>
                <a:effectLst/>
                <a:latin typeface="GT-Walsheim-Pro"/>
              </a:rPr>
              <a:t> years of studying and working at the same time. You will be learning and gaining real-work experience.</a:t>
            </a:r>
            <a:endParaRPr lang="en-GB" sz="1400">
              <a:solidFill>
                <a:srgbClr val="000000"/>
              </a:solidFill>
              <a:latin typeface="GT Walsheim Pro Light"/>
            </a:endParaRPr>
          </a:p>
          <a:p>
            <a:pPr>
              <a:buFont typeface="Arial" panose="020B0604020202020204" pitchFamily="34" charset="0"/>
              <a:buChar char="•"/>
            </a:pPr>
            <a:r>
              <a:rPr lang="en-GB" sz="1400">
                <a:solidFill>
                  <a:srgbClr val="231F20"/>
                </a:solidFill>
                <a:latin typeface="GT-Walsheim-Pro"/>
              </a:rPr>
              <a:t> </a:t>
            </a:r>
            <a:r>
              <a:rPr lang="en-GB" sz="1400" b="0" i="0">
                <a:solidFill>
                  <a:srgbClr val="231F20"/>
                </a:solidFill>
                <a:effectLst/>
                <a:latin typeface="GT-Walsheim-Pro"/>
              </a:rPr>
              <a:t>Gain cutting-edge skills and knowledge working on a variety of exciting projects</a:t>
            </a:r>
            <a:r>
              <a:rPr lang="en-GB" sz="1400">
                <a:solidFill>
                  <a:srgbClr val="231F20"/>
                </a:solidFill>
                <a:latin typeface="GT-Walsheim-Pro"/>
              </a:rPr>
              <a:t> and clients.</a:t>
            </a:r>
            <a:endParaRPr lang="en-GB" sz="1400" b="0" i="0">
              <a:solidFill>
                <a:srgbClr val="231F20"/>
              </a:solidFill>
              <a:effectLst/>
              <a:latin typeface="GT-Walsheim-Pro"/>
            </a:endParaRPr>
          </a:p>
          <a:p>
            <a:pPr>
              <a:buFont typeface="Arial" panose="020B0604020202020204" pitchFamily="34" charset="0"/>
              <a:buChar char="•"/>
            </a:pPr>
            <a:r>
              <a:rPr lang="en-GB" sz="1400">
                <a:solidFill>
                  <a:srgbClr val="231F20"/>
                </a:solidFill>
                <a:latin typeface="GT-Walsheim-Pro"/>
              </a:rPr>
              <a:t> </a:t>
            </a:r>
            <a:r>
              <a:rPr lang="en-GB" sz="1400" b="0" i="0">
                <a:solidFill>
                  <a:srgbClr val="231F20"/>
                </a:solidFill>
                <a:effectLst/>
                <a:latin typeface="GT-Walsheim-Pro"/>
              </a:rPr>
              <a:t>Interact with senior business figures early in your career and m</a:t>
            </a:r>
            <a:r>
              <a:rPr lang="en-GB" sz="1400">
                <a:solidFill>
                  <a:srgbClr val="231F20"/>
                </a:solidFill>
                <a:latin typeface="GT-Walsheim-Pro"/>
              </a:rPr>
              <a:t>eet/work with people you wouldn't usually meet.</a:t>
            </a:r>
            <a:endParaRPr lang="en-GB" sz="1400" b="0" i="0">
              <a:solidFill>
                <a:srgbClr val="231F20"/>
              </a:solidFill>
              <a:effectLst/>
              <a:latin typeface="GT-Walsheim-Pro"/>
            </a:endParaRPr>
          </a:p>
          <a:p>
            <a:pPr>
              <a:buFont typeface="Arial" panose="020B0604020202020204" pitchFamily="34" charset="0"/>
              <a:buChar char="•"/>
            </a:pPr>
            <a:r>
              <a:rPr lang="en-GB" sz="1400">
                <a:solidFill>
                  <a:srgbClr val="231F20"/>
                </a:solidFill>
                <a:latin typeface="GT-Walsheim-Pro"/>
              </a:rPr>
              <a:t> </a:t>
            </a:r>
            <a:r>
              <a:rPr lang="en-GB" sz="1400" b="0" i="0">
                <a:solidFill>
                  <a:srgbClr val="231F20"/>
                </a:solidFill>
                <a:effectLst/>
                <a:latin typeface="GT-Walsheim-Pro"/>
              </a:rPr>
              <a:t>Work at our client sites, helping to provide the insight, advice and expertise they need to grow.</a:t>
            </a:r>
            <a:r>
              <a:rPr lang="en-GB" sz="1400">
                <a:solidFill>
                  <a:srgbClr val="231F20"/>
                </a:solidFill>
                <a:latin typeface="GT-Walsheim-Pro"/>
              </a:rPr>
              <a:t> </a:t>
            </a:r>
          </a:p>
          <a:p>
            <a:endParaRPr lang="en-GB" sz="1600">
              <a:solidFill>
                <a:srgbClr val="231F20"/>
              </a:solidFill>
              <a:latin typeface="GT-Walsheim-Pro"/>
            </a:endParaRPr>
          </a:p>
          <a:p>
            <a:endParaRPr lang="en-GB"/>
          </a:p>
        </p:txBody>
      </p:sp>
      <p:sp>
        <p:nvSpPr>
          <p:cNvPr id="5" name="Slide Number Placeholder 4">
            <a:extLst>
              <a:ext uri="{FF2B5EF4-FFF2-40B4-BE49-F238E27FC236}">
                <a16:creationId xmlns:a16="http://schemas.microsoft.com/office/drawing/2014/main" id="{90477BC4-8A90-442B-A10F-661B0FDA1C88}"/>
              </a:ext>
            </a:extLst>
          </p:cNvPr>
          <p:cNvSpPr>
            <a:spLocks noGrp="1"/>
          </p:cNvSpPr>
          <p:nvPr>
            <p:ph type="sldNum" sz="quarter" idx="13"/>
            <p:custDataLst>
              <p:tags r:id="rId4"/>
            </p:custDataLst>
          </p:nvPr>
        </p:nvSpPr>
        <p:spPr/>
        <p:txBody>
          <a:bodyPr/>
          <a:lstStyle/>
          <a:p>
            <a:pPr algn="l"/>
            <a:fld id="{37B4438D-29B8-4FC7-9D64-F44FE400D0A9}" type="slidenum">
              <a:rPr lang="en-GB" smtClean="0"/>
              <a:pPr algn="l"/>
              <a:t>7</a:t>
            </a:fld>
            <a:endParaRPr lang="en-GB"/>
          </a:p>
        </p:txBody>
      </p:sp>
      <p:pic>
        <p:nvPicPr>
          <p:cNvPr id="1026" name="Picture 2" descr="See the source image">
            <a:extLst>
              <a:ext uri="{FF2B5EF4-FFF2-40B4-BE49-F238E27FC236}">
                <a16:creationId xmlns:a16="http://schemas.microsoft.com/office/drawing/2014/main" id="{A627F1AB-D3FC-CD2D-B935-87C6080587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7593" y="1066800"/>
            <a:ext cx="2923027" cy="32884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171439-E5D1-B889-1BFF-145D24404C24}"/>
              </a:ext>
            </a:extLst>
          </p:cNvPr>
          <p:cNvSpPr txBox="1"/>
          <p:nvPr>
            <p:custDataLst>
              <p:tags r:id="rId5"/>
            </p:custDataLst>
          </p:nvPr>
        </p:nvSpPr>
        <p:spPr>
          <a:xfrm rot="272757">
            <a:off x="6832515" y="1698207"/>
            <a:ext cx="1349036" cy="307777"/>
          </a:xfrm>
          <a:prstGeom prst="rect">
            <a:avLst/>
          </a:prstGeom>
          <a:noFill/>
        </p:spPr>
        <p:txBody>
          <a:bodyPr wrap="square" lIns="0" tIns="0" rIns="0" bIns="0" rtlCol="0">
            <a:spAutoFit/>
          </a:bodyPr>
          <a:lstStyle/>
          <a:p>
            <a:r>
              <a:rPr lang="en-GB" sz="2000" b="1" kern="1200">
                <a:solidFill>
                  <a:schemeClr val="bg1"/>
                </a:solidFill>
                <a:effectLst/>
                <a:latin typeface="+mn-lt"/>
                <a:ea typeface="+mn-ea"/>
                <a:cs typeface="+mn-cs"/>
              </a:rPr>
              <a:t>University</a:t>
            </a:r>
          </a:p>
        </p:txBody>
      </p:sp>
      <p:sp>
        <p:nvSpPr>
          <p:cNvPr id="7" name="TextBox 6">
            <a:extLst>
              <a:ext uri="{FF2B5EF4-FFF2-40B4-BE49-F238E27FC236}">
                <a16:creationId xmlns:a16="http://schemas.microsoft.com/office/drawing/2014/main" id="{83925043-630E-3BE4-3CEB-BF94FFE085C7}"/>
              </a:ext>
            </a:extLst>
          </p:cNvPr>
          <p:cNvSpPr txBox="1"/>
          <p:nvPr>
            <p:custDataLst>
              <p:tags r:id="rId6"/>
            </p:custDataLst>
          </p:nvPr>
        </p:nvSpPr>
        <p:spPr>
          <a:xfrm rot="241703">
            <a:off x="7319364" y="2234528"/>
            <a:ext cx="973825" cy="276999"/>
          </a:xfrm>
          <a:prstGeom prst="rect">
            <a:avLst/>
          </a:prstGeom>
          <a:noFill/>
        </p:spPr>
        <p:txBody>
          <a:bodyPr wrap="square" lIns="0" tIns="0" rIns="0" bIns="0" rtlCol="0">
            <a:spAutoFit/>
          </a:bodyPr>
          <a:lstStyle/>
          <a:p>
            <a:r>
              <a:rPr lang="en-GB" sz="1800" b="1" kern="1200">
                <a:solidFill>
                  <a:schemeClr val="bg1"/>
                </a:solidFill>
                <a:effectLst/>
                <a:latin typeface="+mn-lt"/>
                <a:ea typeface="+mn-ea"/>
                <a:cs typeface="+mn-cs"/>
              </a:rPr>
              <a:t>College</a:t>
            </a:r>
            <a:endParaRPr lang="en-GB" sz="2000" b="1" kern="1200">
              <a:solidFill>
                <a:schemeClr val="bg1"/>
              </a:solidFill>
              <a:effectLst/>
              <a:latin typeface="+mn-lt"/>
              <a:ea typeface="+mn-ea"/>
              <a:cs typeface="+mn-cs"/>
            </a:endParaRPr>
          </a:p>
        </p:txBody>
      </p:sp>
      <p:sp>
        <p:nvSpPr>
          <p:cNvPr id="9" name="TextBox 8">
            <a:extLst>
              <a:ext uri="{FF2B5EF4-FFF2-40B4-BE49-F238E27FC236}">
                <a16:creationId xmlns:a16="http://schemas.microsoft.com/office/drawing/2014/main" id="{818D7CB7-CE43-C9E8-9E3C-389DF4B18193}"/>
              </a:ext>
            </a:extLst>
          </p:cNvPr>
          <p:cNvSpPr txBox="1"/>
          <p:nvPr>
            <p:custDataLst>
              <p:tags r:id="rId7"/>
            </p:custDataLst>
          </p:nvPr>
        </p:nvSpPr>
        <p:spPr>
          <a:xfrm rot="21447808">
            <a:off x="6831674" y="2731860"/>
            <a:ext cx="1364053" cy="215444"/>
          </a:xfrm>
          <a:prstGeom prst="rect">
            <a:avLst/>
          </a:prstGeom>
          <a:noFill/>
        </p:spPr>
        <p:txBody>
          <a:bodyPr wrap="square" lIns="0" tIns="0" rIns="0" bIns="0" rtlCol="0">
            <a:spAutoFit/>
          </a:bodyPr>
          <a:lstStyle/>
          <a:p>
            <a:r>
              <a:rPr lang="en-GB" sz="1400" b="1" kern="1200">
                <a:solidFill>
                  <a:schemeClr val="bg1"/>
                </a:solidFill>
                <a:effectLst/>
                <a:latin typeface="+mn-lt"/>
                <a:ea typeface="+mn-ea"/>
                <a:cs typeface="+mn-cs"/>
              </a:rPr>
              <a:t>Apprenticeships</a:t>
            </a:r>
            <a:endParaRPr lang="en-GB" sz="2000" b="1" kern="1200">
              <a:solidFill>
                <a:schemeClr val="bg1"/>
              </a:solidFill>
              <a:effectLst/>
              <a:latin typeface="+mn-lt"/>
              <a:ea typeface="+mn-ea"/>
              <a:cs typeface="+mn-cs"/>
            </a:endParaRPr>
          </a:p>
        </p:txBody>
      </p:sp>
    </p:spTree>
    <p:custDataLst>
      <p:tags r:id="rId1"/>
    </p:custDataLst>
    <p:extLst>
      <p:ext uri="{BB962C8B-B14F-4D97-AF65-F5344CB8AC3E}">
        <p14:creationId xmlns:p14="http://schemas.microsoft.com/office/powerpoint/2010/main" val="413677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F87893-15A0-AACF-287D-7F82580B5F3B}"/>
              </a:ext>
            </a:extLst>
          </p:cNvPr>
          <p:cNvSpPr>
            <a:spLocks noGrp="1"/>
          </p:cNvSpPr>
          <p:nvPr>
            <p:ph type="sldNum" sz="quarter" idx="13"/>
            <p:custDataLst>
              <p:tags r:id="rId2"/>
            </p:custDataLst>
          </p:nvPr>
        </p:nvSpPr>
        <p:spPr/>
        <p:txBody>
          <a:bodyPr/>
          <a:lstStyle/>
          <a:p>
            <a:pPr algn="l"/>
            <a:fld id="{37B4438D-29B8-4FC7-9D64-F44FE400D0A9}" type="slidenum">
              <a:rPr lang="en-GB" smtClean="0"/>
              <a:pPr algn="l"/>
              <a:t>8</a:t>
            </a:fld>
            <a:endParaRPr lang="en-GB"/>
          </a:p>
        </p:txBody>
      </p:sp>
      <p:sp>
        <p:nvSpPr>
          <p:cNvPr id="3" name="Title 2">
            <a:extLst>
              <a:ext uri="{FF2B5EF4-FFF2-40B4-BE49-F238E27FC236}">
                <a16:creationId xmlns:a16="http://schemas.microsoft.com/office/drawing/2014/main" id="{4309A761-F423-BFF9-6A91-CFFF576FFB02}"/>
              </a:ext>
            </a:extLst>
          </p:cNvPr>
          <p:cNvSpPr>
            <a:spLocks noGrp="1"/>
          </p:cNvSpPr>
          <p:nvPr>
            <p:ph type="title"/>
            <p:custDataLst>
              <p:tags r:id="rId3"/>
            </p:custDataLst>
          </p:nvPr>
        </p:nvSpPr>
        <p:spPr/>
        <p:txBody>
          <a:bodyPr/>
          <a:lstStyle/>
          <a:p>
            <a:r>
              <a:rPr lang="en-GB"/>
              <a:t>School Leaver Recruitment</a:t>
            </a:r>
          </a:p>
        </p:txBody>
      </p:sp>
      <p:sp>
        <p:nvSpPr>
          <p:cNvPr id="4" name="Content Placeholder 3">
            <a:extLst>
              <a:ext uri="{FF2B5EF4-FFF2-40B4-BE49-F238E27FC236}">
                <a16:creationId xmlns:a16="http://schemas.microsoft.com/office/drawing/2014/main" id="{C252254B-4334-6EA1-CA4F-2CABF15A80EC}"/>
              </a:ext>
            </a:extLst>
          </p:cNvPr>
          <p:cNvSpPr>
            <a:spLocks noGrp="1"/>
          </p:cNvSpPr>
          <p:nvPr>
            <p:ph sz="quarter" idx="14"/>
            <p:custDataLst>
              <p:tags r:id="rId4"/>
            </p:custDataLst>
          </p:nvPr>
        </p:nvSpPr>
        <p:spPr>
          <a:xfrm>
            <a:off x="468313" y="812800"/>
            <a:ext cx="8207375" cy="3630613"/>
          </a:xfrm>
        </p:spPr>
        <p:txBody>
          <a:bodyPr/>
          <a:lstStyle/>
          <a:p>
            <a:r>
              <a:rPr lang="en-US" sz="1400">
                <a:ea typeface="+mn-lt"/>
                <a:cs typeface="+mn-lt"/>
              </a:rPr>
              <a:t>Our growth in school leaver recruitment</a:t>
            </a:r>
          </a:p>
          <a:p>
            <a:pPr marL="285750" indent="-285750" algn="just">
              <a:buFont typeface="Arial" panose="020B0604020202020204" pitchFamily="34" charset="0"/>
              <a:buChar char="•"/>
            </a:pPr>
            <a:r>
              <a:rPr lang="en-US" sz="1400">
                <a:ea typeface="+mn-lt"/>
                <a:cs typeface="+mn-lt"/>
              </a:rPr>
              <a:t>2011 – 19 school leavers</a:t>
            </a:r>
          </a:p>
          <a:p>
            <a:pPr marL="285750" indent="-285750" algn="just">
              <a:buFont typeface="Arial" panose="020B0604020202020204" pitchFamily="34" charset="0"/>
              <a:buChar char="•"/>
            </a:pPr>
            <a:r>
              <a:rPr lang="en-US" sz="1400">
                <a:ea typeface="+mn-lt"/>
                <a:cs typeface="+mn-lt"/>
              </a:rPr>
              <a:t>2017 – 70 school leavers</a:t>
            </a:r>
          </a:p>
          <a:p>
            <a:pPr marL="285750" indent="-285750">
              <a:buFont typeface="Arial" panose="020B0604020202020204" pitchFamily="34" charset="0"/>
              <a:buChar char="•"/>
            </a:pPr>
            <a:r>
              <a:rPr lang="en-GB" sz="1400">
                <a:ea typeface="+mn-lt"/>
                <a:cs typeface="+mn-lt"/>
              </a:rPr>
              <a:t>2019 – 80 school leavers</a:t>
            </a:r>
          </a:p>
          <a:p>
            <a:pPr marL="285750" indent="-285750">
              <a:buFont typeface="Arial" panose="020B0604020202020204" pitchFamily="34" charset="0"/>
              <a:buChar char="•"/>
            </a:pPr>
            <a:r>
              <a:rPr lang="en-GB" sz="1400">
                <a:ea typeface="+mn-lt"/>
                <a:cs typeface="+mn-lt"/>
              </a:rPr>
              <a:t>2021 - over 90 school leavers </a:t>
            </a:r>
          </a:p>
          <a:p>
            <a:pPr marL="285750" indent="-285750">
              <a:buFont typeface="Arial" panose="020B0604020202020204" pitchFamily="34" charset="0"/>
              <a:buChar char="•"/>
            </a:pPr>
            <a:r>
              <a:rPr lang="en-GB" sz="1400">
                <a:ea typeface="+mn-lt"/>
                <a:cs typeface="+mn-lt"/>
              </a:rPr>
              <a:t>2022 - 188 school leavers</a:t>
            </a:r>
          </a:p>
          <a:p>
            <a:endParaRPr lang="en-GB" sz="1400"/>
          </a:p>
          <a:p>
            <a:r>
              <a:rPr lang="en-GB" sz="1400"/>
              <a:t>Grant Thornton UK LLP has been named in the </a:t>
            </a:r>
            <a:r>
              <a:rPr lang="en-GB" sz="1400" b="1"/>
              <a:t>top 10 </a:t>
            </a:r>
            <a:r>
              <a:rPr lang="en-GB" sz="1400"/>
              <a:t>of the Department for Education’s Top 100 Apprenticeship Employers 2022. </a:t>
            </a:r>
          </a:p>
          <a:p>
            <a:endParaRPr lang="en-GB" sz="1400"/>
          </a:p>
          <a:p>
            <a:r>
              <a:rPr lang="en-GB" sz="1400"/>
              <a:t>Grant Thornton ranks 10th in the list and is one of only two accounting firms to be included in the top 10. As a firm we are currently training almost 1,000 apprentices through a combination of its early careers programme, recruiting a mix of both graduates and those joining straight from school, and those studying further on in their careers.</a:t>
            </a:r>
          </a:p>
        </p:txBody>
      </p:sp>
    </p:spTree>
    <p:custDataLst>
      <p:tags r:id="rId1"/>
    </p:custDataLst>
    <p:extLst>
      <p:ext uri="{BB962C8B-B14F-4D97-AF65-F5344CB8AC3E}">
        <p14:creationId xmlns:p14="http://schemas.microsoft.com/office/powerpoint/2010/main" val="419440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AD6D03-A847-46F0-AA57-A64AA87B82C6}"/>
              </a:ext>
            </a:extLst>
          </p:cNvPr>
          <p:cNvSpPr>
            <a:spLocks noGrp="1"/>
          </p:cNvSpPr>
          <p:nvPr>
            <p:ph type="body" sz="quarter" idx="12"/>
            <p:custDataLst>
              <p:tags r:id="rId2"/>
            </p:custDataLst>
          </p:nvPr>
        </p:nvSpPr>
        <p:spPr>
          <a:xfrm>
            <a:off x="468000" y="1397000"/>
            <a:ext cx="4698000" cy="3048797"/>
          </a:xfrm>
        </p:spPr>
        <p:txBody>
          <a:bodyPr vert="horz" lIns="0" tIns="0" rIns="0" bIns="0" rtlCol="0" anchor="t">
            <a:normAutofit/>
          </a:bodyPr>
          <a:lstStyle/>
          <a:p>
            <a:pPr>
              <a:lnSpc>
                <a:spcPct val="90000"/>
              </a:lnSpc>
            </a:pPr>
            <a:r>
              <a:rPr lang="en-GB" sz="1400" b="1" i="0" dirty="0">
                <a:effectLst/>
              </a:rPr>
              <a:t>What we have to offer</a:t>
            </a:r>
            <a:endParaRPr lang="en-GB" sz="1400" b="0" i="0" dirty="0">
              <a:effectLst/>
            </a:endParaRPr>
          </a:p>
          <a:p>
            <a:pPr marL="285750" indent="-285750">
              <a:lnSpc>
                <a:spcPct val="90000"/>
              </a:lnSpc>
              <a:buFont typeface="Arial" panose="020B0604020202020204" pitchFamily="34" charset="0"/>
              <a:buChar char="•"/>
            </a:pPr>
            <a:r>
              <a:rPr lang="en-GB" sz="1300" dirty="0"/>
              <a:t>A competitive</a:t>
            </a:r>
            <a:r>
              <a:rPr lang="en-GB" sz="1300" i="0" dirty="0">
                <a:effectLst/>
              </a:rPr>
              <a:t> salary based on market rates and the cost of living.</a:t>
            </a:r>
          </a:p>
          <a:p>
            <a:pPr marL="285750" indent="-285750">
              <a:lnSpc>
                <a:spcPct val="90000"/>
              </a:lnSpc>
              <a:buFont typeface="Arial" panose="020B0604020202020204" pitchFamily="34" charset="0"/>
              <a:buChar char="•"/>
            </a:pPr>
            <a:r>
              <a:rPr lang="en-GB" sz="1300" dirty="0"/>
              <a:t>Time off for classes and exams (exam costs covered by GT).</a:t>
            </a:r>
          </a:p>
          <a:p>
            <a:pPr marL="285750" indent="-285750">
              <a:lnSpc>
                <a:spcPct val="90000"/>
              </a:lnSpc>
              <a:buFont typeface="Arial" panose="020B0604020202020204" pitchFamily="34" charset="0"/>
              <a:buChar char="•"/>
            </a:pPr>
            <a:r>
              <a:rPr lang="en-GB" sz="1300" dirty="0"/>
              <a:t>A flexible</a:t>
            </a:r>
            <a:r>
              <a:rPr lang="en-GB" sz="1300" i="0" dirty="0">
                <a:effectLst/>
              </a:rPr>
              <a:t> benefits package, which could include pension,</a:t>
            </a:r>
            <a:r>
              <a:rPr lang="en-GB" sz="1300" dirty="0"/>
              <a:t> buying holidays,</a:t>
            </a:r>
            <a:r>
              <a:rPr lang="en-GB" sz="1300" i="0" dirty="0">
                <a:effectLst/>
              </a:rPr>
              <a:t> private medical cover, subsidised gym membership, and season ticket travel discount.</a:t>
            </a:r>
          </a:p>
          <a:p>
            <a:pPr marL="285750" indent="-285750">
              <a:lnSpc>
                <a:spcPct val="90000"/>
              </a:lnSpc>
              <a:buFont typeface="Arial" panose="020B0604020202020204" pitchFamily="34" charset="0"/>
              <a:buChar char="•"/>
            </a:pPr>
            <a:r>
              <a:rPr lang="en-GB" sz="1300" i="0" dirty="0">
                <a:effectLst/>
              </a:rPr>
              <a:t>A focus on wellbeing e.g. flexible bank holidays, birthday off etc.</a:t>
            </a:r>
          </a:p>
          <a:p>
            <a:pPr marL="285750" indent="-285750">
              <a:lnSpc>
                <a:spcPct val="90000"/>
              </a:lnSpc>
              <a:buFont typeface="Arial" panose="020B0604020202020204" pitchFamily="34" charset="0"/>
              <a:buChar char="•"/>
            </a:pPr>
            <a:r>
              <a:rPr lang="en-GB" sz="1300" dirty="0"/>
              <a:t>An employee</a:t>
            </a:r>
            <a:r>
              <a:rPr lang="en-GB" sz="1300" i="0" dirty="0">
                <a:effectLst/>
              </a:rPr>
              <a:t> recognition scheme where we celebrate the great things our colleagues do. This means people award shout-outs, vouchers and special treats for those who go the extra mile.</a:t>
            </a:r>
          </a:p>
          <a:p>
            <a:pPr>
              <a:lnSpc>
                <a:spcPct val="90000"/>
              </a:lnSpc>
            </a:pPr>
            <a:endParaRPr lang="en-GB" sz="1300"/>
          </a:p>
        </p:txBody>
      </p:sp>
      <p:sp>
        <p:nvSpPr>
          <p:cNvPr id="2" name="Slide Number Placeholder 1">
            <a:extLst>
              <a:ext uri="{FF2B5EF4-FFF2-40B4-BE49-F238E27FC236}">
                <a16:creationId xmlns:a16="http://schemas.microsoft.com/office/drawing/2014/main" id="{393146C0-D816-451C-AA16-B7DEA130C324}"/>
              </a:ext>
            </a:extLst>
          </p:cNvPr>
          <p:cNvSpPr>
            <a:spLocks noGrp="1"/>
          </p:cNvSpPr>
          <p:nvPr>
            <p:ph type="sldNum" sz="quarter" idx="13"/>
            <p:custDataLst>
              <p:tags r:id="rId3"/>
            </p:custDataLst>
          </p:nvPr>
        </p:nvSpPr>
        <p:spPr>
          <a:xfrm>
            <a:off x="468000" y="4849794"/>
            <a:ext cx="162000" cy="93600"/>
          </a:xfrm>
        </p:spPr>
        <p:txBody>
          <a:bodyPr anchor="t">
            <a:normAutofit/>
          </a:bodyPr>
          <a:lstStyle/>
          <a:p>
            <a:pPr>
              <a:spcAft>
                <a:spcPts val="600"/>
              </a:spcAft>
            </a:pPr>
            <a:fld id="{46ABC04E-765B-43CD-99F7-BD23851D570E}" type="slidenum">
              <a:rPr lang="en-GB" noProof="0" smtClean="0"/>
              <a:pPr>
                <a:spcAft>
                  <a:spcPts val="600"/>
                </a:spcAft>
              </a:pPr>
              <a:t>9</a:t>
            </a:fld>
            <a:endParaRPr lang="en-GB" noProof="0"/>
          </a:p>
        </p:txBody>
      </p:sp>
      <p:sp>
        <p:nvSpPr>
          <p:cNvPr id="4" name="Title 3">
            <a:extLst>
              <a:ext uri="{FF2B5EF4-FFF2-40B4-BE49-F238E27FC236}">
                <a16:creationId xmlns:a16="http://schemas.microsoft.com/office/drawing/2014/main" id="{82011439-5712-4330-B80F-948716F7FCFC}"/>
              </a:ext>
            </a:extLst>
          </p:cNvPr>
          <p:cNvSpPr>
            <a:spLocks noGrp="1"/>
          </p:cNvSpPr>
          <p:nvPr>
            <p:ph type="title"/>
            <p:custDataLst>
              <p:tags r:id="rId4"/>
            </p:custDataLst>
          </p:nvPr>
        </p:nvSpPr>
        <p:spPr>
          <a:xfrm>
            <a:off x="468000" y="395998"/>
            <a:ext cx="8208000" cy="792000"/>
          </a:xfrm>
        </p:spPr>
        <p:txBody>
          <a:bodyPr anchor="t">
            <a:normAutofit/>
          </a:bodyPr>
          <a:lstStyle/>
          <a:p>
            <a:r>
              <a:rPr lang="en-GB"/>
              <a:t>Grant Thornton</a:t>
            </a:r>
            <a:br>
              <a:rPr lang="en-GB"/>
            </a:br>
            <a:endParaRPr lang="en-GB"/>
          </a:p>
        </p:txBody>
      </p:sp>
      <p:pic>
        <p:nvPicPr>
          <p:cNvPr id="2050" name="Picture 2" descr="See the source image">
            <a:extLst>
              <a:ext uri="{FF2B5EF4-FFF2-40B4-BE49-F238E27FC236}">
                <a16:creationId xmlns:a16="http://schemas.microsoft.com/office/drawing/2014/main" id="{87FFB2E8-32A7-B8A1-D344-CC36B4F71F6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720292" y="1680837"/>
            <a:ext cx="3048842" cy="23323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92024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NGUAGE" val="English (UK)"/>
  <p:tag name="THEMEOPTION2SELECTED" val="Logo"/>
  <p:tag name="THEMEOPTION1SELECTED" val="Purple-Teal"/>
  <p:tag name="COVERDATE" val="05 October 2021"/>
  <p:tag name="COVERDAY" val="05"/>
  <p:tag name="COVERMONTH" val="October"/>
  <p:tag name="COVERYEAR" val="2021"/>
  <p:tag name="FOOTERCOPYRIGHTTEXT" val="Grant Thornton UK LLP."/>
  <p:tag name="FOOTERCOPYRIGHTYEAR" val="2021"/>
  <p:tag name="FOOTERHIDEPAGENUMBERS" val="False"/>
  <p:tag name="FOOTERHIDELOGO" val="False"/>
  <p:tag name="COVERTITLE" val="School Leaver Route"/>
  <p:tag name="MSOBJECTISCOVERSUBTITLE" val="False"/>
  <p:tag name="TEMPLATELOADED" val="Presentation Landscape 16x9_Purple-Teal_Logo"/>
  <p:tag name="PRESENTATION TOC TITLE" val="Agenda"/>
  <p:tag name="ADMINPROTECTIONOFF" val="False"/>
  <p:tag name="PRESENTATION TOC OUTLINE LEVEL TOP" val="2"/>
  <p:tag name="PRESENTATION TOC INCLUDE DIVIDERS" val="True"/>
  <p:tag name="PRESENTATION TOC SHOW NUMBERS" val="True"/>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3917.5059722222076072"/>
</p:tagLst>
</file>

<file path=ppt/tags/tag100.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2312.4531944444077474"/>
</p:tagLst>
</file>

<file path=ppt/tags/tag101.xml><?xml version="1.0" encoding="utf-8"?>
<p:tagLst xmlns:a="http://schemas.openxmlformats.org/drawingml/2006/main" xmlns:r="http://schemas.openxmlformats.org/officeDocument/2006/relationships" xmlns:p="http://schemas.openxmlformats.org/presentationml/2006/main">
  <p:tag name="MS_PLACEHOLDERID" val="PlaceholderID42312.4531944444001401"/>
</p:tagLst>
</file>

<file path=ppt/tags/tag102.xml><?xml version="1.0" encoding="utf-8"?>
<p:tagLst xmlns:a="http://schemas.openxmlformats.org/drawingml/2006/main" xmlns:r="http://schemas.openxmlformats.org/officeDocument/2006/relationships" xmlns:p="http://schemas.openxmlformats.org/presentationml/2006/main">
  <p:tag name="MS_PLACEHOLDERID" val="PlaceholderID42408.6975462963004778"/>
</p:tagLst>
</file>

<file path=ppt/tags/tag10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104.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09797"/>
</p:tagLst>
</file>

<file path=ppt/tags/tag105.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106.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69448"/>
</p:tagLst>
</file>

<file path=ppt/tags/tag107.xml><?xml version="1.0" encoding="utf-8"?>
<p:tagLst xmlns:a="http://schemas.openxmlformats.org/drawingml/2006/main" xmlns:r="http://schemas.openxmlformats.org/officeDocument/2006/relationships" xmlns:p="http://schemas.openxmlformats.org/presentationml/2006/main">
  <p:tag name="MS_PLACEHOLDERID" val="PlaceholderID43917.5059722222091371"/>
</p:tagLst>
</file>

<file path=ppt/tags/tag108.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83481"/>
</p:tagLst>
</file>

<file path=ppt/tags/tag109.xml><?xml version="1.0" encoding="utf-8"?>
<p:tagLst xmlns:a="http://schemas.openxmlformats.org/drawingml/2006/main" xmlns:r="http://schemas.openxmlformats.org/officeDocument/2006/relationships" xmlns:p="http://schemas.openxmlformats.org/presentationml/2006/main">
  <p:tag name="MS_PLACEHOLDERID" val="PlaceholderID43917.5059722222002262"/>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43917.5059722222081449"/>
</p:tagLst>
</file>

<file path=ppt/tags/tag110.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4336"/>
</p:tagLst>
</file>

<file path=ppt/tags/tag111.xml><?xml version="1.0" encoding="utf-8"?>
<p:tagLst xmlns:a="http://schemas.openxmlformats.org/drawingml/2006/main" xmlns:r="http://schemas.openxmlformats.org/officeDocument/2006/relationships" xmlns:p="http://schemas.openxmlformats.org/presentationml/2006/main">
  <p:tag name="MS_PLACEHOLDERID" val="PlaceholderID43917.5059722222091616"/>
</p:tagLst>
</file>

<file path=ppt/tags/tag112.xml><?xml version="1.0" encoding="utf-8"?>
<p:tagLst xmlns:a="http://schemas.openxmlformats.org/drawingml/2006/main" xmlns:r="http://schemas.openxmlformats.org/officeDocument/2006/relationships" xmlns:p="http://schemas.openxmlformats.org/presentationml/2006/main">
  <p:tag name="MS_PLACEHOLDERID" val="PlaceholderID44091.434837963043026"/>
</p:tagLst>
</file>

<file path=ppt/tags/tag113.xml><?xml version="1.0" encoding="utf-8"?>
<p:tagLst xmlns:a="http://schemas.openxmlformats.org/drawingml/2006/main" xmlns:r="http://schemas.openxmlformats.org/officeDocument/2006/relationships" xmlns:p="http://schemas.openxmlformats.org/presentationml/2006/main">
  <p:tag name="MS_PLACEHOLDERID" val="PlaceholderID43917.5059722222004535"/>
</p:tagLst>
</file>

<file path=ppt/tags/tag114.xml><?xml version="1.0" encoding="utf-8"?>
<p:tagLst xmlns:a="http://schemas.openxmlformats.org/drawingml/2006/main" xmlns:r="http://schemas.openxmlformats.org/officeDocument/2006/relationships" xmlns:p="http://schemas.openxmlformats.org/presentationml/2006/main">
  <p:tag name="MS_PLACEHOLDERID" val="PlaceholderID43917.5059722222041403"/>
</p:tagLst>
</file>

<file path=ppt/tags/tag11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86261"/>
</p:tagLst>
</file>

<file path=ppt/tags/tag11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9048"/>
</p:tagLst>
</file>

<file path=ppt/tags/tag117.xml><?xml version="1.0" encoding="utf-8"?>
<p:tagLst xmlns:a="http://schemas.openxmlformats.org/drawingml/2006/main" xmlns:r="http://schemas.openxmlformats.org/officeDocument/2006/relationships" xmlns:p="http://schemas.openxmlformats.org/presentationml/2006/main">
  <p:tag name="MS_PLACEHOLDERID" val="PlaceholderID44091.434837963037353"/>
</p:tagLst>
</file>

<file path=ppt/tags/tag118.xml><?xml version="1.0" encoding="utf-8"?>
<p:tagLst xmlns:a="http://schemas.openxmlformats.org/drawingml/2006/main" xmlns:r="http://schemas.openxmlformats.org/officeDocument/2006/relationships" xmlns:p="http://schemas.openxmlformats.org/presentationml/2006/main">
  <p:tag name="MS_PLACEHOLDERID" val="PlaceholderID44091.434837963096195"/>
</p:tagLst>
</file>

<file path=ppt/tags/tag119.xml><?xml version="1.0" encoding="utf-8"?>
<p:tagLst xmlns:a="http://schemas.openxmlformats.org/drawingml/2006/main" xmlns:r="http://schemas.openxmlformats.org/officeDocument/2006/relationships" xmlns:p="http://schemas.openxmlformats.org/presentationml/2006/main">
  <p:tag name="MS_PLACEHOLDERID" val="PlaceholderID44091.434837963087144"/>
</p:tagLst>
</file>

<file path=ppt/tags/tag12.xml><?xml version="1.0" encoding="utf-8"?>
<p:tagLst xmlns:a="http://schemas.openxmlformats.org/drawingml/2006/main" xmlns:r="http://schemas.openxmlformats.org/officeDocument/2006/relationships" xmlns:p="http://schemas.openxmlformats.org/presentationml/2006/main">
  <p:tag name="PICTUREXMLFILE" val="Default Picture Settings"/>
  <p:tag name="PLACEHOLDERAUTOMATIONTAG" val="NoAutomation"/>
  <p:tag name="MS_XMLFILE_REGKEY" val=""/>
  <p:tag name="MS_PLACEHOLDERID" val="PlaceholderID43917.5059722222070903"/>
</p:tagLst>
</file>

<file path=ppt/tags/tag12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5623"/>
</p:tagLst>
</file>

<file path=ppt/tags/tag121.xml><?xml version="1.0" encoding="utf-8"?>
<p:tagLst xmlns:a="http://schemas.openxmlformats.org/drawingml/2006/main" xmlns:r="http://schemas.openxmlformats.org/officeDocument/2006/relationships" xmlns:p="http://schemas.openxmlformats.org/presentationml/2006/main">
  <p:tag name="MS_PLACEHOLDERID" val="PlaceholderID43917.5059722222094955"/>
</p:tagLst>
</file>

<file path=ppt/tags/tag12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6401"/>
</p:tagLst>
</file>

<file path=ppt/tags/tag123.xml><?xml version="1.0" encoding="utf-8"?>
<p:tagLst xmlns:a="http://schemas.openxmlformats.org/drawingml/2006/main" xmlns:r="http://schemas.openxmlformats.org/officeDocument/2006/relationships" xmlns:p="http://schemas.openxmlformats.org/presentationml/2006/main">
  <p:tag name="MS_PLACEHOLDERID" val="PlaceholderID43917.5059722222052486"/>
</p:tagLst>
</file>

<file path=ppt/tags/tag124.xml><?xml version="1.0" encoding="utf-8"?>
<p:tagLst xmlns:a="http://schemas.openxmlformats.org/drawingml/2006/main" xmlns:r="http://schemas.openxmlformats.org/officeDocument/2006/relationships" xmlns:p="http://schemas.openxmlformats.org/presentationml/2006/main">
  <p:tag name="MS_PLACEHOLDERID" val="PlaceholderID44091.434837963076711"/>
</p:tagLst>
</file>

<file path=ppt/tags/tag125.xml><?xml version="1.0" encoding="utf-8"?>
<p:tagLst xmlns:a="http://schemas.openxmlformats.org/drawingml/2006/main" xmlns:r="http://schemas.openxmlformats.org/officeDocument/2006/relationships" xmlns:p="http://schemas.openxmlformats.org/presentationml/2006/main">
  <p:tag name="MS_PLACEHOLDERID" val="PlaceholderID44091.434837963005350"/>
</p:tagLst>
</file>

<file path=ppt/tags/tag126.xml><?xml version="1.0" encoding="utf-8"?>
<p:tagLst xmlns:a="http://schemas.openxmlformats.org/drawingml/2006/main" xmlns:r="http://schemas.openxmlformats.org/officeDocument/2006/relationships" xmlns:p="http://schemas.openxmlformats.org/presentationml/2006/main">
  <p:tag name="MS_PLACEHOLDERID" val="PlaceholderID44091.434837963059245"/>
</p:tagLst>
</file>

<file path=ppt/tags/tag12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6870"/>
</p:tagLst>
</file>

<file path=ppt/tags/tag128.xml><?xml version="1.0" encoding="utf-8"?>
<p:tagLst xmlns:a="http://schemas.openxmlformats.org/drawingml/2006/main" xmlns:r="http://schemas.openxmlformats.org/officeDocument/2006/relationships" xmlns:p="http://schemas.openxmlformats.org/presentationml/2006/main">
  <p:tag name="MS_PLACEHOLDERID" val="PlaceholderID43917.5059722222029816"/>
</p:tagLst>
</file>

<file path=ppt/tags/tag12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2269"/>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43917.5059722222004535"/>
</p:tagLst>
</file>

<file path=ppt/tags/tag130.xml><?xml version="1.0" encoding="utf-8"?>
<p:tagLst xmlns:a="http://schemas.openxmlformats.org/drawingml/2006/main" xmlns:r="http://schemas.openxmlformats.org/officeDocument/2006/relationships" xmlns:p="http://schemas.openxmlformats.org/presentationml/2006/main">
  <p:tag name="MS_PLACEHOLDERID" val="PlaceholderID43917.5059722222064782"/>
</p:tagLst>
</file>

<file path=ppt/tags/tag131.xml><?xml version="1.0" encoding="utf-8"?>
<p:tagLst xmlns:a="http://schemas.openxmlformats.org/drawingml/2006/main" xmlns:r="http://schemas.openxmlformats.org/officeDocument/2006/relationships" xmlns:p="http://schemas.openxmlformats.org/presentationml/2006/main">
  <p:tag name="MS_PLACEHOLDERID" val="PlaceholderID43917.5059722222026379"/>
</p:tagLst>
</file>

<file path=ppt/tags/tag13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27934"/>
</p:tagLst>
</file>

<file path=ppt/tags/tag13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980"/>
</p:tagLst>
</file>

<file path=ppt/tags/tag13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460"/>
</p:tagLst>
</file>

<file path=ppt/tags/tag13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916"/>
</p:tagLst>
</file>

<file path=ppt/tags/tag136.xml><?xml version="1.0" encoding="utf-8"?>
<p:tagLst xmlns:a="http://schemas.openxmlformats.org/drawingml/2006/main" xmlns:r="http://schemas.openxmlformats.org/officeDocument/2006/relationships" xmlns:p="http://schemas.openxmlformats.org/presentationml/2006/main">
  <p:tag name="MS_PLACEHOLDERID" val="PlaceholderID43917.5059722222098609"/>
</p:tagLst>
</file>

<file path=ppt/tags/tag13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1096"/>
</p:tagLst>
</file>

<file path=ppt/tags/tag13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2686"/>
</p:tagLst>
</file>

<file path=ppt/tags/tag13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9511"/>
</p:tagLst>
</file>

<file path=ppt/tags/tag14.xml><?xml version="1.0" encoding="utf-8"?>
<p:tagLst xmlns:a="http://schemas.openxmlformats.org/drawingml/2006/main" xmlns:r="http://schemas.openxmlformats.org/officeDocument/2006/relationships" xmlns:p="http://schemas.openxmlformats.org/presentationml/2006/main">
  <p:tag name="MS_PLACEHOLDERID" val="PlaceholderID43917.5059722222041403"/>
</p:tagLst>
</file>

<file path=ppt/tags/tag14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8000"/>
</p:tagLst>
</file>

<file path=ppt/tags/tag141.xml><?xml version="1.0" encoding="utf-8"?>
<p:tagLst xmlns:a="http://schemas.openxmlformats.org/drawingml/2006/main" xmlns:r="http://schemas.openxmlformats.org/officeDocument/2006/relationships" xmlns:p="http://schemas.openxmlformats.org/presentationml/2006/main">
  <p:tag name="MS_PLACEHOLDERID" val="PlaceholderID43917.5059722222024393"/>
</p:tagLst>
</file>

<file path=ppt/tags/tag14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3387"/>
</p:tagLst>
</file>

<file path=ppt/tags/tag143.xml><?xml version="1.0" encoding="utf-8"?>
<p:tagLst xmlns:a="http://schemas.openxmlformats.org/drawingml/2006/main" xmlns:r="http://schemas.openxmlformats.org/officeDocument/2006/relationships" xmlns:p="http://schemas.openxmlformats.org/presentationml/2006/main">
  <p:tag name="MS_PLACEHOLDERID" val="PlaceholderID43917.5059722222010636"/>
</p:tagLst>
</file>

<file path=ppt/tags/tag14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9941"/>
</p:tagLst>
</file>

<file path=ppt/tags/tag14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7617"/>
</p:tagLst>
</file>

<file path=ppt/tags/tag146.xml><?xml version="1.0" encoding="utf-8"?>
<p:tagLst xmlns:a="http://schemas.openxmlformats.org/drawingml/2006/main" xmlns:r="http://schemas.openxmlformats.org/officeDocument/2006/relationships" xmlns:p="http://schemas.openxmlformats.org/presentationml/2006/main">
  <p:tag name="MS_PLACEHOLDERID" val="PlaceholderID43917.5059722222001570"/>
</p:tagLst>
</file>

<file path=ppt/tags/tag147.xml><?xml version="1.0" encoding="utf-8"?>
<p:tagLst xmlns:a="http://schemas.openxmlformats.org/drawingml/2006/main" xmlns:r="http://schemas.openxmlformats.org/officeDocument/2006/relationships" xmlns:p="http://schemas.openxmlformats.org/presentationml/2006/main">
  <p:tag name="MS_PLACEHOLDERID" val="PlaceholderID43917.5059722222057518"/>
</p:tagLst>
</file>

<file path=ppt/tags/tag148.xml><?xml version="1.0" encoding="utf-8"?>
<p:tagLst xmlns:a="http://schemas.openxmlformats.org/drawingml/2006/main" xmlns:r="http://schemas.openxmlformats.org/officeDocument/2006/relationships" xmlns:p="http://schemas.openxmlformats.org/presentationml/2006/main">
  <p:tag name="MS_PLACEHOLDERID" val="PlaceholderID43917.5059722222010005"/>
</p:tagLst>
</file>

<file path=ppt/tags/tag149.xml><?xml version="1.0" encoding="utf-8"?>
<p:tagLst xmlns:a="http://schemas.openxmlformats.org/drawingml/2006/main" xmlns:r="http://schemas.openxmlformats.org/officeDocument/2006/relationships" xmlns:p="http://schemas.openxmlformats.org/presentationml/2006/main">
  <p:tag name="MS_PLACEHOLDERID" val="PlaceholderID43917.5059722222010302"/>
</p:tagLst>
</file>

<file path=ppt/tags/tag1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86261"/>
</p:tagLst>
</file>

<file path=ppt/tags/tag150.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79888"/>
</p:tagLst>
</file>

<file path=ppt/tags/tag151.xml><?xml version="1.0" encoding="utf-8"?>
<p:tagLst xmlns:a="http://schemas.openxmlformats.org/drawingml/2006/main" xmlns:r="http://schemas.openxmlformats.org/officeDocument/2006/relationships" xmlns:p="http://schemas.openxmlformats.org/presentationml/2006/main">
  <p:tag name="MS_PLACEHOLDERID" val="PlaceholderID43917.5059722222028448"/>
</p:tagLst>
</file>

<file path=ppt/tags/tag152.xml><?xml version="1.0" encoding="utf-8"?>
<p:tagLst xmlns:a="http://schemas.openxmlformats.org/drawingml/2006/main" xmlns:r="http://schemas.openxmlformats.org/officeDocument/2006/relationships" xmlns:p="http://schemas.openxmlformats.org/presentationml/2006/main">
  <p:tag name="MS_PLACEHOLDERID" val="PlaceholderID44091.434837963004564"/>
</p:tagLst>
</file>

<file path=ppt/tags/tag153.xml><?xml version="1.0" encoding="utf-8"?>
<p:tagLst xmlns:a="http://schemas.openxmlformats.org/drawingml/2006/main" xmlns:r="http://schemas.openxmlformats.org/officeDocument/2006/relationships" xmlns:p="http://schemas.openxmlformats.org/presentationml/2006/main">
  <p:tag name="MS_PLACEHOLDERID" val="PlaceholderID43917.5059722222029577"/>
</p:tagLst>
</file>

<file path=ppt/tags/tag154.xml><?xml version="1.0" encoding="utf-8"?>
<p:tagLst xmlns:a="http://schemas.openxmlformats.org/drawingml/2006/main" xmlns:r="http://schemas.openxmlformats.org/officeDocument/2006/relationships" xmlns:p="http://schemas.openxmlformats.org/presentationml/2006/main">
  <p:tag name="MS_PLACEHOLDERID" val="PlaceholderID43917.5059722222038201"/>
</p:tagLst>
</file>

<file path=ppt/tags/tag155.xml><?xml version="1.0" encoding="utf-8"?>
<p:tagLst xmlns:a="http://schemas.openxmlformats.org/drawingml/2006/main" xmlns:r="http://schemas.openxmlformats.org/officeDocument/2006/relationships" xmlns:p="http://schemas.openxmlformats.org/presentationml/2006/main">
  <p:tag name="MS_PLACEHOLDERID" val="PlaceholderID43917.5059722222030097"/>
</p:tagLst>
</file>

<file path=ppt/tags/tag156.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94857"/>
</p:tagLst>
</file>

<file path=ppt/tags/tag157.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97982"/>
</p:tagLst>
</file>

<file path=ppt/tags/tag158.xml><?xml version="1.0" encoding="utf-8"?>
<p:tagLst xmlns:a="http://schemas.openxmlformats.org/drawingml/2006/main" xmlns:r="http://schemas.openxmlformats.org/officeDocument/2006/relationships" xmlns:p="http://schemas.openxmlformats.org/presentationml/2006/main">
  <p:tag name="MS_PLACEHOLDERID" val="PlaceholderID43917.5059722222040137"/>
</p:tagLst>
</file>

<file path=ppt/tags/tag159.xml><?xml version="1.0" encoding="utf-8"?>
<p:tagLst xmlns:a="http://schemas.openxmlformats.org/drawingml/2006/main" xmlns:r="http://schemas.openxmlformats.org/officeDocument/2006/relationships" xmlns:p="http://schemas.openxmlformats.org/presentationml/2006/main">
  <p:tag name="MS_PLACEHOLDERID" val="PlaceholderID44091.434837963027827"/>
</p:tagLst>
</file>

<file path=ppt/tags/tag1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9048"/>
</p:tagLst>
</file>

<file path=ppt/tags/tag160.xml><?xml version="1.0" encoding="utf-8"?>
<p:tagLst xmlns:a="http://schemas.openxmlformats.org/drawingml/2006/main" xmlns:r="http://schemas.openxmlformats.org/officeDocument/2006/relationships" xmlns:p="http://schemas.openxmlformats.org/presentationml/2006/main">
  <p:tag name="MS_PLACEHOLDERID" val="PlaceholderID43917.5059722222016044"/>
</p:tagLst>
</file>

<file path=ppt/tags/tag161.xml><?xml version="1.0" encoding="utf-8"?>
<p:tagLst xmlns:a="http://schemas.openxmlformats.org/drawingml/2006/main" xmlns:r="http://schemas.openxmlformats.org/officeDocument/2006/relationships" xmlns:p="http://schemas.openxmlformats.org/presentationml/2006/main">
  <p:tag name="MS_PLACEHOLDERID" val="PlaceholderID43917.5059722222016282"/>
</p:tagLst>
</file>

<file path=ppt/tags/tag162.xml><?xml version="1.0" encoding="utf-8"?>
<p:tagLst xmlns:a="http://schemas.openxmlformats.org/drawingml/2006/main" xmlns:r="http://schemas.openxmlformats.org/officeDocument/2006/relationships" xmlns:p="http://schemas.openxmlformats.org/presentationml/2006/main">
  <p:tag name="MS_PLACEHOLDERID" val="PlaceholderID43917.5059722222064658"/>
</p:tagLst>
</file>

<file path=ppt/tags/tag163.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41007"/>
</p:tagLst>
</file>

<file path=ppt/tags/tag164.xml><?xml version="1.0" encoding="utf-8"?>
<p:tagLst xmlns:a="http://schemas.openxmlformats.org/drawingml/2006/main" xmlns:r="http://schemas.openxmlformats.org/officeDocument/2006/relationships" xmlns:p="http://schemas.openxmlformats.org/presentationml/2006/main">
  <p:tag name="MS_PLACEHOLDERID" val="PlaceholderID44091.434837963041276"/>
</p:tagLst>
</file>

<file path=ppt/tags/tag165.xml><?xml version="1.0" encoding="utf-8"?>
<p:tagLst xmlns:a="http://schemas.openxmlformats.org/drawingml/2006/main" xmlns:r="http://schemas.openxmlformats.org/officeDocument/2006/relationships" xmlns:p="http://schemas.openxmlformats.org/presentationml/2006/main">
  <p:tag name="MS_PLACEHOLDERID" val="PlaceholderID43917.5059722222071273"/>
</p:tagLst>
</file>

<file path=ppt/tags/tag166.xml><?xml version="1.0" encoding="utf-8"?>
<p:tagLst xmlns:a="http://schemas.openxmlformats.org/drawingml/2006/main" xmlns:r="http://schemas.openxmlformats.org/officeDocument/2006/relationships" xmlns:p="http://schemas.openxmlformats.org/presentationml/2006/main">
  <p:tag name="MS_PLACEHOLDERID" val="PlaceholderID43917.5059722222032620"/>
</p:tagLst>
</file>

<file path=ppt/tags/tag167.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63317"/>
</p:tagLst>
</file>

<file path=ppt/tags/tag168.xml><?xml version="1.0" encoding="utf-8"?>
<p:tagLst xmlns:a="http://schemas.openxmlformats.org/drawingml/2006/main" xmlns:r="http://schemas.openxmlformats.org/officeDocument/2006/relationships" xmlns:p="http://schemas.openxmlformats.org/presentationml/2006/main">
  <p:tag name="MS_PLACEHOLDERID" val="PlaceholderID43917.5059722222020756"/>
</p:tagLst>
</file>

<file path=ppt/tags/tag169.xml><?xml version="1.0" encoding="utf-8"?>
<p:tagLst xmlns:a="http://schemas.openxmlformats.org/drawingml/2006/main" xmlns:r="http://schemas.openxmlformats.org/officeDocument/2006/relationships" xmlns:p="http://schemas.openxmlformats.org/presentationml/2006/main">
  <p:tag name="MS_PLACEHOLDERID" val="PlaceholderID43917.5059722222018601"/>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4091.434837963037353"/>
</p:tagLst>
</file>

<file path=ppt/tags/tag170.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335"/>
</p:tagLst>
</file>

<file path=ppt/tags/tag171.xml><?xml version="1.0" encoding="utf-8"?>
<p:tagLst xmlns:a="http://schemas.openxmlformats.org/drawingml/2006/main" xmlns:r="http://schemas.openxmlformats.org/officeDocument/2006/relationships" xmlns:p="http://schemas.openxmlformats.org/presentationml/2006/main">
  <p:tag name="MS_PLACEHOLDERID" val="PlaceholderID43917.5059722222008071"/>
</p:tagLst>
</file>

<file path=ppt/tags/tag17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5797"/>
</p:tagLst>
</file>

<file path=ppt/tags/tag17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0572"/>
</p:tagLst>
</file>

<file path=ppt/tags/tag17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6136"/>
</p:tagLst>
</file>

<file path=ppt/tags/tag1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8521"/>
</p:tagLst>
</file>

<file path=ppt/tags/tag1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7890"/>
</p:tagLst>
</file>

<file path=ppt/tags/tag17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8966"/>
</p:tagLst>
</file>

<file path=ppt/tags/tag178.xml><?xml version="1.0" encoding="utf-8"?>
<p:tagLst xmlns:a="http://schemas.openxmlformats.org/drawingml/2006/main" xmlns:r="http://schemas.openxmlformats.org/officeDocument/2006/relationships" xmlns:p="http://schemas.openxmlformats.org/presentationml/2006/main">
  <p:tag name="MS_PLACEHOLDERID" val="PlaceholderID43917.5059722222091937"/>
</p:tagLst>
</file>

<file path=ppt/tags/tag179.xml><?xml version="1.0" encoding="utf-8"?>
<p:tagLst xmlns:a="http://schemas.openxmlformats.org/drawingml/2006/main" xmlns:r="http://schemas.openxmlformats.org/officeDocument/2006/relationships" xmlns:p="http://schemas.openxmlformats.org/presentationml/2006/main">
  <p:tag name="MS_PLACEHOLDERID" val="PlaceholderID43917.5059722222063174"/>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4091.434837963096195"/>
</p:tagLst>
</file>

<file path=ppt/tags/tag180.xml><?xml version="1.0" encoding="utf-8"?>
<p:tagLst xmlns:a="http://schemas.openxmlformats.org/drawingml/2006/main" xmlns:r="http://schemas.openxmlformats.org/officeDocument/2006/relationships" xmlns:p="http://schemas.openxmlformats.org/presentationml/2006/main">
  <p:tag name="MS_PLACEHOLDERID" val="PlaceholderID43917.5059722222062764"/>
</p:tagLst>
</file>

<file path=ppt/tags/tag181.xml><?xml version="1.0" encoding="utf-8"?>
<p:tagLst xmlns:a="http://schemas.openxmlformats.org/drawingml/2006/main" xmlns:r="http://schemas.openxmlformats.org/officeDocument/2006/relationships" xmlns:p="http://schemas.openxmlformats.org/presentationml/2006/main">
  <p:tag name="MS_PLACEHOLDERID" val="PlaceholderID43917.5059722222042845"/>
</p:tagLst>
</file>

<file path=ppt/tags/tag18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1401"/>
</p:tagLst>
</file>

<file path=ppt/tags/tag183.xml><?xml version="1.0" encoding="utf-8"?>
<p:tagLst xmlns:a="http://schemas.openxmlformats.org/drawingml/2006/main" xmlns:r="http://schemas.openxmlformats.org/officeDocument/2006/relationships" xmlns:p="http://schemas.openxmlformats.org/presentationml/2006/main">
  <p:tag name="MS_PLACEHOLDERID" val="PlaceholderID43917.5059722222076072"/>
</p:tagLst>
</file>

<file path=ppt/tags/tag184.xml><?xml version="1.0" encoding="utf-8"?>
<p:tagLst xmlns:a="http://schemas.openxmlformats.org/drawingml/2006/main" xmlns:r="http://schemas.openxmlformats.org/officeDocument/2006/relationships" xmlns:p="http://schemas.openxmlformats.org/presentationml/2006/main">
  <p:tag name="MS_PLACEHOLDERID" val="PlaceholderID43917.5059722222081449"/>
</p:tagLst>
</file>

<file path=ppt/tags/tag185.xml><?xml version="1.0" encoding="utf-8"?>
<p:tagLst xmlns:a="http://schemas.openxmlformats.org/drawingml/2006/main" xmlns:r="http://schemas.openxmlformats.org/officeDocument/2006/relationships" xmlns:p="http://schemas.openxmlformats.org/presentationml/2006/main">
  <p:tag name="PICTUREXMLFILE" val="Default Picture Settings"/>
  <p:tag name="PLACEHOLDERAUTOMATIONTAG" val="NoAutomation"/>
  <p:tag name="MS_XMLFILE_REGKEY" val=""/>
  <p:tag name="MS_PLACEHOLDERID" val="PlaceholderID43917.5059722222070903"/>
</p:tagLst>
</file>

<file path=ppt/tags/tag186.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187.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188.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917.5059722222077474"/>
</p:tagLst>
</file>

<file path=ppt/tags/tag189.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44091.434837963087144"/>
</p:tagLst>
</file>

<file path=ppt/tags/tag190.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19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7951"/>
</p:tagLst>
</file>

<file path=ppt/tags/tag192.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917.5059722222067794"/>
</p:tagLst>
</file>

<file path=ppt/tags/tag19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0245"/>
</p:tagLst>
</file>

<file path=ppt/tags/tag194.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1373"/>
</p:tagLst>
</file>

<file path=ppt/tags/tag195.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917.5059722222046298"/>
</p:tagLst>
</file>

<file path=ppt/tags/tag196.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35347"/>
</p:tagLst>
</file>

<file path=ppt/tags/tag197.xml><?xml version="1.0" encoding="utf-8"?>
<p:tagLst xmlns:a="http://schemas.openxmlformats.org/drawingml/2006/main" xmlns:r="http://schemas.openxmlformats.org/officeDocument/2006/relationships" xmlns:p="http://schemas.openxmlformats.org/presentationml/2006/main">
  <p:tag name="MS_PLACEHOLDERID" val="PlaceholderID43917.5059722222040483"/>
</p:tagLst>
</file>

<file path=ppt/tags/tag198.xml><?xml version="1.0" encoding="utf-8"?>
<p:tagLst xmlns:a="http://schemas.openxmlformats.org/drawingml/2006/main" xmlns:r="http://schemas.openxmlformats.org/officeDocument/2006/relationships" xmlns:p="http://schemas.openxmlformats.org/presentationml/2006/main">
  <p:tag name="SLIDELAYOUTNAME" val="Title"/>
  <p:tag name="SLIDEAUTOMATIONTYPE" val="Cover"/>
  <p:tag name="AUTOMATIONTAG" val="Title"/>
  <p:tag name="SLIDETOCOUTLINELEVEL" val="0"/>
  <p:tag name="SLIDEPROJECTVERSION" val="6.5.18"/>
  <p:tag name="SLIDEISINMEDIASTERLINGPROJECT" val="True"/>
  <p:tag name="SLIDETITLE" val="School Leaver Route"/>
</p:tagLst>
</file>

<file path=ppt/tags/tag199.xml><?xml version="1.0" encoding="utf-8"?>
<p:tagLst xmlns:a="http://schemas.openxmlformats.org/drawingml/2006/main" xmlns:r="http://schemas.openxmlformats.org/officeDocument/2006/relationships" xmlns:p="http://schemas.openxmlformats.org/presentationml/2006/main">
  <p:tag name="PLACEHOLDERAUTOMATIONTAG" val="NoAutomation"/>
  <p:tag name="MS_PLACEHOLDERID" val="PlaceholderID43917.5059722222050245"/>
</p:tagLst>
</file>

<file path=ppt/tags/tag2.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Lst>
</file>

<file path=ppt/tags/tag2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5623"/>
</p:tagLst>
</file>

<file path=ppt/tags/tag200.xml><?xml version="1.0" encoding="utf-8"?>
<p:tagLst xmlns:a="http://schemas.openxmlformats.org/drawingml/2006/main" xmlns:r="http://schemas.openxmlformats.org/officeDocument/2006/relationships" xmlns:p="http://schemas.openxmlformats.org/presentationml/2006/main">
  <p:tag name="MS_PLACEHOLDERID" val="PlaceholderID42312.4531944444057951"/>
</p:tagLst>
</file>

<file path=ppt/tags/tag201.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02.xml><?xml version="1.0" encoding="utf-8"?>
<p:tagLst xmlns:a="http://schemas.openxmlformats.org/drawingml/2006/main" xmlns:r="http://schemas.openxmlformats.org/officeDocument/2006/relationships" xmlns:p="http://schemas.openxmlformats.org/presentationml/2006/main">
  <p:tag name="MS_PLACEHOLDERID" val="PlaceholderID42312.4531944444028956"/>
</p:tagLst>
</file>

<file path=ppt/tags/tag203.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04.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05.xml><?xml version="1.0" encoding="utf-8"?>
<p:tagLst xmlns:a="http://schemas.openxmlformats.org/drawingml/2006/main" xmlns:r="http://schemas.openxmlformats.org/officeDocument/2006/relationships" xmlns:p="http://schemas.openxmlformats.org/presentationml/2006/main">
  <p:tag name="SLIDEUNIQUEID" val="Slide44475.3864236111057951"/>
</p:tagLst>
</file>

<file path=ppt/tags/tag206.xml><?xml version="1.0" encoding="utf-8"?>
<p:tagLst xmlns:a="http://schemas.openxmlformats.org/drawingml/2006/main" xmlns:r="http://schemas.openxmlformats.org/officeDocument/2006/relationships" xmlns:p="http://schemas.openxmlformats.org/presentationml/2006/main">
  <p:tag name="MS_PLACEHOLDERID" val="PlaceholderID42312.4531944444057951"/>
</p:tagLst>
</file>

<file path=ppt/tags/tag207.xml><?xml version="1.0" encoding="utf-8"?>
<p:tagLst xmlns:a="http://schemas.openxmlformats.org/drawingml/2006/main" xmlns:r="http://schemas.openxmlformats.org/officeDocument/2006/relationships" xmlns:p="http://schemas.openxmlformats.org/presentationml/2006/main">
  <p:tag name="MS_PLACEHOLDERID" val="PlaceholderID42312.4531944444028956"/>
</p:tagLst>
</file>

<file path=ppt/tags/tag208.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09.xml><?xml version="1.0" encoding="utf-8"?>
<p:tagLst xmlns:a="http://schemas.openxmlformats.org/drawingml/2006/main" xmlns:r="http://schemas.openxmlformats.org/officeDocument/2006/relationships" xmlns:p="http://schemas.openxmlformats.org/presentationml/2006/main">
  <p:tag name="SLIDEUNIQUEID" val="Slide43129.6648958333004535"/>
  <p:tag name="SLIDELAYOUTNAME" val="One column"/>
  <p:tag name="SLIDEAUTOMATIONTYPE" val="Standard"/>
  <p:tag name="AUTOMATIONTAG" val="One column"/>
  <p:tag name="SLIDETOCOUTLINELEVEL" val="2"/>
  <p:tag name="SLIDEPROJECTVERSION" val="6.5.15"/>
  <p:tag name="SLIDEISINMEDIASTERLINGPROJECT" val="True"/>
</p:tagLst>
</file>

<file path=ppt/tags/tag21.xml><?xml version="1.0" encoding="utf-8"?>
<p:tagLst xmlns:a="http://schemas.openxmlformats.org/drawingml/2006/main" xmlns:r="http://schemas.openxmlformats.org/officeDocument/2006/relationships" xmlns:p="http://schemas.openxmlformats.org/presentationml/2006/main">
  <p:tag name="MS_PLACEHOLDERID" val="PlaceholderID43917.5059722222094955"/>
</p:tagLst>
</file>

<file path=ppt/tags/tag210.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211.xml><?xml version="1.0" encoding="utf-8"?>
<p:tagLst xmlns:a="http://schemas.openxmlformats.org/drawingml/2006/main" xmlns:r="http://schemas.openxmlformats.org/officeDocument/2006/relationships" xmlns:p="http://schemas.openxmlformats.org/presentationml/2006/main">
  <p:tag name="MS_PLACEHOLDERID" val="PlaceholderID43073.5104976852077430"/>
</p:tagLst>
</file>

<file path=ppt/tags/tag212.xml><?xml version="1.0" encoding="utf-8"?>
<p:tagLst xmlns:a="http://schemas.openxmlformats.org/drawingml/2006/main" xmlns:r="http://schemas.openxmlformats.org/officeDocument/2006/relationships" xmlns:p="http://schemas.openxmlformats.org/presentationml/2006/main">
  <p:tag name="SLIDEUNIQUEID" val="Slide44805.4127199074070554"/>
  <p:tag name="SLIDELAYOUTNAME" val="Agenda"/>
  <p:tag name="SLIDEAUTOMATIONTYPE" val="Table of Contents"/>
  <p:tag name="AUTOMATIONTAG" val="Agenda"/>
  <p:tag name="SLIDETOCOUTLINELEVEL" val="0"/>
  <p:tag name="SLIDEPROJECTVERSION" val="6.5.18"/>
  <p:tag name="SLIDEISINMEDIASTERLINGPROJECT" val="True"/>
  <p:tag name="SLIDETITLE" val="Agenda"/>
</p:tagLst>
</file>

<file path=ppt/tags/tag213.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214.xml><?xml version="1.0" encoding="utf-8"?>
<p:tagLst xmlns:a="http://schemas.openxmlformats.org/drawingml/2006/main" xmlns:r="http://schemas.openxmlformats.org/officeDocument/2006/relationships" xmlns:p="http://schemas.openxmlformats.org/presentationml/2006/main">
  <p:tag name="SLIDEUNIQUEID" val="Slide43024.5539467593076072"/>
  <p:tag name="SLIDELAYOUTNAME" val="One column"/>
  <p:tag name="SLIDEAUTOMATIONTYPE" val="Standard"/>
  <p:tag name="AUTOMATIONTAG" val="One column"/>
  <p:tag name="SLIDETOCOUTLINELEVEL" val="2"/>
  <p:tag name="SLIDEISINMEDIASTERLINGPROJECT" val="True"/>
  <p:tag name="SLIDEPROJECTVERSION" val="6.5.18"/>
</p:tagLst>
</file>

<file path=ppt/tags/tag215.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216.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217.xml><?xml version="1.0" encoding="utf-8"?>
<p:tagLst xmlns:a="http://schemas.openxmlformats.org/drawingml/2006/main" xmlns:r="http://schemas.openxmlformats.org/officeDocument/2006/relationships" xmlns:p="http://schemas.openxmlformats.org/presentationml/2006/main">
  <p:tag name="SLIDEUNIQUEID" val="Slide44474.6948958333070554"/>
  <p:tag name="SLIDELAYOUTNAME" val="One column"/>
  <p:tag name="SLIDEAUTOMATIONTYPE" val="Standard"/>
  <p:tag name="AUTOMATIONTAG" val="One column"/>
  <p:tag name="SLIDETOCOUTLINELEVEL" val="2"/>
  <p:tag name="SLIDEPROJECTVERSION" val="6.5.18"/>
  <p:tag name="SLIDEISINMEDIASTERLINGPROJECT" val="True"/>
</p:tagLst>
</file>

<file path=ppt/tags/tag218.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219.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2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6401"/>
</p:tagLst>
</file>

<file path=ppt/tags/tag220.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221.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22.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23.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24.xml><?xml version="1.0" encoding="utf-8"?>
<p:tagLst xmlns:a="http://schemas.openxmlformats.org/drawingml/2006/main" xmlns:r="http://schemas.openxmlformats.org/officeDocument/2006/relationships" xmlns:p="http://schemas.openxmlformats.org/presentationml/2006/main">
  <p:tag name="SLIDEUNIQUEID" val="Slide44805.4371990741057951"/>
  <p:tag name="SLIDELAYOUTNAME" val="Agenda"/>
  <p:tag name="SLIDEAUTOMATIONTYPE" val="Table of Contents"/>
  <p:tag name="AUTOMATIONTAG" val="Agenda"/>
  <p:tag name="SLIDETOCOUTLINELEVEL" val="0"/>
  <p:tag name="SLIDEPROJECTVERSION" val="6.5.18"/>
  <p:tag name="SLIDEISINMEDIASTERLINGPROJECT" val="True"/>
</p:tagLst>
</file>

<file path=ppt/tags/tag225.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226.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227.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PLACEHOLDERID" val="PlaceholderID43917.5059722222077474"/>
</p:tagLst>
</file>

<file path=ppt/tags/tag228.xml><?xml version="1.0" encoding="utf-8"?>
<p:tagLst xmlns:a="http://schemas.openxmlformats.org/drawingml/2006/main" xmlns:r="http://schemas.openxmlformats.org/officeDocument/2006/relationships" xmlns:p="http://schemas.openxmlformats.org/presentationml/2006/main">
  <p:tag name="SLIDEUNIQUEID" val="Slide44475.4068865741077474"/>
  <p:tag name="SLIDELAYOUTNAME" val="One column + picture"/>
  <p:tag name="SLIDEAUTOMATIONTYPE" val="Standard"/>
  <p:tag name="AUTOMATIONTAG" val="One column + picture"/>
  <p:tag name="SLIDETOCOUTLINELEVEL" val="2"/>
  <p:tag name="SLIDEPROJECTVERSION" val="6.5.18"/>
  <p:tag name="SLIDEISINMEDIASTERLINGPROJECT" val="True"/>
</p:tagLst>
</file>

<file path=ppt/tags/tag229.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3917.5059722222001401"/>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3917.5059722222052486"/>
</p:tagLst>
</file>

<file path=ppt/tags/tag230.xml><?xml version="1.0" encoding="utf-8"?>
<p:tagLst xmlns:a="http://schemas.openxmlformats.org/drawingml/2006/main" xmlns:r="http://schemas.openxmlformats.org/officeDocument/2006/relationships" xmlns:p="http://schemas.openxmlformats.org/presentationml/2006/main">
  <p:tag name="MS_PLACEHOLDERID" val="PlaceholderID43917.5059722222076072"/>
</p:tagLst>
</file>

<file path=ppt/tags/tag231.xml><?xml version="1.0" encoding="utf-8"?>
<p:tagLst xmlns:a="http://schemas.openxmlformats.org/drawingml/2006/main" xmlns:r="http://schemas.openxmlformats.org/officeDocument/2006/relationships" xmlns:p="http://schemas.openxmlformats.org/presentationml/2006/main">
  <p:tag name="MS_PLACEHOLDERID" val="PlaceholderID43917.5059722222081449"/>
</p:tagLst>
</file>

<file path=ppt/tags/tag232.xml><?xml version="1.0" encoding="utf-8"?>
<p:tagLst xmlns:a="http://schemas.openxmlformats.org/drawingml/2006/main" xmlns:r="http://schemas.openxmlformats.org/officeDocument/2006/relationships" xmlns:p="http://schemas.openxmlformats.org/presentationml/2006/main">
  <p:tag name="SLIDEUNIQUEID" val="Slide44805.4551388889028956"/>
  <p:tag name="SLIDELAYOUTNAME" val="One column + picture"/>
  <p:tag name="SLIDEAUTOMATIONTYPE" val="Standard"/>
  <p:tag name="AUTOMATIONTAG" val="One column + picture"/>
  <p:tag name="SLIDETOCOUTLINELEVEL" val="2"/>
  <p:tag name="SLIDEPROJECTVERSION" val="6.5.18"/>
  <p:tag name="SLIDEISINMEDIASTERLINGPROJECT" val="True"/>
</p:tagLst>
</file>

<file path=ppt/tags/tag233.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01401"/>
</p:tagLst>
</file>

<file path=ppt/tags/tag234.xml><?xml version="1.0" encoding="utf-8"?>
<p:tagLst xmlns:a="http://schemas.openxmlformats.org/drawingml/2006/main" xmlns:r="http://schemas.openxmlformats.org/officeDocument/2006/relationships" xmlns:p="http://schemas.openxmlformats.org/presentationml/2006/main">
  <p:tag name="MS_PLACEHOLDERID" val="PlaceholderID43917.5059722222076072"/>
</p:tagLst>
</file>

<file path=ppt/tags/tag235.xml><?xml version="1.0" encoding="utf-8"?>
<p:tagLst xmlns:a="http://schemas.openxmlformats.org/drawingml/2006/main" xmlns:r="http://schemas.openxmlformats.org/officeDocument/2006/relationships" xmlns:p="http://schemas.openxmlformats.org/presentationml/2006/main">
  <p:tag name="MS_PLACEHOLDERID" val="PlaceholderID43917.5059722222081449"/>
</p:tagLst>
</file>

<file path=ppt/tags/tag23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01401"/>
</p:tagLst>
</file>

<file path=ppt/tags/tag237.xml><?xml version="1.0" encoding="utf-8"?>
<p:tagLst xmlns:a="http://schemas.openxmlformats.org/drawingml/2006/main" xmlns:r="http://schemas.openxmlformats.org/officeDocument/2006/relationships" xmlns:p="http://schemas.openxmlformats.org/presentationml/2006/main">
  <p:tag name="SLIDEUNIQUEID" val="Slide44475.4087962963076072"/>
</p:tagLst>
</file>

<file path=ppt/tags/tag238.xml><?xml version="1.0" encoding="utf-8"?>
<p:tagLst xmlns:a="http://schemas.openxmlformats.org/drawingml/2006/main" xmlns:r="http://schemas.openxmlformats.org/officeDocument/2006/relationships" xmlns:p="http://schemas.openxmlformats.org/presentationml/2006/main">
  <p:tag name="MS_PLACEHOLDERID" val="PlaceholderID42312.4531944444030194"/>
</p:tagLst>
</file>

<file path=ppt/tags/tag239.xml><?xml version="1.0" encoding="utf-8"?>
<p:tagLst xmlns:a="http://schemas.openxmlformats.org/drawingml/2006/main" xmlns:r="http://schemas.openxmlformats.org/officeDocument/2006/relationships" xmlns:p="http://schemas.openxmlformats.org/presentationml/2006/main">
  <p:tag name="MS_PLACEHOLDERID" val="PlaceholderID42312.4531944444001401"/>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4091.434837963076711"/>
</p:tagLst>
</file>

<file path=ppt/tags/tag240.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41.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42.xml><?xml version="1.0" encoding="utf-8"?>
<p:tagLst xmlns:a="http://schemas.openxmlformats.org/drawingml/2006/main" xmlns:r="http://schemas.openxmlformats.org/officeDocument/2006/relationships" xmlns:p="http://schemas.openxmlformats.org/presentationml/2006/main">
  <p:tag name="SLIDEUNIQUEID" val="Slide43014.3823611111030194"/>
  <p:tag name="SLIDELAYOUTNAME" val="1 Column"/>
  <p:tag name="SLIDEAUTOMATIONTYPE" val="Standard"/>
  <p:tag name="AUTOMATIONTAG" val="1 Column"/>
  <p:tag name="SLIDETOCOUTLINELEVEL" val="2"/>
  <p:tag name="SLIDEPROJECTVERSION" val="6.5.10"/>
  <p:tag name="SLIDEISINMEDIASTERLINGPROJECT" val="True"/>
</p:tagLst>
</file>

<file path=ppt/tags/tag243.xml><?xml version="1.0" encoding="utf-8"?>
<p:tagLst xmlns:a="http://schemas.openxmlformats.org/drawingml/2006/main" xmlns:r="http://schemas.openxmlformats.org/officeDocument/2006/relationships" xmlns:p="http://schemas.openxmlformats.org/presentationml/2006/main">
  <p:tag name="MS_PLACEHOLDERID" val="PlaceholderID42312.4531944444030194"/>
</p:tagLst>
</file>

<file path=ppt/tags/tag244.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2312.4531944444077474"/>
</p:tagLst>
</file>

<file path=ppt/tags/tag245.xml><?xml version="1.0" encoding="utf-8"?>
<p:tagLst xmlns:a="http://schemas.openxmlformats.org/drawingml/2006/main" xmlns:r="http://schemas.openxmlformats.org/officeDocument/2006/relationships" xmlns:p="http://schemas.openxmlformats.org/presentationml/2006/main">
  <p:tag name="MS_PLACEHOLDERID" val="PlaceholderID42312.4531944444001401"/>
</p:tagLst>
</file>

<file path=ppt/tags/tag246.xml><?xml version="1.0" encoding="utf-8"?>
<p:tagLst xmlns:a="http://schemas.openxmlformats.org/drawingml/2006/main" xmlns:r="http://schemas.openxmlformats.org/officeDocument/2006/relationships" xmlns:p="http://schemas.openxmlformats.org/presentationml/2006/main">
  <p:tag name="SLIDEUNIQUEID" val="Slide44475.3986574074028956"/>
</p:tagLst>
</file>

<file path=ppt/tags/tag247.xml><?xml version="1.0" encoding="utf-8"?>
<p:tagLst xmlns:a="http://schemas.openxmlformats.org/drawingml/2006/main" xmlns:r="http://schemas.openxmlformats.org/officeDocument/2006/relationships" xmlns:p="http://schemas.openxmlformats.org/presentationml/2006/main">
  <p:tag name="MS_PLACEHOLDERID" val="PlaceholderID42312.4531944444030194"/>
</p:tagLst>
</file>

<file path=ppt/tags/tag248.xml><?xml version="1.0" encoding="utf-8"?>
<p:tagLst xmlns:a="http://schemas.openxmlformats.org/drawingml/2006/main" xmlns:r="http://schemas.openxmlformats.org/officeDocument/2006/relationships" xmlns:p="http://schemas.openxmlformats.org/presentationml/2006/main">
  <p:tag name="MS_PLACEHOLDERID" val="PlaceholderID42312.4531944444001401"/>
</p:tagLst>
</file>

<file path=ppt/tags/tag249.xml><?xml version="1.0" encoding="utf-8"?>
<p:tagLst xmlns:a="http://schemas.openxmlformats.org/drawingml/2006/main" xmlns:r="http://schemas.openxmlformats.org/officeDocument/2006/relationships" xmlns:p="http://schemas.openxmlformats.org/presentationml/2006/main">
  <p:tag name="SLIDEUNIQUEID" val="Slide44475.399537037030194"/>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44091.434837963005350"/>
</p:tagLst>
</file>

<file path=ppt/tags/tag250.xml><?xml version="1.0" encoding="utf-8"?>
<p:tagLst xmlns:a="http://schemas.openxmlformats.org/drawingml/2006/main" xmlns:r="http://schemas.openxmlformats.org/officeDocument/2006/relationships" xmlns:p="http://schemas.openxmlformats.org/presentationml/2006/main">
  <p:tag name="MS_PLACEHOLDERID" val="PlaceholderID42312.4531944444030194"/>
</p:tagLst>
</file>

<file path=ppt/tags/tag251.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2312.4531944444077474"/>
</p:tagLst>
</file>

<file path=ppt/tags/tag252.xml><?xml version="1.0" encoding="utf-8"?>
<p:tagLst xmlns:a="http://schemas.openxmlformats.org/drawingml/2006/main" xmlns:r="http://schemas.openxmlformats.org/officeDocument/2006/relationships" xmlns:p="http://schemas.openxmlformats.org/presentationml/2006/main">
  <p:tag name="MS_PLACEHOLDERID" val="PlaceholderID42312.4531944444001401"/>
</p:tagLst>
</file>

<file path=ppt/tags/tag253.xml><?xml version="1.0" encoding="utf-8"?>
<p:tagLst xmlns:a="http://schemas.openxmlformats.org/drawingml/2006/main" xmlns:r="http://schemas.openxmlformats.org/officeDocument/2006/relationships" xmlns:p="http://schemas.openxmlformats.org/presentationml/2006/main">
  <p:tag name="SLIDEUNIQUEID" val="Slide44475.4079398148001401"/>
  <p:tag name="SLIDELAYOUTNAME" val="One column + picture"/>
  <p:tag name="SLIDEAUTOMATIONTYPE" val="Standard"/>
  <p:tag name="AUTOMATIONTAG" val="One column + picture"/>
  <p:tag name="SLIDETOCOUTLINELEVEL" val="2"/>
  <p:tag name="SLIDEPROJECTVERSION" val="6.5.18"/>
  <p:tag name="SLIDEISINMEDIASTERLINGPROJECT" val="True"/>
</p:tagLst>
</file>

<file path=ppt/tags/tag254.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2312.4531944444077474"/>
</p:tagLst>
</file>

<file path=ppt/tags/tag255.xml><?xml version="1.0" encoding="utf-8"?>
<p:tagLst xmlns:a="http://schemas.openxmlformats.org/drawingml/2006/main" xmlns:r="http://schemas.openxmlformats.org/officeDocument/2006/relationships" xmlns:p="http://schemas.openxmlformats.org/presentationml/2006/main">
  <p:tag name="MS_PLACEHOLDERID" val="PlaceholderID43917.5059722222076072"/>
</p:tagLst>
</file>

<file path=ppt/tags/tag256.xml><?xml version="1.0" encoding="utf-8"?>
<p:tagLst xmlns:a="http://schemas.openxmlformats.org/drawingml/2006/main" xmlns:r="http://schemas.openxmlformats.org/officeDocument/2006/relationships" xmlns:p="http://schemas.openxmlformats.org/presentationml/2006/main">
  <p:tag name="MS_PLACEHOLDERID" val="PlaceholderID42312.4531944444001401"/>
</p:tagLst>
</file>

<file path=ppt/tags/tag257.xml><?xml version="1.0" encoding="utf-8"?>
<p:tagLst xmlns:a="http://schemas.openxmlformats.org/drawingml/2006/main" xmlns:r="http://schemas.openxmlformats.org/officeDocument/2006/relationships" xmlns:p="http://schemas.openxmlformats.org/presentationml/2006/main">
  <p:tag name="SLIDELAYOUTNAME" val="One column"/>
  <p:tag name="SLIDEAUTOMATIONTYPE" val="Standard"/>
  <p:tag name="AUTOMATIONTAG" val="One column"/>
  <p:tag name="SLIDETOCOUTLINELEVEL" val="2"/>
  <p:tag name="SLIDEPROJECTVERSION" val="6.5.18"/>
  <p:tag name="SLIDEISINMEDIASTERLINGPROJECT" val="True"/>
  <p:tag name="SLIDEUNIQUEID" val="Slide44805.4928819444081449"/>
</p:tagLst>
</file>

<file path=ppt/tags/tag258.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259.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57951"/>
</p:tagLst>
</file>

<file path=ppt/tags/tag26.xml><?xml version="1.0" encoding="utf-8"?>
<p:tagLst xmlns:a="http://schemas.openxmlformats.org/drawingml/2006/main" xmlns:r="http://schemas.openxmlformats.org/officeDocument/2006/relationships" xmlns:p="http://schemas.openxmlformats.org/presentationml/2006/main">
  <p:tag name="MS_PLACEHOLDERID" val="PlaceholderID44091.434837963059245"/>
</p:tagLst>
</file>

<file path=ppt/tags/tag260.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261.xml><?xml version="1.0" encoding="utf-8"?>
<p:tagLst xmlns:a="http://schemas.openxmlformats.org/drawingml/2006/main" xmlns:r="http://schemas.openxmlformats.org/officeDocument/2006/relationships" xmlns:p="http://schemas.openxmlformats.org/presentationml/2006/main">
  <p:tag name="SLIDEUNIQUEID" val="Slide45075.6827777778053342"/>
  <p:tag name="SLIDELAYOUTNAME" val="Agenda"/>
  <p:tag name="SLIDEAUTOMATIONTYPE" val="Table of Contents"/>
  <p:tag name="AUTOMATIONTAG" val="Agenda"/>
  <p:tag name="SLIDETOCOUTLINELEVEL" val="0"/>
  <p:tag name="SLIDEPROJECTVERSION" val="6.5.19"/>
  <p:tag name="SLIDEISINMEDIASTERLINGPROJECT" val="True"/>
</p:tagLst>
</file>

<file path=ppt/tags/tag262.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263.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264.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PLACEHOLDERID" val="PlaceholderID43917.5059722222077474"/>
</p:tagLst>
</file>

<file path=ppt/tags/tag265.xml><?xml version="1.0" encoding="utf-8"?>
<p:tagLst xmlns:a="http://schemas.openxmlformats.org/drawingml/2006/main" xmlns:r="http://schemas.openxmlformats.org/officeDocument/2006/relationships" xmlns:p="http://schemas.openxmlformats.org/presentationml/2006/main">
  <p:tag name="SLIDEUNIQUEID" val="Slide44475.4199768519081449"/>
</p:tagLst>
</file>

<file path=ppt/tags/tag266.xml><?xml version="1.0" encoding="utf-8"?>
<p:tagLst xmlns:a="http://schemas.openxmlformats.org/drawingml/2006/main" xmlns:r="http://schemas.openxmlformats.org/officeDocument/2006/relationships" xmlns:p="http://schemas.openxmlformats.org/presentationml/2006/main">
  <p:tag name="MS_PLACEHOLDERID" val="PlaceholderID42312.4531944444030194"/>
</p:tagLst>
</file>

<file path=ppt/tags/tag267.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MS_PLACEHOLDERID" val="PlaceholderID42312.4531944444077474"/>
</p:tagLst>
</file>

<file path=ppt/tags/tag268.xml><?xml version="1.0" encoding="utf-8"?>
<p:tagLst xmlns:a="http://schemas.openxmlformats.org/drawingml/2006/main" xmlns:r="http://schemas.openxmlformats.org/officeDocument/2006/relationships" xmlns:p="http://schemas.openxmlformats.org/presentationml/2006/main">
  <p:tag name="MS_PLACEHOLDERID" val="PlaceholderID42312.4531944444001401"/>
</p:tagLst>
</file>

<file path=ppt/tags/tag269.xml><?xml version="1.0" encoding="utf-8"?>
<p:tagLst xmlns:a="http://schemas.openxmlformats.org/drawingml/2006/main" xmlns:r="http://schemas.openxmlformats.org/officeDocument/2006/relationships" xmlns:p="http://schemas.openxmlformats.org/presentationml/2006/main">
  <p:tag name="SLIDEGROUPTYPE" val=""/>
  <p:tag name="SLIDEGROUP" val=""/>
  <p:tag name="SLIDELAYOUTNAME" val="Title"/>
  <p:tag name="SLIDEAUTOMATIONTYPE" val="Cover"/>
  <p:tag name="AUTOMATIONTAG" val="Title"/>
  <p:tag name="SLIDETOCOUTLINELEVEL" val="0"/>
  <p:tag name="SLIDEISINMEDIASTERLINGPROJECT" val="True"/>
  <p:tag name="SLIDEUNIQUEID" val="Slide44808.7607175926076072"/>
  <p:tag name="SLIDEPROJECTVERSION" val="6.5.18"/>
  <p:tag name="SLIDETITLE" val="School Leaver Route"/>
</p:tagLst>
</file>

<file path=ppt/tags/tag2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6870"/>
</p:tagLst>
</file>

<file path=ppt/tags/tag270.xml><?xml version="1.0" encoding="utf-8"?>
<p:tagLst xmlns:a="http://schemas.openxmlformats.org/drawingml/2006/main" xmlns:r="http://schemas.openxmlformats.org/officeDocument/2006/relationships" xmlns:p="http://schemas.openxmlformats.org/presentationml/2006/main">
  <p:tag name="PLACEHOLDERAUTOMATIONTAG" val="NoAutomation"/>
  <p:tag name="MS_PLACEHOLDERID" val="PlaceholderID43917.5059722222050245"/>
</p:tagLst>
</file>

<file path=ppt/tags/tag271.xml><?xml version="1.0" encoding="utf-8"?>
<p:tagLst xmlns:a="http://schemas.openxmlformats.org/drawingml/2006/main" xmlns:r="http://schemas.openxmlformats.org/officeDocument/2006/relationships" xmlns:p="http://schemas.openxmlformats.org/presentationml/2006/main">
  <p:tag name="SLIDEUNIQUEID" val="Slide45075.682662037070554"/>
  <p:tag name="SLIDELAYOUTNAME" val="Title"/>
  <p:tag name="SLIDEAUTOMATIONTYPE" val="Cover"/>
  <p:tag name="AUTOMATIONTAG" val="Title"/>
  <p:tag name="SLIDETOCOUTLINELEVEL" val="0"/>
  <p:tag name="SLIDEPROJECTVERSION" val="6.5.19"/>
  <p:tag name="SLIDEISINMEDIASTERLINGPROJECT" val="True"/>
</p:tagLst>
</file>

<file path=ppt/tags/tag272.xml><?xml version="1.0" encoding="utf-8"?>
<p:tagLst xmlns:a="http://schemas.openxmlformats.org/drawingml/2006/main" xmlns:r="http://schemas.openxmlformats.org/officeDocument/2006/relationships" xmlns:p="http://schemas.openxmlformats.org/presentationml/2006/main">
  <p:tag name="STYLEXMLFILE" val="Cover Contact"/>
  <p:tag name="MS_PLACEHOLDERID" val="PlaceholderID43917.5059722222067794"/>
</p:tagLst>
</file>

<file path=ppt/tags/tag273.xml><?xml version="1.0" encoding="utf-8"?>
<p:tagLst xmlns:a="http://schemas.openxmlformats.org/drawingml/2006/main" xmlns:r="http://schemas.openxmlformats.org/officeDocument/2006/relationships" xmlns:p="http://schemas.openxmlformats.org/presentationml/2006/main">
  <p:tag name="PLACEHOLDERAUTOMATIONTAG" val="NoAutomation"/>
  <p:tag name="MS_PLACEHOLDERID" val="PlaceholderID43917.5059722222050245"/>
</p:tagLst>
</file>

<file path=ppt/tags/tag274.xml><?xml version="1.0" encoding="utf-8"?>
<p:tagLst xmlns:a="http://schemas.openxmlformats.org/drawingml/2006/main" xmlns:r="http://schemas.openxmlformats.org/officeDocument/2006/relationships" xmlns:p="http://schemas.openxmlformats.org/presentationml/2006/main">
  <p:tag name="SLIDEUNIQUEID" val="Slide44286.5205208333028956"/>
  <p:tag name="SLIDELAYOUTNAME" val="Two columns"/>
  <p:tag name="SLIDEAUTOMATIONTYPE" val="Standard"/>
  <p:tag name="AUTOMATIONTAG" val="Two columns"/>
  <p:tag name="SLIDETOCOUTLINELEVEL" val="2"/>
  <p:tag name="SLIDEPROJECTVERSION" val="6.5.18"/>
  <p:tag name="SLIDEISINMEDIASTERLINGPROJECT" val="True"/>
</p:tagLst>
</file>

<file path=ppt/tags/tag275.xml><?xml version="1.0" encoding="utf-8"?>
<p:tagLst xmlns:a="http://schemas.openxmlformats.org/drawingml/2006/main" xmlns:r="http://schemas.openxmlformats.org/officeDocument/2006/relationships" xmlns:p="http://schemas.openxmlformats.org/presentationml/2006/main">
  <p:tag name="MS_PLACEHOLDERID" val="PlaceholderID43917.5059722222004535"/>
</p:tagLst>
</file>

<file path=ppt/tags/tag276.xml><?xml version="1.0" encoding="utf-8"?>
<p:tagLst xmlns:a="http://schemas.openxmlformats.org/drawingml/2006/main" xmlns:r="http://schemas.openxmlformats.org/officeDocument/2006/relationships" xmlns:p="http://schemas.openxmlformats.org/presentationml/2006/main">
  <p:tag name="MS_PLACEHOLDERID" val="PlaceholderID43917.5059722222041403"/>
</p:tagLst>
</file>

<file path=ppt/tags/tag277.xml><?xml version="1.0" encoding="utf-8"?>
<p:tagLst xmlns:a="http://schemas.openxmlformats.org/drawingml/2006/main" xmlns:r="http://schemas.openxmlformats.org/officeDocument/2006/relationships" xmlns:p="http://schemas.openxmlformats.org/presentationml/2006/main">
  <p:tag name="STYLEXMLFILE" val="Default Style List"/>
  <p:tag name="PICTUREXMLFILE" val="Default Picture Settings"/>
  <p:tag name="PLACEHOLDERAUTOMATIONTAG" val="NoAutomation"/>
  <p:tag name="MS_PLACEHOLDERID" val="PlaceholderID43035.5883333333024393"/>
</p:tagLst>
</file>

<file path=ppt/tags/tag278.xml><?xml version="1.0" encoding="utf-8"?>
<p:tagLst xmlns:a="http://schemas.openxmlformats.org/drawingml/2006/main" xmlns:r="http://schemas.openxmlformats.org/officeDocument/2006/relationships" xmlns:p="http://schemas.openxmlformats.org/presentationml/2006/main">
  <p:tag name="SLIDEUNIQUEID" val="Slide43024.477037037057951"/>
  <p:tag name="SLIDELAYOUTNAME" val="One column"/>
  <p:tag name="SLIDEAUTOMATIONTYPE" val="Standard"/>
  <p:tag name="AUTOMATIONTAG" val="One column"/>
  <p:tag name="SLIDETOCOUTLINELEVEL" val="2"/>
  <p:tag name="SLIDEISINMEDIASTERLINGPROJECT" val="True"/>
  <p:tag name="SLIDEPROJECTVERSION" val="6.5.18"/>
</p:tagLst>
</file>

<file path=ppt/tags/tag279.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43917.5059722222029816"/>
</p:tagLst>
</file>

<file path=ppt/tags/tag280.xml><?xml version="1.0" encoding="utf-8"?>
<p:tagLst xmlns:a="http://schemas.openxmlformats.org/drawingml/2006/main" xmlns:r="http://schemas.openxmlformats.org/officeDocument/2006/relationships" xmlns:p="http://schemas.openxmlformats.org/presentationml/2006/main">
  <p:tag name="MS_PLACEHOLDERID" val="PlaceholderID42944.5236805556053342"/>
</p:tagLst>
</file>

<file path=ppt/tags/tag281.xml><?xml version="1.0" encoding="utf-8"?>
<p:tagLst xmlns:a="http://schemas.openxmlformats.org/drawingml/2006/main" xmlns:r="http://schemas.openxmlformats.org/officeDocument/2006/relationships" xmlns:p="http://schemas.openxmlformats.org/presentationml/2006/main">
  <p:tag name="SLIDEUNIQUEID" val="Slide44805.4991550926057951"/>
  <p:tag name="SLIDELAYOUTNAME" val="Two columns – purple"/>
  <p:tag name="SLIDEAUTOMATIONTYPE" val="Standard"/>
  <p:tag name="AUTOMATIONTAG" val="Two columns – purple"/>
  <p:tag name="SLIDETOCOUTLINELEVEL" val="2"/>
  <p:tag name="SLIDEPROJECTVERSION" val="6.5.18"/>
  <p:tag name="SLIDEISINMEDIASTERLINGPROJECT" val="True"/>
</p:tagLst>
</file>

<file path=ppt/tags/tag282.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05623"/>
</p:tagLst>
</file>

<file path=ppt/tags/tag283.xml><?xml version="1.0" encoding="utf-8"?>
<p:tagLst xmlns:a="http://schemas.openxmlformats.org/drawingml/2006/main" xmlns:r="http://schemas.openxmlformats.org/officeDocument/2006/relationships" xmlns:p="http://schemas.openxmlformats.org/presentationml/2006/main">
  <p:tag name="MS_PLACEHOLDERID" val="PlaceholderID43917.5059722222094955"/>
</p:tagLst>
</file>

<file path=ppt/tags/tag284.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17.5059722222036401"/>
</p:tagLst>
</file>

<file path=ppt/tags/tag285.xml><?xml version="1.0" encoding="utf-8"?>
<p:tagLst xmlns:a="http://schemas.openxmlformats.org/drawingml/2006/main" xmlns:r="http://schemas.openxmlformats.org/officeDocument/2006/relationships" xmlns:p="http://schemas.openxmlformats.org/presentationml/2006/main">
  <p:tag name="MS_PLACEHOLDERID" val="PlaceholderID43917.5059722222052486"/>
</p:tagLst>
</file>

<file path=ppt/tags/tag286.xml><?xml version="1.0" encoding="utf-8"?>
<p:tagLst xmlns:a="http://schemas.openxmlformats.org/drawingml/2006/main" xmlns:r="http://schemas.openxmlformats.org/officeDocument/2006/relationships" xmlns:p="http://schemas.openxmlformats.org/presentationml/2006/main">
  <p:tag name="SLIDEUNIQUEID" val="Slide44286.5005787037053342"/>
  <p:tag name="SLIDELAYOUTNAME" val="Agenda"/>
  <p:tag name="SLIDEAUTOMATIONTYPE" val="Table of Contents"/>
  <p:tag name="AUTOMATIONTAG" val="Agenda"/>
  <p:tag name="SLIDETOCOUTLINELEVEL" val="0"/>
  <p:tag name="SLIDEPROJECTVERSION" val="6.5.18"/>
  <p:tag name="SLIDEISINMEDIASTERLINGPROJECT" val="True"/>
</p:tagLst>
</file>

<file path=ppt/tags/tag287.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288.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289.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2269"/>
</p:tagLst>
</file>

<file path=ppt/tags/tag290.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PLACEHOLDERID" val="PlaceholderID43917.5059722222077474"/>
</p:tagLst>
</file>

<file path=ppt/tags/tag291.xml><?xml version="1.0" encoding="utf-8"?>
<p:tagLst xmlns:a="http://schemas.openxmlformats.org/drawingml/2006/main" xmlns:r="http://schemas.openxmlformats.org/officeDocument/2006/relationships" xmlns:p="http://schemas.openxmlformats.org/presentationml/2006/main">
  <p:tag name="SLIDELAYOUTNAME" val="Agenda"/>
  <p:tag name="SLIDEAUTOMATIONTYPE" val="Table of Contents"/>
  <p:tag name="AUTOMATIONTAG" val="Agenda"/>
  <p:tag name="SLIDETOCOUTLINELEVEL" val="0"/>
  <p:tag name="SLIDEPROJECTVERSION" val="6.5.18"/>
  <p:tag name="SLIDEISINMEDIASTERLINGPROJECT" val="True"/>
  <p:tag name="SLIDEUNIQUEID" val="Slide44808.7607060185001401"/>
</p:tagLst>
</file>

<file path=ppt/tags/tag292.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293.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294.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PLACEHOLDERID" val="PlaceholderID43917.5059722222077474"/>
</p:tagLst>
</file>

<file path=ppt/tags/tag295.xml><?xml version="1.0" encoding="utf-8"?>
<p:tagLst xmlns:a="http://schemas.openxmlformats.org/drawingml/2006/main" xmlns:r="http://schemas.openxmlformats.org/officeDocument/2006/relationships" xmlns:p="http://schemas.openxmlformats.org/presentationml/2006/main">
  <p:tag name="SLIDEUNIQUEID" val="Slide44358.4014930556070554"/>
  <p:tag name="SLIDELAYOUTNAME" val="Agenda"/>
  <p:tag name="SLIDEAUTOMATIONTYPE" val="Table of Contents"/>
  <p:tag name="AUTOMATIONTAG" val="Agenda"/>
  <p:tag name="SLIDETOCOUTLINELEVEL" val="0"/>
  <p:tag name="SLIDEPROJECTVERSION" val="6.5.18"/>
  <p:tag name="SLIDEISINMEDIASTERLINGPROJECT" val="True"/>
</p:tagLst>
</file>

<file path=ppt/tags/tag296.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297.xml><?xml version="1.0" encoding="utf-8"?>
<p:tagLst xmlns:a="http://schemas.openxmlformats.org/drawingml/2006/main" xmlns:r="http://schemas.openxmlformats.org/officeDocument/2006/relationships" xmlns:p="http://schemas.openxmlformats.org/presentationml/2006/main">
  <p:tag name="MS_PLACEHOLDERID" val="PlaceholderID42312.4531944444001401"/>
</p:tagLst>
</file>

<file path=ppt/tags/tag298.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99.xml><?xml version="1.0" encoding="utf-8"?>
<p:tagLst xmlns:a="http://schemas.openxmlformats.org/drawingml/2006/main" xmlns:r="http://schemas.openxmlformats.org/officeDocument/2006/relationships" xmlns:p="http://schemas.openxmlformats.org/presentationml/2006/main">
  <p:tag name="SLIDEUNIQUEID" val="Slide44286.494837963070554"/>
  <p:tag name="SLIDELAYOUTNAME" val="Agenda"/>
  <p:tag name="SLIDEAUTOMATIONTYPE" val="Table of Contents"/>
  <p:tag name="AUTOMATIONTAG" val="Agenda"/>
  <p:tag name="SLIDETOCOUTLINELEVEL" val="0"/>
  <p:tag name="SLIDEPROJECTVERSION" val="6.5.18"/>
  <p:tag name="SLIDEISINMEDIASTERLINGPROJECT" val="True"/>
  <p:tag name="SLIDETITLE" val="Agenda"/>
</p:tagLst>
</file>

<file path=ppt/tags/tag3.xml><?xml version="1.0" encoding="utf-8"?>
<p:tagLst xmlns:a="http://schemas.openxmlformats.org/drawingml/2006/main" xmlns:r="http://schemas.openxmlformats.org/officeDocument/2006/relationships" xmlns:p="http://schemas.openxmlformats.org/presentationml/2006/main">
  <p:tag name="MS_PLACEHOLDERID" val="PlaceholderID43917.5059722222070554"/>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43917.5059722222064782"/>
</p:tagLst>
</file>

<file path=ppt/tags/tag300.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301.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302.xml><?xml version="1.0" encoding="utf-8"?>
<p:tagLst xmlns:a="http://schemas.openxmlformats.org/drawingml/2006/main" xmlns:r="http://schemas.openxmlformats.org/officeDocument/2006/relationships" xmlns:p="http://schemas.openxmlformats.org/presentationml/2006/main">
  <p:tag name="SLIDELAYOUTNAME" val="Divider – purple"/>
  <p:tag name="SLIDEAUTOMATIONTYPE" val="Standard"/>
  <p:tag name="AUTOMATIONTAG" val="Divider – purple"/>
  <p:tag name="SLIDETOCOUTLINELEVEL" val="1"/>
  <p:tag name="SLIDEPROJECTVERSION" val="6.5.18"/>
  <p:tag name="SLIDEISINMEDIASTERLINGPROJECT" val="True"/>
  <p:tag name="SLIDEUNIQUEID" val="Slide44808.7568518519053342"/>
</p:tagLst>
</file>

<file path=ppt/tags/tag303.xml><?xml version="1.0" encoding="utf-8"?>
<p:tagLst xmlns:a="http://schemas.openxmlformats.org/drawingml/2006/main" xmlns:r="http://schemas.openxmlformats.org/officeDocument/2006/relationships" xmlns:p="http://schemas.openxmlformats.org/presentationml/2006/main">
  <p:tag name="STYLEXMLFILE" val="Divider Styles"/>
  <p:tag name="MS_PLACEHOLDERID" val="PlaceholderID43917.5059722222009797"/>
</p:tagLst>
</file>

<file path=ppt/tags/tag304.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305.xml><?xml version="1.0" encoding="utf-8"?>
<p:tagLst xmlns:a="http://schemas.openxmlformats.org/drawingml/2006/main" xmlns:r="http://schemas.openxmlformats.org/officeDocument/2006/relationships" xmlns:p="http://schemas.openxmlformats.org/presentationml/2006/main">
  <p:tag name="SLIDEUNIQUEID" val="Slide44808.7578009259057951"/>
  <p:tag name="SLIDELAYOUTNAME" val="Divider – purple"/>
  <p:tag name="SLIDEAUTOMATIONTYPE" val="Standard"/>
  <p:tag name="AUTOMATIONTAG" val="Divider – purple"/>
  <p:tag name="SLIDETOCOUTLINELEVEL" val="1"/>
  <p:tag name="SLIDEPROJECTVERSION" val="6.5.18"/>
  <p:tag name="SLIDEISINMEDIASTERLINGPROJECT" val="True"/>
</p:tagLst>
</file>

<file path=ppt/tags/tag306.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307.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43917.5059722222026379"/>
</p:tagLst>
</file>

<file path=ppt/tags/tag3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27934"/>
</p:tagLst>
</file>

<file path=ppt/tags/tag33.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980"/>
</p:tagLst>
</file>

<file path=ppt/tags/tag34.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82460"/>
</p:tagLst>
</file>

<file path=ppt/tags/tag3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916"/>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43917.5059722222098609"/>
</p:tagLst>
</file>

<file path=ppt/tags/tag3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1096"/>
</p:tagLst>
</file>

<file path=ppt/tags/tag3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2686"/>
</p:tagLst>
</file>

<file path=ppt/tags/tag3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9511"/>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43917.5059722222053342"/>
</p:tagLst>
</file>

<file path=ppt/tags/tag4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8000"/>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43917.5059722222024393"/>
</p:tagLst>
</file>

<file path=ppt/tags/tag4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3387"/>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43917.5059722222010636"/>
</p:tagLst>
</file>

<file path=ppt/tags/tag4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9941"/>
</p:tagLst>
</file>

<file path=ppt/tags/tag4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67617"/>
</p:tagLst>
</file>

<file path=ppt/tags/tag46.xml><?xml version="1.0" encoding="utf-8"?>
<p:tagLst xmlns:a="http://schemas.openxmlformats.org/drawingml/2006/main" xmlns:r="http://schemas.openxmlformats.org/officeDocument/2006/relationships" xmlns:p="http://schemas.openxmlformats.org/presentationml/2006/main">
  <p:tag name="MS_PLACEHOLDERID" val="PlaceholderID43917.5059722222001570"/>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43917.5059722222057518"/>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3917.5059722222010005"/>
</p:tagLst>
</file>

<file path=ppt/tags/tag49.xml><?xml version="1.0" encoding="utf-8"?>
<p:tagLst xmlns:a="http://schemas.openxmlformats.org/drawingml/2006/main" xmlns:r="http://schemas.openxmlformats.org/officeDocument/2006/relationships" xmlns:p="http://schemas.openxmlformats.org/presentationml/2006/main">
  <p:tag name="MS_PLACEHOLDERID" val="PlaceholderID43917.5059722222010302"/>
</p:tagLst>
</file>

<file path=ppt/tags/tag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57951"/>
</p:tagLst>
</file>

<file path=ppt/tags/tag50.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79888"/>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43917.5059722222028448"/>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44091.434837963004564"/>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43917.5059722222029577"/>
</p:tagLst>
</file>

<file path=ppt/tags/tag54.xml><?xml version="1.0" encoding="utf-8"?>
<p:tagLst xmlns:a="http://schemas.openxmlformats.org/drawingml/2006/main" xmlns:r="http://schemas.openxmlformats.org/officeDocument/2006/relationships" xmlns:p="http://schemas.openxmlformats.org/presentationml/2006/main">
  <p:tag name="MS_PLACEHOLDERID" val="PlaceholderID43917.5059722222038201"/>
</p:tagLst>
</file>

<file path=ppt/tags/tag55.xml><?xml version="1.0" encoding="utf-8"?>
<p:tagLst xmlns:a="http://schemas.openxmlformats.org/drawingml/2006/main" xmlns:r="http://schemas.openxmlformats.org/officeDocument/2006/relationships" xmlns:p="http://schemas.openxmlformats.org/presentationml/2006/main">
  <p:tag name="MS_PLACEHOLDERID" val="PlaceholderID43917.5059722222030097"/>
</p:tagLst>
</file>

<file path=ppt/tags/tag56.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94857"/>
</p:tagLst>
</file>

<file path=ppt/tags/tag57.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97982"/>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3917.5059722222040137"/>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4091.434837963027827"/>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3917.5059722222028956"/>
</p:tagLst>
</file>

<file path=ppt/tags/tag60.xml><?xml version="1.0" encoding="utf-8"?>
<p:tagLst xmlns:a="http://schemas.openxmlformats.org/drawingml/2006/main" xmlns:r="http://schemas.openxmlformats.org/officeDocument/2006/relationships" xmlns:p="http://schemas.openxmlformats.org/presentationml/2006/main">
  <p:tag name="MS_PLACEHOLDERID" val="PlaceholderID43917.5059722222016044"/>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3917.5059722222016282"/>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3917.5059722222064658"/>
</p:tagLst>
</file>

<file path=ppt/tags/tag63.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41007"/>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44091.434837963041276"/>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43917.5059722222071273"/>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43917.5059722222032620"/>
</p:tagLst>
</file>

<file path=ppt/tags/tag67.xml><?xml version="1.0" encoding="utf-8"?>
<p:tagLst xmlns:a="http://schemas.openxmlformats.org/drawingml/2006/main" xmlns:r="http://schemas.openxmlformats.org/officeDocument/2006/relationships" xmlns:p="http://schemas.openxmlformats.org/presentationml/2006/main">
  <p:tag name="STYLEXMLFILE" val="Quote Styles"/>
  <p:tag name="MS_XMLFILE_REGKEY" val=""/>
  <p:tag name="MS_PLACEHOLDERID" val="PlaceholderID43917.5059722222063317"/>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43917.5059722222020756"/>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43917.5059722222018601"/>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43917.5059722222030194"/>
</p:tagLst>
</file>

<file path=ppt/tags/tag70.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8335"/>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43917.5059722222008071"/>
</p:tagLst>
</file>

<file path=ppt/tags/tag7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45797"/>
</p:tagLst>
</file>

<file path=ppt/tags/tag7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90572"/>
</p:tagLst>
</file>

<file path=ppt/tags/tag7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6136"/>
</p:tagLst>
</file>

<file path=ppt/tags/tag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78521"/>
</p:tagLst>
</file>

<file path=ppt/tags/tag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37890"/>
</p:tagLst>
</file>

<file path=ppt/tags/tag7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28966"/>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43917.5059722222091937"/>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3917.5059722222063174"/>
</p:tagLst>
</file>

<file path=ppt/tags/tag8.xml><?xml version="1.0" encoding="utf-8"?>
<p:tagLst xmlns:a="http://schemas.openxmlformats.org/drawingml/2006/main" xmlns:r="http://schemas.openxmlformats.org/officeDocument/2006/relationships" xmlns:p="http://schemas.openxmlformats.org/presentationml/2006/main">
  <p:tag name="STYLEXMLFILE" val="Default Style List"/>
  <p:tag name="PLACEHOLDERAUTOMATIONTAG" val="TableOfContentsText"/>
  <p:tag name="MS_XMLFILE_REGKEY" val=""/>
  <p:tag name="MS_PLACEHOLDERID" val="PlaceholderID43917.5059722222077474"/>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43917.5059722222062764"/>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43917.5059722222042845"/>
</p:tagLst>
</file>

<file path=ppt/tags/tag82.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09797"/>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43917.5059722222056104"/>
</p:tagLst>
</file>

<file path=ppt/tags/tag84.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69448"/>
</p:tagLst>
</file>

<file path=ppt/tags/tag85.xml><?xml version="1.0" encoding="utf-8"?>
<p:tagLst xmlns:a="http://schemas.openxmlformats.org/drawingml/2006/main" xmlns:r="http://schemas.openxmlformats.org/officeDocument/2006/relationships" xmlns:p="http://schemas.openxmlformats.org/presentationml/2006/main">
  <p:tag name="MS_PLACEHOLDERID" val="PlaceholderID43917.5059722222091371"/>
</p:tagLst>
</file>

<file path=ppt/tags/tag86.xml><?xml version="1.0" encoding="utf-8"?>
<p:tagLst xmlns:a="http://schemas.openxmlformats.org/drawingml/2006/main" xmlns:r="http://schemas.openxmlformats.org/officeDocument/2006/relationships" xmlns:p="http://schemas.openxmlformats.org/presentationml/2006/main">
  <p:tag name="STYLEXMLFILE" val="Divider Styles"/>
  <p:tag name="MS_XMLFILE_REGKEY" val=""/>
  <p:tag name="MS_PLACEHOLDERID" val="PlaceholderID43917.5059722222083481"/>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43917.5059722222002262"/>
</p:tagLst>
</file>

<file path=ppt/tags/tag88.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4336"/>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43917.5059722222091616"/>
</p:tagLst>
</file>

<file path=ppt/tags/tag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17.5059722222001401"/>
</p:tagLst>
</file>

<file path=ppt/tags/tag90.xml><?xml version="1.0" encoding="utf-8"?>
<p:tagLst xmlns:a="http://schemas.openxmlformats.org/drawingml/2006/main" xmlns:r="http://schemas.openxmlformats.org/officeDocument/2006/relationships" xmlns:p="http://schemas.openxmlformats.org/presentationml/2006/main">
  <p:tag name="MS_PLACEHOLDERID" val="PlaceholderID44091.434837963043026"/>
</p:tagLst>
</file>

<file path=ppt/tags/tag91.xml><?xml version="1.0" encoding="utf-8"?>
<p:tagLst xmlns:a="http://schemas.openxmlformats.org/drawingml/2006/main" xmlns:r="http://schemas.openxmlformats.org/officeDocument/2006/relationships" xmlns:p="http://schemas.openxmlformats.org/presentationml/2006/main">
  <p:tag name="STYLEXMLFILE" val="Cover Contact"/>
  <p:tag name="MS_XMLFILE_REGKEY" val=""/>
  <p:tag name="MS_PLACEHOLDERID" val="PlaceholderID43917.5059722222067794"/>
</p:tagLst>
</file>

<file path=ppt/tags/tag92.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50245"/>
</p:tagLst>
</file>

<file path=ppt/tags/tag93.xml><?xml version="1.0" encoding="utf-8"?>
<p:tagLst xmlns:a="http://schemas.openxmlformats.org/drawingml/2006/main" xmlns:r="http://schemas.openxmlformats.org/officeDocument/2006/relationships" xmlns:p="http://schemas.openxmlformats.org/presentationml/2006/main">
  <p:tag name="PLACEHOLDERAUTOMATIONTAG" val="FooterShape"/>
  <p:tag name="MS_XMLFILE_REGKEY" val=""/>
  <p:tag name="MS_PLACEHOLDERID" val="PlaceholderID43917.5059722222051373"/>
</p:tagLst>
</file>

<file path=ppt/tags/tag94.xml><?xml version="1.0" encoding="utf-8"?>
<p:tagLst xmlns:a="http://schemas.openxmlformats.org/drawingml/2006/main" xmlns:r="http://schemas.openxmlformats.org/officeDocument/2006/relationships" xmlns:p="http://schemas.openxmlformats.org/presentationml/2006/main">
  <p:tag name="PLACEHOLDERAUTOMATIONTAG" val="DisclaimerShape"/>
  <p:tag name="MS_XMLFILE_REGKEY" val=""/>
  <p:tag name="MS_PLACEHOLDERID" val="PlaceholderID43917.5059722222046298"/>
</p:tagLst>
</file>

<file path=ppt/tags/tag95.xml><?xml version="1.0" encoding="utf-8"?>
<p:tagLst xmlns:a="http://schemas.openxmlformats.org/drawingml/2006/main" xmlns:r="http://schemas.openxmlformats.org/officeDocument/2006/relationships" xmlns:p="http://schemas.openxmlformats.org/presentationml/2006/main">
  <p:tag name="PLACEHOLDERAUTOMATIONTAG" val="NoAutomation"/>
  <p:tag name="MS_XMLFILE_REGKEY" val=""/>
  <p:tag name="MS_PLACEHOLDERID" val="PlaceholderID43917.5059722222035347"/>
</p:tagLst>
</file>

<file path=ppt/tags/tag96.xml><?xml version="1.0" encoding="utf-8"?>
<p:tagLst xmlns:a="http://schemas.openxmlformats.org/drawingml/2006/main" xmlns:r="http://schemas.openxmlformats.org/officeDocument/2006/relationships" xmlns:p="http://schemas.openxmlformats.org/presentationml/2006/main">
  <p:tag name="MS_PLACEHOLDERID" val="PlaceholderID43917.5059722222040483"/>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42312.4531944444057951"/>
</p:tagLst>
</file>

<file path=ppt/tags/tag98.xml><?xml version="1.0" encoding="utf-8"?>
<p:tagLst xmlns:a="http://schemas.openxmlformats.org/drawingml/2006/main" xmlns:r="http://schemas.openxmlformats.org/officeDocument/2006/relationships" xmlns:p="http://schemas.openxmlformats.org/presentationml/2006/main">
  <p:tag name="MS_PLACEHOLDERID" val="PlaceholderID42312.4531944444028956"/>
</p:tagLst>
</file>

<file path=ppt/tags/tag99.xml><?xml version="1.0" encoding="utf-8"?>
<p:tagLst xmlns:a="http://schemas.openxmlformats.org/drawingml/2006/main" xmlns:r="http://schemas.openxmlformats.org/officeDocument/2006/relationships" xmlns:p="http://schemas.openxmlformats.org/presentationml/2006/main">
  <p:tag name="MS_PLACEHOLDERID" val="PlaceholderID42312.4531944444030194"/>
</p:tagLst>
</file>

<file path=ppt/theme/theme1.xml><?xml version="1.0" encoding="utf-8"?>
<a:theme xmlns:a="http://schemas.openxmlformats.org/drawingml/2006/main" name="Presentation Landscape 16x9_Purple-Teal_Logo">
  <a:themeElements>
    <a:clrScheme name="_Purple-Teal">
      <a:dk1>
        <a:sysClr val="windowText" lastClr="000000"/>
      </a:dk1>
      <a:lt1>
        <a:sysClr val="window" lastClr="FFFFFF"/>
      </a:lt1>
      <a:dk2>
        <a:srgbClr val="4F2D7F"/>
      </a:dk2>
      <a:lt2>
        <a:srgbClr val="FFFFFF"/>
      </a:lt2>
      <a:accent1>
        <a:srgbClr val="4F2D7F"/>
      </a:accent1>
      <a:accent2>
        <a:srgbClr val="9581B2"/>
      </a:accent2>
      <a:accent3>
        <a:srgbClr val="00A7B5"/>
      </a:accent3>
      <a:accent4>
        <a:srgbClr val="66CAD3"/>
      </a:accent4>
      <a:accent5>
        <a:srgbClr val="C8BEAF"/>
      </a:accent5>
      <a:accent6>
        <a:srgbClr val="E9E5DF"/>
      </a:accent6>
      <a:hlink>
        <a:srgbClr val="4F2D7F"/>
      </a:hlink>
      <a:folHlink>
        <a:srgbClr val="4F2D7F"/>
      </a:folHlink>
    </a:clrScheme>
    <a:fontScheme name="_NRF">
      <a:majorFont>
        <a:latin typeface="GT Walsheim Pro Bold"/>
        <a:ea typeface=""/>
        <a:cs typeface=""/>
      </a:majorFont>
      <a:minorFont>
        <a:latin typeface="GT Walsheim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16x9.potx" id="{325CCCB2-582E-4DB5-ABC7-911857F863BB}" vid="{714DE4EE-620D-4279-A393-AC6DC07FFA7C}"/>
    </a:ext>
  </a:extLst>
</a:theme>
</file>

<file path=ppt/theme/theme2.xml><?xml version="1.0" encoding="utf-8"?>
<a:theme xmlns:a="http://schemas.openxmlformats.org/drawingml/2006/main" name="Presentation Landscape 16x9_Purple-Teal_Logo">
  <a:themeElements>
    <a:clrScheme name="_Purple-Teal">
      <a:dk1>
        <a:sysClr val="windowText" lastClr="000000"/>
      </a:dk1>
      <a:lt1>
        <a:sysClr val="window" lastClr="FFFFFF"/>
      </a:lt1>
      <a:dk2>
        <a:srgbClr val="4F2D7F"/>
      </a:dk2>
      <a:lt2>
        <a:srgbClr val="FFFFFF"/>
      </a:lt2>
      <a:accent1>
        <a:srgbClr val="4F2D7F"/>
      </a:accent1>
      <a:accent2>
        <a:srgbClr val="9581B2"/>
      </a:accent2>
      <a:accent3>
        <a:srgbClr val="00A7B5"/>
      </a:accent3>
      <a:accent4>
        <a:srgbClr val="66CAD3"/>
      </a:accent4>
      <a:accent5>
        <a:srgbClr val="C8BEAF"/>
      </a:accent5>
      <a:accent6>
        <a:srgbClr val="E9E5DF"/>
      </a:accent6>
      <a:hlink>
        <a:srgbClr val="4F2D7F"/>
      </a:hlink>
      <a:folHlink>
        <a:srgbClr val="4F2D7F"/>
      </a:folHlink>
    </a:clrScheme>
    <a:fontScheme name="_NRF">
      <a:majorFont>
        <a:latin typeface="GT Walsheim Pro Bold"/>
        <a:ea typeface=""/>
        <a:cs typeface=""/>
      </a:majorFont>
      <a:minorFont>
        <a:latin typeface="GT Walsheim Pr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6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Presentation Landscape 16x9.potx" id="{325CCCB2-582E-4DB5-ABC7-911857F863BB}" vid="{714DE4EE-620D-4279-A393-AC6DC07FFA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_Purple-Teal">
    <a:dk1>
      <a:srgbClr val="000000"/>
    </a:dk1>
    <a:lt1>
      <a:srgbClr val="FFFFFF"/>
    </a:lt1>
    <a:dk2>
      <a:srgbClr val="4F2D7F"/>
    </a:dk2>
    <a:lt2>
      <a:srgbClr val="FFFFFF"/>
    </a:lt2>
    <a:accent1>
      <a:srgbClr val="4F2D7F"/>
    </a:accent1>
    <a:accent2>
      <a:srgbClr val="9581B2"/>
    </a:accent2>
    <a:accent3>
      <a:srgbClr val="00A7B5"/>
    </a:accent3>
    <a:accent4>
      <a:srgbClr val="66CAD3"/>
    </a:accent4>
    <a:accent5>
      <a:srgbClr val="C8BEAF"/>
    </a:accent5>
    <a:accent6>
      <a:srgbClr val="E9E5DF"/>
    </a:accent6>
    <a:hlink>
      <a:srgbClr val="4F2D7F"/>
    </a:hlink>
    <a:folHlink>
      <a:srgbClr val="4F2D7F"/>
    </a:folHlink>
  </a:clrScheme>
</a:themeOverride>
</file>

<file path=ppt/theme/themeOverride2.xml><?xml version="1.0" encoding="utf-8"?>
<a:themeOverride xmlns:a="http://schemas.openxmlformats.org/drawingml/2006/main">
  <a:clrScheme name="_Purple-Teal">
    <a:dk1>
      <a:srgbClr val="000000"/>
    </a:dk1>
    <a:lt1>
      <a:srgbClr val="FFFFFF"/>
    </a:lt1>
    <a:dk2>
      <a:srgbClr val="4F2D7F"/>
    </a:dk2>
    <a:lt2>
      <a:srgbClr val="FFFFFF"/>
    </a:lt2>
    <a:accent1>
      <a:srgbClr val="4F2D7F"/>
    </a:accent1>
    <a:accent2>
      <a:srgbClr val="9581B2"/>
    </a:accent2>
    <a:accent3>
      <a:srgbClr val="00A7B5"/>
    </a:accent3>
    <a:accent4>
      <a:srgbClr val="66CAD3"/>
    </a:accent4>
    <a:accent5>
      <a:srgbClr val="C8BEAF"/>
    </a:accent5>
    <a:accent6>
      <a:srgbClr val="E9E5DF"/>
    </a:accent6>
    <a:hlink>
      <a:srgbClr val="4F2D7F"/>
    </a:hlink>
    <a:folHlink>
      <a:srgbClr val="4F2D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A84DF164945146AE2C6113DEA280EF" ma:contentTypeVersion="7" ma:contentTypeDescription="Create a new document." ma:contentTypeScope="" ma:versionID="156f6392f0331a10c49557c231726353">
  <xsd:schema xmlns:xsd="http://www.w3.org/2001/XMLSchema" xmlns:xs="http://www.w3.org/2001/XMLSchema" xmlns:p="http://schemas.microsoft.com/office/2006/metadata/properties" xmlns:ns2="c22c6522-83b1-43ce-bff9-e0dd82d60557" xmlns:ns3="b25299a1-2047-4426-83e5-ec6515e466d6" targetNamespace="http://schemas.microsoft.com/office/2006/metadata/properties" ma:root="true" ma:fieldsID="64e5895e28915c69d105746db02eb607" ns2:_="" ns3:_="">
    <xsd:import namespace="c22c6522-83b1-43ce-bff9-e0dd82d60557"/>
    <xsd:import namespace="b25299a1-2047-4426-83e5-ec6515e466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c6522-83b1-43ce-bff9-e0dd82d60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5299a1-2047-4426-83e5-ec6515e466d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584DDA-83A1-4262-AF39-6BB0D7260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c6522-83b1-43ce-bff9-e0dd82d60557"/>
    <ds:schemaRef ds:uri="b25299a1-2047-4426-83e5-ec6515e46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F8CEC7-D690-437C-AB87-E054F4CBCB80}">
  <ds:schemaRefs>
    <ds:schemaRef ds:uri="c22c6522-83b1-43ce-bff9-e0dd82d605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F74967-9F40-44B2-B2A1-F5EDAFA7F8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Landscape 16x9</Template>
  <TotalTime>185</TotalTime>
  <Words>2120</Words>
  <Application>Microsoft Office PowerPoint</Application>
  <PresentationFormat>On-screen Show (16:9)</PresentationFormat>
  <Paragraphs>254</Paragraphs>
  <Slides>29</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GT Walsheim Pro Bold</vt:lpstr>
      <vt:lpstr>GT Walsheim Pro Light</vt:lpstr>
      <vt:lpstr>GT-Walsheim-Pro</vt:lpstr>
      <vt:lpstr>Presentation Landscape 16x9_Purple-Teal_Logo</vt:lpstr>
      <vt:lpstr>Presentation Landscape 16x9_Purple-Teal_Logo</vt:lpstr>
      <vt:lpstr>Grant Thornton School Leaver Apprenticeship</vt:lpstr>
      <vt:lpstr>.</vt:lpstr>
      <vt:lpstr>GT Introduction </vt:lpstr>
      <vt:lpstr>What do we do?</vt:lpstr>
      <vt:lpstr>PowerPoint Presentation</vt:lpstr>
      <vt:lpstr>Accountancy – what does this involve with Grant Thornton?  A typical day is hard to describe, as there isn't one!  But let's look at audit for example, Tasks could include: </vt:lpstr>
      <vt:lpstr>School leaver – Graduate Apprenticeships</vt:lpstr>
      <vt:lpstr>School Leaver Recruitment</vt:lpstr>
      <vt:lpstr>Grant Thornton </vt:lpstr>
      <vt:lpstr>Isn’t all just audit work…</vt:lpstr>
      <vt:lpstr>Two available school leaver routes</vt:lpstr>
      <vt:lpstr>School leaver programme: broken down</vt:lpstr>
      <vt:lpstr>Graduate Apprenticeship in BA (Hons) Accounting</vt:lpstr>
      <vt:lpstr>At the end of both routes you will become CA Qualified</vt:lpstr>
      <vt:lpstr>Career Progression after qualifying </vt:lpstr>
      <vt:lpstr>Work Experience – Access Accountancy</vt:lpstr>
      <vt:lpstr>Pizza Night</vt:lpstr>
      <vt:lpstr>Other Options</vt:lpstr>
      <vt:lpstr>School Leaver Route</vt:lpstr>
      <vt:lpstr>PowerPoint Presentation</vt:lpstr>
      <vt:lpstr>Our Programmes:</vt:lpstr>
      <vt:lpstr>The Grant Thornton Trainee Experience</vt:lpstr>
      <vt:lpstr>CV Preparation </vt:lpstr>
      <vt:lpstr>Before your interview…</vt:lpstr>
      <vt:lpstr>During your interview…</vt:lpstr>
      <vt:lpstr>PowerPoint Presentation</vt:lpstr>
      <vt:lpstr>STARE Technique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presentation</dc:title>
  <dc:creator>Christina Guo</dc:creator>
  <cp:lastModifiedBy>Christina Guo</cp:lastModifiedBy>
  <cp:revision>44</cp:revision>
  <dcterms:created xsi:type="dcterms:W3CDTF">2021-10-05T15:28:51Z</dcterms:created>
  <dcterms:modified xsi:type="dcterms:W3CDTF">2023-05-29T18:17:40Z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ersion">
    <vt:lpwstr>2.0.0</vt:lpwstr>
  </property>
  <property fmtid="{D5CDD505-2E9C-101B-9397-08002B2CF9AE}" pid="3" name="MS_ThemeSubFolder">
    <vt:lpwstr>Presentation Landscape 16x9</vt:lpwstr>
  </property>
  <property fmtid="{D5CDD505-2E9C-101B-9397-08002B2CF9AE}" pid="4" name="MS_Mediasterling">
    <vt:bool>true</vt:bool>
  </property>
  <property fmtid="{D5CDD505-2E9C-101B-9397-08002B2CF9AE}" pid="5" name="MS_Version">
    <vt:lpwstr>6.5.6</vt:lpwstr>
  </property>
  <property fmtid="{D5CDD505-2E9C-101B-9397-08002B2CF9AE}" pid="6" name="MS_ClientFolder">
    <vt:lpwstr>Mediasterling</vt:lpwstr>
  </property>
  <property fmtid="{D5CDD505-2E9C-101B-9397-08002B2CF9AE}" pid="7" name="MS_ClientReg">
    <vt:lpwstr>GrantThornton</vt:lpwstr>
  </property>
  <property fmtid="{D5CDD505-2E9C-101B-9397-08002B2CF9AE}" pid="8" name="MS_CurrentTOC">
    <vt:lpwstr>Agenda</vt:lpwstr>
  </property>
  <property fmtid="{D5CDD505-2E9C-101B-9397-08002B2CF9AE}" pid="9" name="ContentTypeId">
    <vt:lpwstr>0x01010064A84DF164945146AE2C6113DEA280EF</vt:lpwstr>
  </property>
  <property fmtid="{D5CDD505-2E9C-101B-9397-08002B2CF9AE}" pid="10" name="MSIP_Label_785837b0-ed5a-4fd4-94ae-ef361c98d083_Enabled">
    <vt:lpwstr>true</vt:lpwstr>
  </property>
  <property fmtid="{D5CDD505-2E9C-101B-9397-08002B2CF9AE}" pid="11" name="MSIP_Label_785837b0-ed5a-4fd4-94ae-ef361c98d083_SetDate">
    <vt:lpwstr>2022-09-06T08:04:28Z</vt:lpwstr>
  </property>
  <property fmtid="{D5CDD505-2E9C-101B-9397-08002B2CF9AE}" pid="12" name="MSIP_Label_785837b0-ed5a-4fd4-94ae-ef361c98d083_Method">
    <vt:lpwstr>Standard</vt:lpwstr>
  </property>
  <property fmtid="{D5CDD505-2E9C-101B-9397-08002B2CF9AE}" pid="13" name="MSIP_Label_785837b0-ed5a-4fd4-94ae-ef361c98d083_Name">
    <vt:lpwstr>785837b0-ed5a-4fd4-94ae-ef361c98d083</vt:lpwstr>
  </property>
  <property fmtid="{D5CDD505-2E9C-101B-9397-08002B2CF9AE}" pid="14" name="MSIP_Label_785837b0-ed5a-4fd4-94ae-ef361c98d083_SiteId">
    <vt:lpwstr>b723253f-7281-4adc-bc1c-fc9ef3674d78</vt:lpwstr>
  </property>
  <property fmtid="{D5CDD505-2E9C-101B-9397-08002B2CF9AE}" pid="15" name="MSIP_Label_785837b0-ed5a-4fd4-94ae-ef361c98d083_ActionId">
    <vt:lpwstr>312db201-c27b-4a77-9978-dc027b75b56c</vt:lpwstr>
  </property>
  <property fmtid="{D5CDD505-2E9C-101B-9397-08002B2CF9AE}" pid="16" name="MSIP_Label_785837b0-ed5a-4fd4-94ae-ef361c98d083_ContentBits">
    <vt:lpwstr>1</vt:lpwstr>
  </property>
</Properties>
</file>