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7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0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45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704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234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03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03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5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9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0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2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4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5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4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7A36-DD0A-4A75-ABA0-23DC3236039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7D2A16-B873-45E7-A37F-86860E51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3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508" y="378849"/>
            <a:ext cx="5521569" cy="1698616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Calling all aspiring teachers…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268" y="2292191"/>
            <a:ext cx="9265502" cy="71197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Candara" panose="020E0502030303020204" pitchFamily="34" charset="0"/>
              </a:rPr>
              <a:t>YOUR COUNTRY’S CHILDREN NEED YOU!</a:t>
            </a:r>
            <a:endParaRPr lang="en-GB" sz="40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07" y="3433614"/>
            <a:ext cx="1571625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2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" y="205078"/>
            <a:ext cx="8088488" cy="1051635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>
                <a:latin typeface="Candara" panose="020E0502030303020204" pitchFamily="34" charset="0"/>
              </a:rPr>
              <a:t>My journey (the scenic route!)</a:t>
            </a:r>
            <a:endParaRPr lang="en-GB" sz="4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69" r="4154" b="12923"/>
          <a:stretch/>
        </p:blipFill>
        <p:spPr>
          <a:xfrm>
            <a:off x="222738" y="1507927"/>
            <a:ext cx="1656427" cy="1800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378" y="1507927"/>
            <a:ext cx="2090176" cy="179692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842862" y="2363847"/>
            <a:ext cx="838199" cy="293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183871" y="2328679"/>
            <a:ext cx="883894" cy="293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072" y="1292768"/>
            <a:ext cx="2142158" cy="2142158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 rot="10800000">
            <a:off x="9809459" y="3892060"/>
            <a:ext cx="1389621" cy="689311"/>
          </a:xfrm>
          <a:prstGeom prst="bentArrow">
            <a:avLst>
              <a:gd name="adj1" fmla="val 2291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459" y="1499334"/>
            <a:ext cx="2067902" cy="20679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678" y="4236716"/>
            <a:ext cx="2954215" cy="15324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606947" y="5026090"/>
            <a:ext cx="908383" cy="3475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2226869" y="5030776"/>
            <a:ext cx="908383" cy="3475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4721" y="4661678"/>
            <a:ext cx="2562225" cy="1076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8510" y="2301466"/>
            <a:ext cx="908383" cy="3475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13384" t="18769" r="11847" b="23384"/>
          <a:stretch/>
        </p:blipFill>
        <p:spPr>
          <a:xfrm>
            <a:off x="960999" y="5344632"/>
            <a:ext cx="1464275" cy="113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534" y="4220886"/>
            <a:ext cx="1251468" cy="12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7" y="246184"/>
            <a:ext cx="8596668" cy="13208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ndara" panose="020E0502030303020204" pitchFamily="34" charset="0"/>
              </a:rPr>
              <a:t>Important Advice….</a:t>
            </a:r>
            <a:endParaRPr lang="en-GB" sz="40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77" y="1122241"/>
            <a:ext cx="10304418" cy="2617422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anose="020E0502030303020204" pitchFamily="34" charset="0"/>
              </a:rPr>
              <a:t>Gain as much voluntary experience as you can- Schools(they love the extra help), Brownies, Cubs, Dance Clubs, Children's Liturgy etc. </a:t>
            </a:r>
          </a:p>
          <a:p>
            <a:r>
              <a:rPr lang="en-GB" sz="2800" dirty="0" smtClean="0">
                <a:latin typeface="Candara" panose="020E0502030303020204" pitchFamily="34" charset="0"/>
              </a:rPr>
              <a:t>You need to stand out- What makes your application so unique? </a:t>
            </a:r>
          </a:p>
          <a:p>
            <a:r>
              <a:rPr lang="en-GB" sz="2800" dirty="0" smtClean="0">
                <a:latin typeface="Candara" panose="020E0502030303020204" pitchFamily="34" charset="0"/>
              </a:rPr>
              <a:t>Don’t give up- if it is meant to be it will be. Hard work is the key!</a:t>
            </a:r>
          </a:p>
          <a:p>
            <a:endParaRPr lang="en-GB" sz="2800" dirty="0" smtClean="0">
              <a:latin typeface="Candara" panose="020E0502030303020204" pitchFamily="34" charset="0"/>
            </a:endParaRPr>
          </a:p>
          <a:p>
            <a:endParaRPr lang="en-GB" sz="2800" dirty="0" smtClean="0">
              <a:latin typeface="Candara" panose="020E0502030303020204" pitchFamily="34" charset="0"/>
            </a:endParaRPr>
          </a:p>
          <a:p>
            <a:endParaRPr lang="en-GB" sz="2800" dirty="0" smtClean="0">
              <a:latin typeface="Candara" panose="020E0502030303020204" pitchFamily="34" charset="0"/>
            </a:endParaRP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11" t="18980" r="12040" b="17140"/>
          <a:stretch/>
        </p:blipFill>
        <p:spPr>
          <a:xfrm>
            <a:off x="3812111" y="4067909"/>
            <a:ext cx="3113950" cy="26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65" y="240150"/>
            <a:ext cx="6684758" cy="77372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ndara" panose="020E0502030303020204" pitchFamily="34" charset="0"/>
              </a:rPr>
              <a:t>Are you up for the challenge?</a:t>
            </a:r>
            <a:endParaRPr lang="en-GB" sz="40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19" y="1103390"/>
            <a:ext cx="2732942" cy="1043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573" y="4154747"/>
            <a:ext cx="2567353" cy="1235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5013"/>
          <a:stretch/>
        </p:blipFill>
        <p:spPr>
          <a:xfrm>
            <a:off x="4287524" y="1045423"/>
            <a:ext cx="2441049" cy="1254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0730" b="25644"/>
          <a:stretch/>
        </p:blipFill>
        <p:spPr>
          <a:xfrm>
            <a:off x="3411335" y="2119657"/>
            <a:ext cx="2476500" cy="1430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10093"/>
          <a:stretch/>
        </p:blipFill>
        <p:spPr>
          <a:xfrm>
            <a:off x="6806261" y="2529866"/>
            <a:ext cx="2857500" cy="1412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31250" b="27211"/>
          <a:stretch/>
        </p:blipFill>
        <p:spPr>
          <a:xfrm>
            <a:off x="878968" y="4446198"/>
            <a:ext cx="2846366" cy="1182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688" r="8460" b="7888"/>
          <a:stretch/>
        </p:blipFill>
        <p:spPr>
          <a:xfrm>
            <a:off x="264365" y="2529866"/>
            <a:ext cx="2589016" cy="1553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955" y="1120390"/>
            <a:ext cx="2905125" cy="11952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6874" y="5693864"/>
            <a:ext cx="6340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ndara" panose="020E0502030303020204" pitchFamily="34" charset="0"/>
              </a:rPr>
              <a:t>Children’s education is in your hands……</a:t>
            </a:r>
          </a:p>
          <a:p>
            <a:pPr algn="ctr"/>
            <a:r>
              <a:rPr lang="en-GB" sz="2400" dirty="0" smtClean="0">
                <a:latin typeface="Candara" panose="020E0502030303020204" pitchFamily="34" charset="0"/>
              </a:rPr>
              <a:t>Can you inspire our future world changers?  </a:t>
            </a:r>
            <a:endParaRPr lang="en-GB" sz="2400" dirty="0">
              <a:latin typeface="Candara" panose="020E0502030303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9755" y="3581422"/>
            <a:ext cx="1346468" cy="1799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7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46" y="1318519"/>
            <a:ext cx="10515600" cy="2890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75" t="6477" r="15835" b="3926"/>
          <a:stretch/>
        </p:blipFill>
        <p:spPr>
          <a:xfrm>
            <a:off x="1052340" y="1172309"/>
            <a:ext cx="5030215" cy="4468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936" t="7237" r="15790" b="7435"/>
          <a:stretch/>
        </p:blipFill>
        <p:spPr>
          <a:xfrm>
            <a:off x="6425649" y="1316913"/>
            <a:ext cx="3151714" cy="41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</TotalTime>
  <Words>99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Candara</vt:lpstr>
      <vt:lpstr>Trebuchet MS</vt:lpstr>
      <vt:lpstr>Wingdings 3</vt:lpstr>
      <vt:lpstr>Facet</vt:lpstr>
      <vt:lpstr>Calling all aspiring teachers…</vt:lpstr>
      <vt:lpstr>My journey (the scenic route!)</vt:lpstr>
      <vt:lpstr>Important Advice….</vt:lpstr>
      <vt:lpstr>Are you up for the challenge?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Calling all aspiring teachers…</dc:title>
  <dc:creator>Ashley Pinna</dc:creator>
  <cp:lastModifiedBy>Pauline McLuskie</cp:lastModifiedBy>
  <cp:revision>33</cp:revision>
  <dcterms:created xsi:type="dcterms:W3CDTF">2018-10-23T07:37:02Z</dcterms:created>
  <dcterms:modified xsi:type="dcterms:W3CDTF">2019-10-29T13:19:32Z</dcterms:modified>
</cp:coreProperties>
</file>