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52" r:id="rId2"/>
    <p:sldMasterId id="2147483770" r:id="rId3"/>
  </p:sldMasterIdLst>
  <p:notesMasterIdLst>
    <p:notesMasterId r:id="rId17"/>
  </p:notesMasterIdLst>
  <p:handoutMasterIdLst>
    <p:handoutMasterId r:id="rId18"/>
  </p:handoutMasterIdLst>
  <p:sldIdLst>
    <p:sldId id="353" r:id="rId4"/>
    <p:sldId id="370" r:id="rId5"/>
    <p:sldId id="384" r:id="rId6"/>
    <p:sldId id="397" r:id="rId7"/>
    <p:sldId id="385" r:id="rId8"/>
    <p:sldId id="396" r:id="rId9"/>
    <p:sldId id="399" r:id="rId10"/>
    <p:sldId id="395" r:id="rId11"/>
    <p:sldId id="388" r:id="rId12"/>
    <p:sldId id="389" r:id="rId13"/>
    <p:sldId id="398" r:id="rId14"/>
    <p:sldId id="390" r:id="rId15"/>
    <p:sldId id="363"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29AEDA-3772-BA4B-A24B-10979A1CB2D3}">
          <p14:sldIdLst>
            <p14:sldId id="353"/>
            <p14:sldId id="370"/>
            <p14:sldId id="384"/>
            <p14:sldId id="397"/>
            <p14:sldId id="385"/>
            <p14:sldId id="396"/>
            <p14:sldId id="399"/>
            <p14:sldId id="395"/>
            <p14:sldId id="388"/>
            <p14:sldId id="389"/>
            <p14:sldId id="398"/>
            <p14:sldId id="390"/>
            <p14:sldId id="3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AD1C"/>
    <a:srgbClr val="71BCFF"/>
    <a:srgbClr val="3399FF"/>
    <a:srgbClr val="0066FF"/>
    <a:srgbClr val="B5C8D1"/>
    <a:srgbClr val="0099FF"/>
    <a:srgbClr val="00CCFF"/>
    <a:srgbClr val="0066CC"/>
    <a:srgbClr val="0099CC"/>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3" autoAdjust="0"/>
    <p:restoredTop sz="94557" autoAdjust="0"/>
  </p:normalViewPr>
  <p:slideViewPr>
    <p:cSldViewPr snapToGrid="0" snapToObjects="1">
      <p:cViewPr varScale="1">
        <p:scale>
          <a:sx n="62" d="100"/>
          <a:sy n="62" d="100"/>
        </p:scale>
        <p:origin x="150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016" y="-10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3C4EB7A-862D-BC49-BEC5-5D9B3C18E0E0}" type="datetimeFigureOut">
              <a:rPr lang="en-US" smtClean="0"/>
              <a:t>8/16/2022</a:t>
            </a:fld>
            <a:endParaRPr lang="en-US"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E70C30D-756A-1840-8C8F-4E660C543B5C}" type="slidenum">
              <a:rPr lang="en-US" smtClean="0"/>
              <a:t>‹#›</a:t>
            </a:fld>
            <a:endParaRPr lang="en-US" dirty="0"/>
          </a:p>
        </p:txBody>
      </p:sp>
    </p:spTree>
    <p:extLst>
      <p:ext uri="{BB962C8B-B14F-4D97-AF65-F5344CB8AC3E}">
        <p14:creationId xmlns:p14="http://schemas.microsoft.com/office/powerpoint/2010/main" val="36561272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99C7BD4-4DC3-4349-88FD-E068E6D6A7F5}" type="datetimeFigureOut">
              <a:rPr lang="en-US" smtClean="0"/>
              <a:t>8/16/2022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EFFD883-C31C-C644-8616-1941F256E783}" type="slidenum">
              <a:rPr lang="en-US" smtClean="0"/>
              <a:t>‹#›</a:t>
            </a:fld>
            <a:endParaRPr lang="en-US" dirty="0"/>
          </a:p>
        </p:txBody>
      </p:sp>
    </p:spTree>
    <p:extLst>
      <p:ext uri="{BB962C8B-B14F-4D97-AF65-F5344CB8AC3E}">
        <p14:creationId xmlns:p14="http://schemas.microsoft.com/office/powerpoint/2010/main" val="8250165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Template 1">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7"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9" name="Straight Connector 8"/>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99999" y="1368000"/>
            <a:ext cx="6732000" cy="1800000"/>
          </a:xfrm>
        </p:spPr>
        <p:txBody>
          <a:bodyPr anchor="ctr" anchorCtr="0"/>
          <a:lstStyle>
            <a:lvl1pPr>
              <a:defRPr sz="4800">
                <a:solidFill>
                  <a:schemeClr val="bg2"/>
                </a:solidFill>
              </a:defRPr>
            </a:lvl1pPr>
          </a:lstStyle>
          <a:p>
            <a:r>
              <a:rPr lang="x-none" dirty="0"/>
              <a:t>Click to edit Master title style</a:t>
            </a:r>
            <a:endParaRPr lang="en-US" dirty="0"/>
          </a:p>
        </p:txBody>
      </p:sp>
      <p:sp>
        <p:nvSpPr>
          <p:cNvPr id="8" name="Text Placeholder 8"/>
          <p:cNvSpPr>
            <a:spLocks noGrp="1"/>
          </p:cNvSpPr>
          <p:nvPr>
            <p:ph type="body" sz="quarter" idx="13"/>
          </p:nvPr>
        </p:nvSpPr>
        <p:spPr>
          <a:xfrm>
            <a:off x="900000" y="3168000"/>
            <a:ext cx="6732000" cy="1440000"/>
          </a:xfrm>
          <a:prstGeom prst="rect">
            <a:avLst/>
          </a:prstGeom>
        </p:spPr>
        <p:txBody>
          <a:bodyPr>
            <a:noAutofit/>
          </a:bodyPr>
          <a:lstStyle>
            <a:lvl1pPr>
              <a:lnSpc>
                <a:spcPts val="3000"/>
              </a:lnSpc>
              <a:defRPr sz="1600" b="0">
                <a:solidFill>
                  <a:schemeClr val="bg1"/>
                </a:solidFill>
              </a:defRPr>
            </a:lvl1pPr>
            <a:lvl2pPr marL="360000" indent="-360000">
              <a:lnSpc>
                <a:spcPts val="3000"/>
              </a:lnSpc>
              <a:buClr>
                <a:schemeClr val="bg2"/>
              </a:buClr>
              <a:buFont typeface="Arial"/>
              <a:buChar char="•"/>
              <a:defRPr sz="1600" b="0">
                <a:solidFill>
                  <a:schemeClr val="bg1"/>
                </a:solidFill>
              </a:defRPr>
            </a:lvl2pPr>
          </a:lstStyle>
          <a:p>
            <a:pPr lvl="0"/>
            <a:r>
              <a:rPr lang="x-none" dirty="0"/>
              <a:t>Click to edit Master text styles</a:t>
            </a:r>
          </a:p>
          <a:p>
            <a:pPr lvl="1"/>
            <a:r>
              <a:rPr lang="x-none" dirty="0"/>
              <a:t>Second level</a:t>
            </a:r>
            <a:endParaRPr lang="en-US" dirty="0"/>
          </a:p>
        </p:txBody>
      </p:sp>
      <p:pic>
        <p:nvPicPr>
          <p:cNvPr id="11" name="Picture 10" descr="AE_Logo_RV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518800" y="5886000"/>
            <a:ext cx="3008157" cy="432000"/>
          </a:xfrm>
          <a:prstGeom prst="rect">
            <a:avLst/>
          </a:prstGeom>
        </p:spPr>
      </p:pic>
    </p:spTree>
    <p:extLst>
      <p:ext uri="{BB962C8B-B14F-4D97-AF65-F5344CB8AC3E}">
        <p14:creationId xmlns:p14="http://schemas.microsoft.com/office/powerpoint/2010/main" val="218599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Sub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10" name="Content Placeholder 9"/>
          <p:cNvSpPr>
            <a:spLocks noGrp="1"/>
          </p:cNvSpPr>
          <p:nvPr>
            <p:ph sz="quarter" idx="16"/>
          </p:nvPr>
        </p:nvSpPr>
        <p:spPr>
          <a:xfrm>
            <a:off x="612775" y="1331913"/>
            <a:ext cx="7793038" cy="7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4" name="Content Placeholder 5"/>
          <p:cNvSpPr>
            <a:spLocks noGrp="1"/>
          </p:cNvSpPr>
          <p:nvPr>
            <p:ph sz="quarter" idx="12"/>
          </p:nvPr>
        </p:nvSpPr>
        <p:spPr>
          <a:xfrm>
            <a:off x="612775"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5" name="Content Placeholder 5"/>
          <p:cNvSpPr>
            <a:spLocks noGrp="1"/>
          </p:cNvSpPr>
          <p:nvPr>
            <p:ph sz="quarter" idx="13"/>
          </p:nvPr>
        </p:nvSpPr>
        <p:spPr>
          <a:xfrm>
            <a:off x="2622517"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6" name="Content Placeholder 5"/>
          <p:cNvSpPr>
            <a:spLocks noGrp="1"/>
          </p:cNvSpPr>
          <p:nvPr>
            <p:ph sz="quarter" idx="14"/>
          </p:nvPr>
        </p:nvSpPr>
        <p:spPr>
          <a:xfrm>
            <a:off x="4632259"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7" name="Content Placeholder 5"/>
          <p:cNvSpPr>
            <a:spLocks noGrp="1"/>
          </p:cNvSpPr>
          <p:nvPr>
            <p:ph sz="quarter" idx="15"/>
          </p:nvPr>
        </p:nvSpPr>
        <p:spPr>
          <a:xfrm>
            <a:off x="6642001"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51188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Click to edit Master title style</a:t>
            </a: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5"/>
          <p:cNvSpPr>
            <a:spLocks noGrp="1"/>
          </p:cNvSpPr>
          <p:nvPr>
            <p:ph sz="quarter" idx="16"/>
          </p:nvPr>
        </p:nvSpPr>
        <p:spPr>
          <a:xfrm>
            <a:off x="6030000" y="1332000"/>
            <a:ext cx="2375999"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2"/>
          </p:nvPr>
        </p:nvSpPr>
        <p:spPr>
          <a:xfrm>
            <a:off x="612774" y="1331912"/>
            <a:ext cx="5084621" cy="223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3"/>
          </p:nvPr>
        </p:nvSpPr>
        <p:spPr>
          <a:xfrm>
            <a:off x="612000" y="3852000"/>
            <a:ext cx="5085388" cy="223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721044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P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7" name="Chart Placeholder 6"/>
          <p:cNvSpPr>
            <a:spLocks noGrp="1"/>
          </p:cNvSpPr>
          <p:nvPr>
            <p:ph type="chart" sz="quarter" idx="13" hasCustomPrompt="1"/>
          </p:nvPr>
        </p:nvSpPr>
        <p:spPr>
          <a:xfrm>
            <a:off x="6030000" y="1332000"/>
            <a:ext cx="2376000" cy="4752000"/>
          </a:xfrm>
        </p:spPr>
        <p:txBody>
          <a:bodyPr/>
          <a:lstStyle/>
          <a:p>
            <a:r>
              <a:rPr lang="en-US" dirty="0"/>
              <a:t>Pie</a:t>
            </a:r>
          </a:p>
        </p:txBody>
      </p:sp>
      <p:sp>
        <p:nvSpPr>
          <p:cNvPr id="8" name="Content Placeholder 7"/>
          <p:cNvSpPr>
            <a:spLocks noGrp="1"/>
          </p:cNvSpPr>
          <p:nvPr>
            <p:ph sz="quarter" idx="14"/>
          </p:nvPr>
        </p:nvSpPr>
        <p:spPr>
          <a:xfrm>
            <a:off x="612000" y="1331999"/>
            <a:ext cx="5085388"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extLst>
      <p:ext uri="{BB962C8B-B14F-4D97-AF65-F5344CB8AC3E}">
        <p14:creationId xmlns:p14="http://schemas.microsoft.com/office/powerpoint/2010/main" val="1228372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Chart Placeholder 7"/>
          <p:cNvSpPr>
            <a:spLocks noGrp="1"/>
          </p:cNvSpPr>
          <p:nvPr>
            <p:ph type="chart" sz="quarter" idx="13"/>
          </p:nvPr>
        </p:nvSpPr>
        <p:spPr>
          <a:xfrm>
            <a:off x="4662000" y="1340583"/>
            <a:ext cx="3744000" cy="4752000"/>
          </a:xfrm>
        </p:spPr>
        <p:txBody>
          <a:bodyPr/>
          <a:lstStyle/>
          <a:p>
            <a:endParaRPr lang="en-US" dirty="0"/>
          </a:p>
        </p:txBody>
      </p:sp>
      <p:sp>
        <p:nvSpPr>
          <p:cNvPr id="7" name="Content Placeholder 6"/>
          <p:cNvSpPr>
            <a:spLocks noGrp="1"/>
          </p:cNvSpPr>
          <p:nvPr>
            <p:ph sz="quarter" idx="14"/>
          </p:nvPr>
        </p:nvSpPr>
        <p:spPr>
          <a:xfrm>
            <a:off x="612000" y="1332000"/>
            <a:ext cx="374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3101070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Table Placeholder 7"/>
          <p:cNvSpPr>
            <a:spLocks noGrp="1"/>
          </p:cNvSpPr>
          <p:nvPr>
            <p:ph type="tbl" sz="quarter" idx="14"/>
          </p:nvPr>
        </p:nvSpPr>
        <p:spPr>
          <a:xfrm>
            <a:off x="612911" y="3852000"/>
            <a:ext cx="7794000" cy="2232000"/>
          </a:xfrm>
        </p:spPr>
        <p:txBody>
          <a:bodyPr/>
          <a:lstStyle/>
          <a:p>
            <a:endParaRPr lang="en-US" dirty="0"/>
          </a:p>
        </p:txBody>
      </p:sp>
      <p:sp>
        <p:nvSpPr>
          <p:cNvPr id="7" name="Content Placeholder 6"/>
          <p:cNvSpPr>
            <a:spLocks noGrp="1"/>
          </p:cNvSpPr>
          <p:nvPr>
            <p:ph sz="quarter" idx="15"/>
          </p:nvPr>
        </p:nvSpPr>
        <p:spPr>
          <a:xfrm>
            <a:off x="612000" y="1332000"/>
            <a:ext cx="7794911" cy="223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extLst>
      <p:ext uri="{BB962C8B-B14F-4D97-AF65-F5344CB8AC3E}">
        <p14:creationId xmlns:p14="http://schemas.microsoft.com/office/powerpoint/2010/main" val="4220233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Click to edit Master title style</a:t>
            </a: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Picture Placeholder 5"/>
          <p:cNvSpPr>
            <a:spLocks noGrp="1"/>
          </p:cNvSpPr>
          <p:nvPr>
            <p:ph type="pic" sz="quarter" idx="12"/>
          </p:nvPr>
        </p:nvSpPr>
        <p:spPr>
          <a:xfrm>
            <a:off x="612000" y="1332000"/>
            <a:ext cx="7794000" cy="4752000"/>
          </a:xfrm>
        </p:spPr>
        <p:txBody>
          <a:bodyPr/>
          <a:lstStyle/>
          <a:p>
            <a:endParaRPr lang="en-US" dirty="0"/>
          </a:p>
        </p:txBody>
      </p:sp>
    </p:spTree>
    <p:extLst>
      <p:ext uri="{BB962C8B-B14F-4D97-AF65-F5344CB8AC3E}">
        <p14:creationId xmlns:p14="http://schemas.microsoft.com/office/powerpoint/2010/main" val="1679955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One Im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14" name="Picture Placeholder 5"/>
          <p:cNvSpPr>
            <a:spLocks noGrp="1"/>
          </p:cNvSpPr>
          <p:nvPr>
            <p:ph type="pic" sz="quarter" idx="17"/>
          </p:nvPr>
        </p:nvSpPr>
        <p:spPr>
          <a:xfrm>
            <a:off x="0" y="0"/>
            <a:ext cx="4356775" cy="6084000"/>
          </a:xfrm>
        </p:spPr>
        <p:txBody>
          <a:bodyPr/>
          <a:lstStyle/>
          <a:p>
            <a:endParaRPr lang="en-US" dirty="0"/>
          </a:p>
        </p:txBody>
      </p:sp>
      <p:sp>
        <p:nvSpPr>
          <p:cNvPr id="12" name="Title 1"/>
          <p:cNvSpPr>
            <a:spLocks noGrp="1"/>
          </p:cNvSpPr>
          <p:nvPr>
            <p:ph type="title"/>
          </p:nvPr>
        </p:nvSpPr>
        <p:spPr>
          <a:xfrm>
            <a:off x="4662000" y="1728000"/>
            <a:ext cx="3743999" cy="864000"/>
          </a:xfrm>
        </p:spPr>
        <p:txBody>
          <a:bodyPr/>
          <a:lstStyle/>
          <a:p>
            <a:r>
              <a:rPr lang="x-none" dirty="0"/>
              <a:t>Click to edit Master title style</a:t>
            </a:r>
            <a:endParaRPr lang="en-US" dirty="0"/>
          </a:p>
        </p:txBody>
      </p:sp>
      <p:sp>
        <p:nvSpPr>
          <p:cNvPr id="5" name="Content Placeholder 4"/>
          <p:cNvSpPr>
            <a:spLocks noGrp="1"/>
          </p:cNvSpPr>
          <p:nvPr>
            <p:ph sz="quarter" idx="18"/>
          </p:nvPr>
        </p:nvSpPr>
        <p:spPr>
          <a:xfrm>
            <a:off x="4662000" y="2592000"/>
            <a:ext cx="3743999" cy="34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291238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2 Im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Picture Placeholder 5"/>
          <p:cNvSpPr>
            <a:spLocks noGrp="1"/>
          </p:cNvSpPr>
          <p:nvPr>
            <p:ph type="pic" sz="quarter" idx="17"/>
          </p:nvPr>
        </p:nvSpPr>
        <p:spPr>
          <a:xfrm>
            <a:off x="0" y="0"/>
            <a:ext cx="4356775" cy="3042000"/>
          </a:xfrm>
        </p:spPr>
        <p:txBody>
          <a:bodyPr/>
          <a:lstStyle/>
          <a:p>
            <a:endParaRPr lang="en-US" dirty="0"/>
          </a:p>
        </p:txBody>
      </p:sp>
      <p:sp>
        <p:nvSpPr>
          <p:cNvPr id="8" name="Picture Placeholder 5"/>
          <p:cNvSpPr>
            <a:spLocks noGrp="1"/>
          </p:cNvSpPr>
          <p:nvPr>
            <p:ph type="pic" sz="quarter" idx="18"/>
          </p:nvPr>
        </p:nvSpPr>
        <p:spPr>
          <a:xfrm>
            <a:off x="0" y="3042000"/>
            <a:ext cx="4356775" cy="3042000"/>
          </a:xfrm>
        </p:spPr>
        <p:txBody>
          <a:bodyPr/>
          <a:lstStyle/>
          <a:p>
            <a:endParaRPr lang="en-US" dirty="0"/>
          </a:p>
        </p:txBody>
      </p:sp>
      <p:sp>
        <p:nvSpPr>
          <p:cNvPr id="11" name="Title 1"/>
          <p:cNvSpPr>
            <a:spLocks noGrp="1"/>
          </p:cNvSpPr>
          <p:nvPr>
            <p:ph type="title"/>
          </p:nvPr>
        </p:nvSpPr>
        <p:spPr>
          <a:xfrm>
            <a:off x="4662000" y="1728000"/>
            <a:ext cx="3743999" cy="864000"/>
          </a:xfrm>
        </p:spPr>
        <p:txBody>
          <a:bodyPr/>
          <a:lstStyle/>
          <a:p>
            <a:r>
              <a:rPr lang="x-none" dirty="0"/>
              <a:t>Click to edit Master title style</a:t>
            </a:r>
            <a:endParaRPr lang="en-US" dirty="0"/>
          </a:p>
        </p:txBody>
      </p:sp>
      <p:sp>
        <p:nvSpPr>
          <p:cNvPr id="6" name="Content Placeholder 5"/>
          <p:cNvSpPr>
            <a:spLocks noGrp="1"/>
          </p:cNvSpPr>
          <p:nvPr>
            <p:ph sz="quarter" idx="19"/>
          </p:nvPr>
        </p:nvSpPr>
        <p:spPr>
          <a:xfrm>
            <a:off x="4662000" y="2592000"/>
            <a:ext cx="3743999" cy="349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extLst>
      <p:ext uri="{BB962C8B-B14F-4D97-AF65-F5344CB8AC3E}">
        <p14:creationId xmlns:p14="http://schemas.microsoft.com/office/powerpoint/2010/main" val="1472880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s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6" name="Picture Placeholder 5"/>
          <p:cNvSpPr>
            <a:spLocks noGrp="1"/>
          </p:cNvSpPr>
          <p:nvPr>
            <p:ph type="pic" sz="quarter" idx="12"/>
          </p:nvPr>
        </p:nvSpPr>
        <p:spPr>
          <a:xfrm>
            <a:off x="432000" y="1368000"/>
            <a:ext cx="2761200" cy="2358000"/>
          </a:xfrm>
        </p:spPr>
        <p:txBody>
          <a:bodyPr/>
          <a:lstStyle/>
          <a:p>
            <a:endParaRPr lang="en-US" dirty="0"/>
          </a:p>
        </p:txBody>
      </p:sp>
      <p:sp>
        <p:nvSpPr>
          <p:cNvPr id="7" name="Picture Placeholder 5"/>
          <p:cNvSpPr>
            <a:spLocks noGrp="1"/>
          </p:cNvSpPr>
          <p:nvPr>
            <p:ph type="pic" sz="quarter" idx="13"/>
          </p:nvPr>
        </p:nvSpPr>
        <p:spPr>
          <a:xfrm>
            <a:off x="3193200" y="1368000"/>
            <a:ext cx="2761200" cy="2358000"/>
          </a:xfrm>
        </p:spPr>
        <p:txBody>
          <a:bodyPr/>
          <a:lstStyle/>
          <a:p>
            <a:endParaRPr lang="en-US" dirty="0"/>
          </a:p>
        </p:txBody>
      </p:sp>
      <p:sp>
        <p:nvSpPr>
          <p:cNvPr id="8" name="Picture Placeholder 5"/>
          <p:cNvSpPr>
            <a:spLocks noGrp="1"/>
          </p:cNvSpPr>
          <p:nvPr>
            <p:ph type="pic" sz="quarter" idx="14"/>
          </p:nvPr>
        </p:nvSpPr>
        <p:spPr>
          <a:xfrm>
            <a:off x="5954400" y="1368000"/>
            <a:ext cx="2757600" cy="2358000"/>
          </a:xfrm>
        </p:spPr>
        <p:txBody>
          <a:bodyPr/>
          <a:lstStyle/>
          <a:p>
            <a:endParaRPr lang="en-US" dirty="0"/>
          </a:p>
        </p:txBody>
      </p:sp>
      <p:sp>
        <p:nvSpPr>
          <p:cNvPr id="11" name="Picture Placeholder 5"/>
          <p:cNvSpPr>
            <a:spLocks noGrp="1"/>
          </p:cNvSpPr>
          <p:nvPr>
            <p:ph type="pic" sz="quarter" idx="16"/>
          </p:nvPr>
        </p:nvSpPr>
        <p:spPr>
          <a:xfrm>
            <a:off x="432000" y="3726000"/>
            <a:ext cx="2761200" cy="2358000"/>
          </a:xfrm>
        </p:spPr>
        <p:txBody>
          <a:bodyPr/>
          <a:lstStyle/>
          <a:p>
            <a:endParaRPr lang="en-US" dirty="0"/>
          </a:p>
        </p:txBody>
      </p:sp>
      <p:sp>
        <p:nvSpPr>
          <p:cNvPr id="12" name="Picture Placeholder 5"/>
          <p:cNvSpPr>
            <a:spLocks noGrp="1"/>
          </p:cNvSpPr>
          <p:nvPr>
            <p:ph type="pic" sz="quarter" idx="17"/>
          </p:nvPr>
        </p:nvSpPr>
        <p:spPr>
          <a:xfrm>
            <a:off x="3193200" y="3726000"/>
            <a:ext cx="2761200" cy="2358000"/>
          </a:xfrm>
        </p:spPr>
        <p:txBody>
          <a:bodyPr/>
          <a:lstStyle/>
          <a:p>
            <a:endParaRPr lang="en-US" dirty="0"/>
          </a:p>
        </p:txBody>
      </p:sp>
      <p:sp>
        <p:nvSpPr>
          <p:cNvPr id="13" name="Picture Placeholder 5"/>
          <p:cNvSpPr>
            <a:spLocks noGrp="1"/>
          </p:cNvSpPr>
          <p:nvPr>
            <p:ph type="pic" sz="quarter" idx="18"/>
          </p:nvPr>
        </p:nvSpPr>
        <p:spPr>
          <a:xfrm>
            <a:off x="5954400" y="3726000"/>
            <a:ext cx="2757600" cy="2358000"/>
          </a:xfrm>
        </p:spPr>
        <p:txBody>
          <a:bodyPr/>
          <a:lstStyle/>
          <a:p>
            <a:endParaRPr lang="en-US" dirty="0"/>
          </a:p>
        </p:txBody>
      </p:sp>
    </p:spTree>
    <p:extLst>
      <p:ext uri="{BB962C8B-B14F-4D97-AF65-F5344CB8AC3E}">
        <p14:creationId xmlns:p14="http://schemas.microsoft.com/office/powerpoint/2010/main" val="2152831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Click to edit Master title style</a:t>
            </a: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Tree>
    <p:extLst>
      <p:ext uri="{BB962C8B-B14F-4D97-AF65-F5344CB8AC3E}">
        <p14:creationId xmlns:p14="http://schemas.microsoft.com/office/powerpoint/2010/main" val="14053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Template 2">
    <p:bg>
      <p:bgPr>
        <a:solidFill>
          <a:schemeClr val="tx2"/>
        </a:solidFill>
        <a:effectLst/>
      </p:bgPr>
    </p:bg>
    <p:spTree>
      <p:nvGrpSpPr>
        <p:cNvPr id="1" name=""/>
        <p:cNvGrpSpPr/>
        <p:nvPr/>
      </p:nvGrpSpPr>
      <p:grpSpPr>
        <a:xfrm>
          <a:off x="0" y="0"/>
          <a:ext cx="0" cy="0"/>
          <a:chOff x="0" y="0"/>
          <a:chExt cx="0" cy="0"/>
        </a:xfrm>
      </p:grpSpPr>
      <p:sp>
        <p:nvSpPr>
          <p:cNvPr id="6"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7" name="Straight Connector 6"/>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8" name="Title 1"/>
          <p:cNvSpPr>
            <a:spLocks noGrp="1"/>
          </p:cNvSpPr>
          <p:nvPr>
            <p:ph type="title"/>
          </p:nvPr>
        </p:nvSpPr>
        <p:spPr>
          <a:xfrm>
            <a:off x="899999" y="1368000"/>
            <a:ext cx="6732000" cy="1800000"/>
          </a:xfrm>
        </p:spPr>
        <p:txBody>
          <a:bodyPr anchor="ctr" anchorCtr="0"/>
          <a:lstStyle>
            <a:lvl1pPr>
              <a:defRPr sz="4800">
                <a:solidFill>
                  <a:schemeClr val="bg2"/>
                </a:solidFill>
              </a:defRPr>
            </a:lvl1pPr>
          </a:lstStyle>
          <a:p>
            <a:r>
              <a:rPr lang="x-none" dirty="0"/>
              <a:t>Click to edit Master title style</a:t>
            </a:r>
            <a:endParaRPr lang="en-US" dirty="0"/>
          </a:p>
        </p:txBody>
      </p:sp>
      <p:sp>
        <p:nvSpPr>
          <p:cNvPr id="9" name="Text Placeholder 8"/>
          <p:cNvSpPr>
            <a:spLocks noGrp="1"/>
          </p:cNvSpPr>
          <p:nvPr>
            <p:ph type="body" sz="quarter" idx="13"/>
          </p:nvPr>
        </p:nvSpPr>
        <p:spPr>
          <a:xfrm>
            <a:off x="900000" y="3168000"/>
            <a:ext cx="6732000" cy="1440000"/>
          </a:xfrm>
          <a:prstGeom prst="rect">
            <a:avLst/>
          </a:prstGeom>
        </p:spPr>
        <p:txBody>
          <a:bodyPr>
            <a:noAutofit/>
          </a:bodyPr>
          <a:lstStyle>
            <a:lvl1pPr>
              <a:lnSpc>
                <a:spcPts val="3000"/>
              </a:lnSpc>
              <a:defRPr sz="1600" b="0">
                <a:solidFill>
                  <a:schemeClr val="bg1"/>
                </a:solidFill>
              </a:defRPr>
            </a:lvl1pPr>
            <a:lvl2pPr marL="360000" indent="-360000">
              <a:lnSpc>
                <a:spcPts val="3000"/>
              </a:lnSpc>
              <a:buClr>
                <a:schemeClr val="bg2"/>
              </a:buClr>
              <a:buFont typeface="Arial"/>
              <a:buChar char="•"/>
              <a:defRPr sz="1600" b="0">
                <a:solidFill>
                  <a:schemeClr val="bg1"/>
                </a:solidFill>
              </a:defRPr>
            </a:lvl2pPr>
          </a:lstStyle>
          <a:p>
            <a:pPr lvl="0"/>
            <a:r>
              <a:rPr lang="x-none" dirty="0"/>
              <a:t>Click to edit Master text styles</a:t>
            </a:r>
          </a:p>
          <a:p>
            <a:pPr lvl="1"/>
            <a:r>
              <a:rPr lang="x-none" dirty="0"/>
              <a:t>Second level</a:t>
            </a:r>
            <a:endParaRPr lang="en-US" dirty="0"/>
          </a:p>
        </p:txBody>
      </p:sp>
      <p:pic>
        <p:nvPicPr>
          <p:cNvPr id="10" name="Picture 9" descr="AE_Logo_RV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518800" y="5886000"/>
            <a:ext cx="3008157" cy="432000"/>
          </a:xfrm>
          <a:prstGeom prst="rect">
            <a:avLst/>
          </a:prstGeom>
        </p:spPr>
      </p:pic>
    </p:spTree>
    <p:extLst>
      <p:ext uri="{BB962C8B-B14F-4D97-AF65-F5344CB8AC3E}">
        <p14:creationId xmlns:p14="http://schemas.microsoft.com/office/powerpoint/2010/main" val="697407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lvl1pPr>
              <a:defRPr>
                <a:solidFill>
                  <a:schemeClr val="bg1"/>
                </a:solidFill>
              </a:defRPr>
            </a:lvl1pPr>
          </a:lstStyle>
          <a:p>
            <a:fld id="{6C7C4B8B-D224-9D44-A46F-534F3CB353D8}" type="slidenum">
              <a:rPr lang="en-US" smtClean="0"/>
              <a:pPr/>
              <a:t>‹#›</a:t>
            </a:fld>
            <a:endParaRPr lang="en-US" dirty="0"/>
          </a:p>
        </p:txBody>
      </p:sp>
    </p:spTree>
    <p:extLst>
      <p:ext uri="{BB962C8B-B14F-4D97-AF65-F5344CB8AC3E}">
        <p14:creationId xmlns:p14="http://schemas.microsoft.com/office/powerpoint/2010/main" val="582292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Quote Template">
    <p:bg>
      <p:bgPr>
        <a:solidFill>
          <a:schemeClr val="tx2"/>
        </a:solidFill>
        <a:effectLst/>
      </p:bgPr>
    </p:bg>
    <p:spTree>
      <p:nvGrpSpPr>
        <p:cNvPr id="1" name=""/>
        <p:cNvGrpSpPr/>
        <p:nvPr/>
      </p:nvGrpSpPr>
      <p:grpSpPr>
        <a:xfrm>
          <a:off x="0" y="0"/>
          <a:ext cx="0" cy="0"/>
          <a:chOff x="0" y="0"/>
          <a:chExt cx="0" cy="0"/>
        </a:xfrm>
      </p:grpSpPr>
      <p:sp>
        <p:nvSpPr>
          <p:cNvPr id="11" name="Picture Placeholder 3"/>
          <p:cNvSpPr>
            <a:spLocks noGrp="1"/>
          </p:cNvSpPr>
          <p:nvPr>
            <p:ph type="pic" sz="quarter" idx="15"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6"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7" name="Straight Connector 6"/>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3"/>
          <p:cNvSpPr>
            <a:spLocks noGrp="1"/>
          </p:cNvSpPr>
          <p:nvPr>
            <p:ph type="sldNum" sz="quarter" idx="11"/>
          </p:nvPr>
        </p:nvSpPr>
        <p:spPr>
          <a:xfrm>
            <a:off x="6912000" y="6408000"/>
            <a:ext cx="1800000" cy="180000"/>
          </a:xfrm>
        </p:spPr>
        <p:txBody>
          <a:bodyPr/>
          <a:lstStyle>
            <a:lvl1pPr>
              <a:defRPr>
                <a:solidFill>
                  <a:srgbClr val="FFFFFF"/>
                </a:solidFill>
              </a:defRPr>
            </a:lvl1pPr>
          </a:lstStyle>
          <a:p>
            <a:fld id="{A92FD667-A251-489C-A3B5-4EEC38E9A675}" type="slidenum">
              <a:rPr lang="en-GB" smtClean="0"/>
              <a:pPr/>
              <a:t>‹#›</a:t>
            </a:fld>
            <a:endParaRPr lang="en-GB" dirty="0"/>
          </a:p>
        </p:txBody>
      </p:sp>
      <p:sp>
        <p:nvSpPr>
          <p:cNvPr id="10" name="Content Placeholder 5"/>
          <p:cNvSpPr>
            <a:spLocks noGrp="1"/>
          </p:cNvSpPr>
          <p:nvPr>
            <p:ph sz="quarter" idx="12"/>
          </p:nvPr>
        </p:nvSpPr>
        <p:spPr>
          <a:xfrm>
            <a:off x="900112" y="1278000"/>
            <a:ext cx="6732000" cy="3438000"/>
          </a:xfrm>
        </p:spPr>
        <p:txBody>
          <a:bodyPr/>
          <a:lstStyle>
            <a:lvl1pPr marL="0" indent="0">
              <a:buFont typeface="Arial"/>
              <a:buNone/>
              <a:defRPr sz="3600" b="1" i="1">
                <a:solidFill>
                  <a:schemeClr val="accent1"/>
                </a:solidFill>
                <a:latin typeface="+mj-lt"/>
              </a:defRPr>
            </a:lvl1pPr>
            <a:lvl2pPr marL="0" indent="0">
              <a:buFont typeface="Arial"/>
              <a:buNone/>
              <a:defRPr sz="1600">
                <a:solidFill>
                  <a:schemeClr val="bg1"/>
                </a:solidFill>
              </a:defRPr>
            </a:lvl2pPr>
            <a:lvl3pPr marL="0" indent="0">
              <a:buFont typeface="Arial"/>
              <a:buNone/>
              <a:defRPr sz="1600" i="1">
                <a:solidFill>
                  <a:schemeClr val="bg1"/>
                </a:solidFill>
              </a:defRPr>
            </a:lvl3pPr>
            <a:lvl4pPr marL="0" indent="0">
              <a:buNone/>
              <a:defRPr>
                <a:solidFill>
                  <a:schemeClr val="bg1"/>
                </a:solidFill>
              </a:defRPr>
            </a:lvl4pPr>
            <a:lvl5pPr marL="0" indent="0">
              <a:buFont typeface="Arial"/>
              <a:buNone/>
              <a:defRPr i="1">
                <a:solidFill>
                  <a:schemeClr val="bg1"/>
                </a:solidFill>
              </a:defRPr>
            </a:lvl5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pic>
        <p:nvPicPr>
          <p:cNvPr id="15" name="Picture 14" descr="AE_Logomark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Tree>
    <p:extLst>
      <p:ext uri="{BB962C8B-B14F-4D97-AF65-F5344CB8AC3E}">
        <p14:creationId xmlns:p14="http://schemas.microsoft.com/office/powerpoint/2010/main" val="2145096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Background">
    <p:bg>
      <p:bgPr>
        <a:solidFill>
          <a:schemeClr val="tx2"/>
        </a:solidFill>
        <a:effectLst/>
      </p:bgPr>
    </p:bg>
    <p:spTree>
      <p:nvGrpSpPr>
        <p:cNvPr id="1" name=""/>
        <p:cNvGrpSpPr/>
        <p:nvPr/>
      </p:nvGrpSpPr>
      <p:grpSpPr>
        <a:xfrm>
          <a:off x="0" y="0"/>
          <a:ext cx="0" cy="0"/>
          <a:chOff x="0" y="0"/>
          <a:chExt cx="0" cy="0"/>
        </a:xfrm>
      </p:grpSpPr>
      <p:sp>
        <p:nvSpPr>
          <p:cNvPr id="8" name="Picture Placeholder 3"/>
          <p:cNvSpPr>
            <a:spLocks noGrp="1"/>
          </p:cNvSpPr>
          <p:nvPr>
            <p:ph type="pic" sz="quarter" idx="16"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2" name="Title 1"/>
          <p:cNvSpPr>
            <a:spLocks noGrp="1"/>
          </p:cNvSpPr>
          <p:nvPr>
            <p:ph type="title"/>
          </p:nvPr>
        </p:nvSpPr>
        <p:spPr>
          <a:xfrm>
            <a:off x="900000" y="1278000"/>
            <a:ext cx="6732000" cy="720000"/>
          </a:xfrm>
        </p:spPr>
        <p:txBody>
          <a:bodyPr/>
          <a:lstStyle>
            <a:lvl1pPr>
              <a:defRPr>
                <a:solidFill>
                  <a:srgbClr val="F3AD1C"/>
                </a:solidFill>
              </a:defRPr>
            </a:lvl1pPr>
          </a:lstStyle>
          <a:p>
            <a:r>
              <a:rPr lang="x-none" dirty="0"/>
              <a:t>Click to edit Master title style</a:t>
            </a:r>
            <a:endParaRPr lang="en-US" dirty="0"/>
          </a:p>
        </p:txBody>
      </p:sp>
      <p:sp>
        <p:nvSpPr>
          <p:cNvPr id="7" name="Content Placeholder 6"/>
          <p:cNvSpPr>
            <a:spLocks noGrp="1"/>
          </p:cNvSpPr>
          <p:nvPr>
            <p:ph sz="quarter" idx="15"/>
          </p:nvPr>
        </p:nvSpPr>
        <p:spPr>
          <a:xfrm>
            <a:off x="900113" y="1998663"/>
            <a:ext cx="6732587" cy="4086000"/>
          </a:xfrm>
        </p:spPr>
        <p:txBody>
          <a:bodyPr/>
          <a:lstStyle>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4" name="Slide Number Placeholder 3"/>
          <p:cNvSpPr>
            <a:spLocks noGrp="1"/>
          </p:cNvSpPr>
          <p:nvPr>
            <p:ph type="sldNum" sz="quarter" idx="11"/>
          </p:nvPr>
        </p:nvSpPr>
        <p:spPr/>
        <p:txBody>
          <a:bodyPr/>
          <a:lstStyle>
            <a:lvl1pPr>
              <a:defRPr>
                <a:solidFill>
                  <a:srgbClr val="FFFFFF"/>
                </a:solidFill>
              </a:defRPr>
            </a:lvl1pPr>
          </a:lstStyle>
          <a:p>
            <a:fld id="{6C7C4B8B-D224-9D44-A46F-534F3CB353D8}" type="slidenum">
              <a:rPr lang="en-US" smtClean="0"/>
              <a:pPr/>
              <a:t>‹#›</a:t>
            </a:fld>
            <a:endParaRPr lang="en-US" dirty="0"/>
          </a:p>
        </p:txBody>
      </p:sp>
    </p:spTree>
    <p:extLst>
      <p:ext uri="{BB962C8B-B14F-4D97-AF65-F5344CB8AC3E}">
        <p14:creationId xmlns:p14="http://schemas.microsoft.com/office/powerpoint/2010/main" val="3119260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mage Background with transparent layer">
    <p:bg>
      <p:bgPr>
        <a:solidFill>
          <a:schemeClr val="tx2"/>
        </a:solidFill>
        <a:effectLst/>
      </p:bgPr>
    </p:bg>
    <p:spTree>
      <p:nvGrpSpPr>
        <p:cNvPr id="1" name=""/>
        <p:cNvGrpSpPr/>
        <p:nvPr/>
      </p:nvGrpSpPr>
      <p:grpSpPr>
        <a:xfrm>
          <a:off x="0" y="0"/>
          <a:ext cx="0" cy="0"/>
          <a:chOff x="0" y="0"/>
          <a:chExt cx="0" cy="0"/>
        </a:xfrm>
      </p:grpSpPr>
      <p:sp>
        <p:nvSpPr>
          <p:cNvPr id="11" name="Picture Placeholder 3"/>
          <p:cNvSpPr>
            <a:spLocks noGrp="1"/>
          </p:cNvSpPr>
          <p:nvPr>
            <p:ph type="pic" sz="quarter" idx="15"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12"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13" name="Straight Connector 12"/>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17" name="Picture 16" descr="AE_Logomark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
        <p:nvSpPr>
          <p:cNvPr id="19" name="Slide Number Placeholder 18"/>
          <p:cNvSpPr>
            <a:spLocks noGrp="1"/>
          </p:cNvSpPr>
          <p:nvPr>
            <p:ph type="sldNum" sz="quarter" idx="17"/>
          </p:nvPr>
        </p:nvSpPr>
        <p:spPr/>
        <p:txBody>
          <a:bodyPr/>
          <a:lstStyle>
            <a:lvl1pPr>
              <a:defRPr>
                <a:solidFill>
                  <a:srgbClr val="FFFFFF"/>
                </a:solidFill>
              </a:defRPr>
            </a:lvl1pPr>
          </a:lstStyle>
          <a:p>
            <a:fld id="{6C7C4B8B-D224-9D44-A46F-534F3CB353D8}" type="slidenum">
              <a:rPr lang="en-US" smtClean="0"/>
              <a:pPr/>
              <a:t>‹#›</a:t>
            </a:fld>
            <a:endParaRPr lang="en-US" dirty="0"/>
          </a:p>
        </p:txBody>
      </p:sp>
      <p:sp>
        <p:nvSpPr>
          <p:cNvPr id="21" name="Title 1"/>
          <p:cNvSpPr>
            <a:spLocks noGrp="1"/>
          </p:cNvSpPr>
          <p:nvPr>
            <p:ph type="title"/>
          </p:nvPr>
        </p:nvSpPr>
        <p:spPr>
          <a:xfrm>
            <a:off x="900000" y="1278000"/>
            <a:ext cx="6732000" cy="720000"/>
          </a:xfrm>
        </p:spPr>
        <p:txBody>
          <a:bodyPr/>
          <a:lstStyle>
            <a:lvl1pPr>
              <a:defRPr>
                <a:solidFill>
                  <a:schemeClr val="bg2"/>
                </a:solidFill>
              </a:defRPr>
            </a:lvl1pPr>
          </a:lstStyle>
          <a:p>
            <a:r>
              <a:rPr lang="x-none" dirty="0"/>
              <a:t>Click to edit Master title style</a:t>
            </a:r>
            <a:endParaRPr lang="en-US" dirty="0"/>
          </a:p>
        </p:txBody>
      </p:sp>
      <p:sp>
        <p:nvSpPr>
          <p:cNvPr id="22" name="Content Placeholder 6"/>
          <p:cNvSpPr>
            <a:spLocks noGrp="1"/>
          </p:cNvSpPr>
          <p:nvPr>
            <p:ph sz="quarter" idx="18"/>
          </p:nvPr>
        </p:nvSpPr>
        <p:spPr>
          <a:xfrm>
            <a:off x="900113" y="1998663"/>
            <a:ext cx="6732587" cy="4086000"/>
          </a:xfrm>
        </p:spPr>
        <p:txBody>
          <a:bodyPr/>
          <a:lstStyle>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9156461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Content Placeholder 7"/>
          <p:cNvSpPr>
            <a:spLocks noGrp="1"/>
          </p:cNvSpPr>
          <p:nvPr>
            <p:ph sz="quarter" idx="12"/>
          </p:nvPr>
        </p:nvSpPr>
        <p:spPr>
          <a:xfrm>
            <a:off x="612775" y="1331913"/>
            <a:ext cx="7793038"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112917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6" name="Content Placeholder 5"/>
          <p:cNvSpPr>
            <a:spLocks noGrp="1"/>
          </p:cNvSpPr>
          <p:nvPr>
            <p:ph sz="quarter" idx="12"/>
          </p:nvPr>
        </p:nvSpPr>
        <p:spPr>
          <a:xfrm>
            <a:off x="612775" y="1331912"/>
            <a:ext cx="374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8" name="Content Placeholder 7"/>
          <p:cNvSpPr>
            <a:spLocks noGrp="1"/>
          </p:cNvSpPr>
          <p:nvPr>
            <p:ph sz="quarter" idx="13"/>
          </p:nvPr>
        </p:nvSpPr>
        <p:spPr>
          <a:xfrm>
            <a:off x="4662000" y="1331913"/>
            <a:ext cx="3744000" cy="4751387"/>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6353363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Vertical Column Content">
    <p:spTree>
      <p:nvGrpSpPr>
        <p:cNvPr id="1" name=""/>
        <p:cNvGrpSpPr/>
        <p:nvPr/>
      </p:nvGrpSpPr>
      <p:grpSpPr>
        <a:xfrm>
          <a:off x="0" y="0"/>
          <a:ext cx="0" cy="0"/>
          <a:chOff x="0" y="0"/>
          <a:chExt cx="0" cy="0"/>
        </a:xfrm>
      </p:grpSpPr>
      <p:sp>
        <p:nvSpPr>
          <p:cNvPr id="8" name="Content Placeholder 5"/>
          <p:cNvSpPr>
            <a:spLocks noGrp="1"/>
          </p:cNvSpPr>
          <p:nvPr>
            <p:ph sz="quarter" idx="16"/>
          </p:nvPr>
        </p:nvSpPr>
        <p:spPr>
          <a:xfrm>
            <a:off x="6030001" y="1332000"/>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5"/>
          <p:cNvSpPr>
            <a:spLocks noGrp="1"/>
          </p:cNvSpPr>
          <p:nvPr>
            <p:ph sz="quarter" idx="12"/>
          </p:nvPr>
        </p:nvSpPr>
        <p:spPr>
          <a:xfrm>
            <a:off x="612775" y="1331913"/>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3"/>
          </p:nvPr>
        </p:nvSpPr>
        <p:spPr>
          <a:xfrm>
            <a:off x="3321388" y="1331913"/>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096973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Vertical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6" name="Content Placeholder 5"/>
          <p:cNvSpPr>
            <a:spLocks noGrp="1"/>
          </p:cNvSpPr>
          <p:nvPr>
            <p:ph sz="quarter" idx="12"/>
          </p:nvPr>
        </p:nvSpPr>
        <p:spPr>
          <a:xfrm>
            <a:off x="612775" y="1331913"/>
            <a:ext cx="176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3"/>
          </p:nvPr>
        </p:nvSpPr>
        <p:spPr>
          <a:xfrm>
            <a:off x="2622517" y="1331913"/>
            <a:ext cx="176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8" name="Content Placeholder 5"/>
          <p:cNvSpPr>
            <a:spLocks noGrp="1"/>
          </p:cNvSpPr>
          <p:nvPr>
            <p:ph sz="quarter" idx="14"/>
          </p:nvPr>
        </p:nvSpPr>
        <p:spPr>
          <a:xfrm>
            <a:off x="4632259" y="1331913"/>
            <a:ext cx="176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9" name="Content Placeholder 5"/>
          <p:cNvSpPr>
            <a:spLocks noGrp="1"/>
          </p:cNvSpPr>
          <p:nvPr>
            <p:ph sz="quarter" idx="15"/>
          </p:nvPr>
        </p:nvSpPr>
        <p:spPr>
          <a:xfrm>
            <a:off x="6642001" y="1331913"/>
            <a:ext cx="176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589587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 Sub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9"/>
          <p:cNvSpPr>
            <a:spLocks noGrp="1"/>
          </p:cNvSpPr>
          <p:nvPr>
            <p:ph sz="quarter" idx="17"/>
          </p:nvPr>
        </p:nvSpPr>
        <p:spPr>
          <a:xfrm>
            <a:off x="612775" y="1331913"/>
            <a:ext cx="7793038" cy="7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6"/>
          </p:nvPr>
        </p:nvSpPr>
        <p:spPr>
          <a:xfrm>
            <a:off x="6030001" y="2123956"/>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2"/>
          </p:nvPr>
        </p:nvSpPr>
        <p:spPr>
          <a:xfrm>
            <a:off x="612775" y="2123869"/>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8" name="Content Placeholder 5"/>
          <p:cNvSpPr>
            <a:spLocks noGrp="1"/>
          </p:cNvSpPr>
          <p:nvPr>
            <p:ph sz="quarter" idx="13"/>
          </p:nvPr>
        </p:nvSpPr>
        <p:spPr>
          <a:xfrm>
            <a:off x="3321388" y="2123913"/>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3170311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 Sub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10" name="Content Placeholder 9"/>
          <p:cNvSpPr>
            <a:spLocks noGrp="1"/>
          </p:cNvSpPr>
          <p:nvPr>
            <p:ph sz="quarter" idx="16"/>
          </p:nvPr>
        </p:nvSpPr>
        <p:spPr>
          <a:xfrm>
            <a:off x="612775" y="1331913"/>
            <a:ext cx="7793038" cy="7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4" name="Content Placeholder 5"/>
          <p:cNvSpPr>
            <a:spLocks noGrp="1"/>
          </p:cNvSpPr>
          <p:nvPr>
            <p:ph sz="quarter" idx="12"/>
          </p:nvPr>
        </p:nvSpPr>
        <p:spPr>
          <a:xfrm>
            <a:off x="612775"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5" name="Content Placeholder 5"/>
          <p:cNvSpPr>
            <a:spLocks noGrp="1"/>
          </p:cNvSpPr>
          <p:nvPr>
            <p:ph sz="quarter" idx="13"/>
          </p:nvPr>
        </p:nvSpPr>
        <p:spPr>
          <a:xfrm>
            <a:off x="2622517"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6" name="Content Placeholder 5"/>
          <p:cNvSpPr>
            <a:spLocks noGrp="1"/>
          </p:cNvSpPr>
          <p:nvPr>
            <p:ph sz="quarter" idx="14"/>
          </p:nvPr>
        </p:nvSpPr>
        <p:spPr>
          <a:xfrm>
            <a:off x="4632259"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17" name="Content Placeholder 5"/>
          <p:cNvSpPr>
            <a:spLocks noGrp="1"/>
          </p:cNvSpPr>
          <p:nvPr>
            <p:ph sz="quarter" idx="15"/>
          </p:nvPr>
        </p:nvSpPr>
        <p:spPr>
          <a:xfrm>
            <a:off x="6642001" y="2123913"/>
            <a:ext cx="1764000" cy="3960000"/>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13211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Template 1">
    <p:bg>
      <p:bgPr>
        <a:solidFill>
          <a:schemeClr val="tx2"/>
        </a:solidFill>
        <a:effectLst/>
      </p:bgPr>
    </p:bg>
    <p:spTree>
      <p:nvGrpSpPr>
        <p:cNvPr id="1" name=""/>
        <p:cNvGrpSpPr/>
        <p:nvPr/>
      </p:nvGrpSpPr>
      <p:grpSpPr>
        <a:xfrm>
          <a:off x="0" y="0"/>
          <a:ext cx="0" cy="0"/>
          <a:chOff x="0" y="0"/>
          <a:chExt cx="0" cy="0"/>
        </a:xfrm>
      </p:grpSpPr>
      <p:sp>
        <p:nvSpPr>
          <p:cNvPr id="11" name="Picture Placeholder 3"/>
          <p:cNvSpPr>
            <a:spLocks noGrp="1"/>
          </p:cNvSpPr>
          <p:nvPr>
            <p:ph type="pic" sz="quarter" idx="16"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7"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8" name="Straight Connector 7"/>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2" name="Content Placeholder 4"/>
          <p:cNvSpPr>
            <a:spLocks noGrp="1"/>
          </p:cNvSpPr>
          <p:nvPr>
            <p:ph sz="quarter" idx="15"/>
          </p:nvPr>
        </p:nvSpPr>
        <p:spPr>
          <a:xfrm>
            <a:off x="5040000" y="5147999"/>
            <a:ext cx="3672000" cy="1080000"/>
          </a:xfrm>
        </p:spPr>
        <p:txBody>
          <a:bodyPr anchor="ctr" anchorCtr="0"/>
          <a:lstStyle>
            <a:lvl1pPr>
              <a:lnSpc>
                <a:spcPct val="100000"/>
              </a:lnSpc>
              <a:spcAft>
                <a:spcPts val="0"/>
              </a:spcAft>
              <a:defRPr sz="3600" b="1">
                <a:solidFill>
                  <a:schemeClr val="bg2"/>
                </a:solidFill>
                <a:latin typeface="+mj-lt"/>
              </a:defRPr>
            </a:lvl1pPr>
            <a:lvl2pPr>
              <a:lnSpc>
                <a:spcPct val="100000"/>
              </a:lnSpc>
              <a:spcAft>
                <a:spcPts val="0"/>
              </a:spcAft>
              <a:defRPr sz="2000" b="1">
                <a:solidFill>
                  <a:schemeClr val="accent4"/>
                </a:solidFill>
                <a:latin typeface="+mj-lt"/>
              </a:defRPr>
            </a:lvl2pPr>
            <a:lvl3pPr>
              <a:lnSpc>
                <a:spcPct val="100000"/>
              </a:lnSpc>
              <a:spcAft>
                <a:spcPts val="0"/>
              </a:spcAft>
              <a:defRPr/>
            </a:lvl3pPr>
            <a:lvl4pPr>
              <a:lnSpc>
                <a:spcPct val="100000"/>
              </a:lnSpc>
              <a:spcAft>
                <a:spcPts val="0"/>
              </a:spcAft>
              <a:defRPr/>
            </a:lvl4pPr>
            <a:lvl5pPr>
              <a:lnSpc>
                <a:spcPct val="100000"/>
              </a:lnSpc>
              <a:spcAft>
                <a:spcPts val="0"/>
              </a:spcAft>
              <a:defRPr/>
            </a:lvl5pPr>
          </a:lstStyle>
          <a:p>
            <a:pPr lvl="0"/>
            <a:r>
              <a:rPr lang="x-none" dirty="0"/>
              <a:t>Click to edit Master text styles</a:t>
            </a:r>
            <a:endParaRPr lang="en-US" dirty="0"/>
          </a:p>
        </p:txBody>
      </p:sp>
      <p:pic>
        <p:nvPicPr>
          <p:cNvPr id="15" name="Picture 14" descr="AE_Logomark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Tree>
    <p:extLst>
      <p:ext uri="{BB962C8B-B14F-4D97-AF65-F5344CB8AC3E}">
        <p14:creationId xmlns:p14="http://schemas.microsoft.com/office/powerpoint/2010/main" val="6807378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Click to edit Master title style</a:t>
            </a: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5"/>
          <p:cNvSpPr>
            <a:spLocks noGrp="1"/>
          </p:cNvSpPr>
          <p:nvPr>
            <p:ph sz="quarter" idx="16"/>
          </p:nvPr>
        </p:nvSpPr>
        <p:spPr>
          <a:xfrm>
            <a:off x="6030000" y="1332000"/>
            <a:ext cx="2375999"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2"/>
          </p:nvPr>
        </p:nvSpPr>
        <p:spPr>
          <a:xfrm>
            <a:off x="612774" y="1331912"/>
            <a:ext cx="5084621" cy="223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3"/>
          </p:nvPr>
        </p:nvSpPr>
        <p:spPr>
          <a:xfrm>
            <a:off x="612000" y="3852000"/>
            <a:ext cx="5085388" cy="223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060614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P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7" name="Chart Placeholder 6"/>
          <p:cNvSpPr>
            <a:spLocks noGrp="1"/>
          </p:cNvSpPr>
          <p:nvPr>
            <p:ph type="chart" sz="quarter" idx="13" hasCustomPrompt="1"/>
          </p:nvPr>
        </p:nvSpPr>
        <p:spPr>
          <a:xfrm>
            <a:off x="6030000" y="1332000"/>
            <a:ext cx="2376000" cy="4752000"/>
          </a:xfrm>
        </p:spPr>
        <p:txBody>
          <a:bodyPr/>
          <a:lstStyle/>
          <a:p>
            <a:r>
              <a:rPr lang="en-US" dirty="0"/>
              <a:t>Pie</a:t>
            </a:r>
          </a:p>
        </p:txBody>
      </p:sp>
      <p:sp>
        <p:nvSpPr>
          <p:cNvPr id="8" name="Content Placeholder 7"/>
          <p:cNvSpPr>
            <a:spLocks noGrp="1"/>
          </p:cNvSpPr>
          <p:nvPr>
            <p:ph sz="quarter" idx="14"/>
          </p:nvPr>
        </p:nvSpPr>
        <p:spPr>
          <a:xfrm>
            <a:off x="612000" y="1332000"/>
            <a:ext cx="5085388"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33977169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Chart Placeholder 7"/>
          <p:cNvSpPr>
            <a:spLocks noGrp="1"/>
          </p:cNvSpPr>
          <p:nvPr>
            <p:ph type="chart" sz="quarter" idx="13"/>
          </p:nvPr>
        </p:nvSpPr>
        <p:spPr>
          <a:xfrm>
            <a:off x="4662000" y="1340583"/>
            <a:ext cx="3744000" cy="4752000"/>
          </a:xfrm>
        </p:spPr>
        <p:txBody>
          <a:bodyPr/>
          <a:lstStyle/>
          <a:p>
            <a:endParaRPr lang="en-US" dirty="0"/>
          </a:p>
        </p:txBody>
      </p:sp>
      <p:sp>
        <p:nvSpPr>
          <p:cNvPr id="7" name="Content Placeholder 6"/>
          <p:cNvSpPr>
            <a:spLocks noGrp="1"/>
          </p:cNvSpPr>
          <p:nvPr>
            <p:ph sz="quarter" idx="14"/>
          </p:nvPr>
        </p:nvSpPr>
        <p:spPr>
          <a:xfrm>
            <a:off x="612000" y="1332000"/>
            <a:ext cx="374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extLst>
      <p:ext uri="{BB962C8B-B14F-4D97-AF65-F5344CB8AC3E}">
        <p14:creationId xmlns:p14="http://schemas.microsoft.com/office/powerpoint/2010/main" val="41372286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Table Placeholder 7"/>
          <p:cNvSpPr>
            <a:spLocks noGrp="1"/>
          </p:cNvSpPr>
          <p:nvPr>
            <p:ph type="tbl" sz="quarter" idx="14"/>
          </p:nvPr>
        </p:nvSpPr>
        <p:spPr>
          <a:xfrm>
            <a:off x="612911" y="3852000"/>
            <a:ext cx="7794000" cy="2232000"/>
          </a:xfrm>
        </p:spPr>
        <p:txBody>
          <a:bodyPr/>
          <a:lstStyle/>
          <a:p>
            <a:endParaRPr lang="en-US" dirty="0"/>
          </a:p>
        </p:txBody>
      </p:sp>
      <p:sp>
        <p:nvSpPr>
          <p:cNvPr id="7" name="Content Placeholder 6"/>
          <p:cNvSpPr>
            <a:spLocks noGrp="1"/>
          </p:cNvSpPr>
          <p:nvPr>
            <p:ph sz="quarter" idx="15"/>
          </p:nvPr>
        </p:nvSpPr>
        <p:spPr>
          <a:xfrm>
            <a:off x="612000" y="1332000"/>
            <a:ext cx="7794911" cy="223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913646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with One Im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14" name="Picture Placeholder 5"/>
          <p:cNvSpPr>
            <a:spLocks noGrp="1"/>
          </p:cNvSpPr>
          <p:nvPr>
            <p:ph type="pic" sz="quarter" idx="17"/>
          </p:nvPr>
        </p:nvSpPr>
        <p:spPr>
          <a:xfrm>
            <a:off x="0" y="0"/>
            <a:ext cx="4356775" cy="6084000"/>
          </a:xfrm>
        </p:spPr>
        <p:txBody>
          <a:bodyPr/>
          <a:lstStyle/>
          <a:p>
            <a:endParaRPr lang="en-US" dirty="0"/>
          </a:p>
        </p:txBody>
      </p:sp>
      <p:sp>
        <p:nvSpPr>
          <p:cNvPr id="12" name="Title 1"/>
          <p:cNvSpPr>
            <a:spLocks noGrp="1"/>
          </p:cNvSpPr>
          <p:nvPr>
            <p:ph type="title"/>
          </p:nvPr>
        </p:nvSpPr>
        <p:spPr>
          <a:xfrm>
            <a:off x="4662000" y="1728000"/>
            <a:ext cx="3743999" cy="864000"/>
          </a:xfrm>
        </p:spPr>
        <p:txBody>
          <a:bodyPr/>
          <a:lstStyle/>
          <a:p>
            <a:r>
              <a:rPr lang="x-none" dirty="0"/>
              <a:t>Click to edit Master title style</a:t>
            </a:r>
            <a:endParaRPr lang="en-US" dirty="0"/>
          </a:p>
        </p:txBody>
      </p:sp>
      <p:sp>
        <p:nvSpPr>
          <p:cNvPr id="5" name="Content Placeholder 4"/>
          <p:cNvSpPr>
            <a:spLocks noGrp="1"/>
          </p:cNvSpPr>
          <p:nvPr>
            <p:ph sz="quarter" idx="18"/>
          </p:nvPr>
        </p:nvSpPr>
        <p:spPr>
          <a:xfrm>
            <a:off x="4662000" y="2592000"/>
            <a:ext cx="3743999" cy="34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7049525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2 Im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Picture Placeholder 5"/>
          <p:cNvSpPr>
            <a:spLocks noGrp="1"/>
          </p:cNvSpPr>
          <p:nvPr>
            <p:ph type="pic" sz="quarter" idx="17"/>
          </p:nvPr>
        </p:nvSpPr>
        <p:spPr>
          <a:xfrm>
            <a:off x="0" y="0"/>
            <a:ext cx="4356775" cy="3042000"/>
          </a:xfrm>
        </p:spPr>
        <p:txBody>
          <a:bodyPr/>
          <a:lstStyle/>
          <a:p>
            <a:endParaRPr lang="en-US" dirty="0"/>
          </a:p>
        </p:txBody>
      </p:sp>
      <p:sp>
        <p:nvSpPr>
          <p:cNvPr id="8" name="Picture Placeholder 5"/>
          <p:cNvSpPr>
            <a:spLocks noGrp="1"/>
          </p:cNvSpPr>
          <p:nvPr>
            <p:ph type="pic" sz="quarter" idx="18"/>
          </p:nvPr>
        </p:nvSpPr>
        <p:spPr>
          <a:xfrm>
            <a:off x="0" y="3042000"/>
            <a:ext cx="4356775" cy="3042000"/>
          </a:xfrm>
        </p:spPr>
        <p:txBody>
          <a:bodyPr/>
          <a:lstStyle/>
          <a:p>
            <a:endParaRPr lang="en-US" dirty="0"/>
          </a:p>
        </p:txBody>
      </p:sp>
      <p:sp>
        <p:nvSpPr>
          <p:cNvPr id="11" name="Title 1"/>
          <p:cNvSpPr>
            <a:spLocks noGrp="1"/>
          </p:cNvSpPr>
          <p:nvPr>
            <p:ph type="title"/>
          </p:nvPr>
        </p:nvSpPr>
        <p:spPr>
          <a:xfrm>
            <a:off x="4662000" y="1728000"/>
            <a:ext cx="3743999" cy="864000"/>
          </a:xfrm>
        </p:spPr>
        <p:txBody>
          <a:bodyPr/>
          <a:lstStyle/>
          <a:p>
            <a:r>
              <a:rPr lang="x-none" dirty="0"/>
              <a:t>Click to edit Master title style</a:t>
            </a:r>
            <a:endParaRPr lang="en-US" dirty="0"/>
          </a:p>
        </p:txBody>
      </p:sp>
      <p:sp>
        <p:nvSpPr>
          <p:cNvPr id="6" name="Content Placeholder 5"/>
          <p:cNvSpPr>
            <a:spLocks noGrp="1"/>
          </p:cNvSpPr>
          <p:nvPr>
            <p:ph sz="quarter" idx="19"/>
          </p:nvPr>
        </p:nvSpPr>
        <p:spPr>
          <a:xfrm>
            <a:off x="4662000" y="2592000"/>
            <a:ext cx="3743999" cy="349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extLst>
      <p:ext uri="{BB962C8B-B14F-4D97-AF65-F5344CB8AC3E}">
        <p14:creationId xmlns:p14="http://schemas.microsoft.com/office/powerpoint/2010/main" val="26680900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Image on bottom">
    <p:spTree>
      <p:nvGrpSpPr>
        <p:cNvPr id="1" name=""/>
        <p:cNvGrpSpPr/>
        <p:nvPr/>
      </p:nvGrpSpPr>
      <p:grpSpPr>
        <a:xfrm>
          <a:off x="0" y="0"/>
          <a:ext cx="0" cy="0"/>
          <a:chOff x="0" y="0"/>
          <a:chExt cx="0" cy="0"/>
        </a:xfrm>
      </p:grpSpPr>
      <p:sp>
        <p:nvSpPr>
          <p:cNvPr id="5" name="Picture Placeholder 5"/>
          <p:cNvSpPr>
            <a:spLocks noGrp="1"/>
          </p:cNvSpPr>
          <p:nvPr>
            <p:ph type="pic" sz="quarter" idx="13" hasCustomPrompt="1"/>
          </p:nvPr>
        </p:nvSpPr>
        <p:spPr>
          <a:xfrm>
            <a:off x="-1" y="3810000"/>
            <a:ext cx="9144001" cy="3048000"/>
          </a:xfrm>
          <a:custGeom>
            <a:avLst/>
            <a:gdLst>
              <a:gd name="connsiteX0" fmla="*/ 0 w 9144000"/>
              <a:gd name="connsiteY0" fmla="*/ 0 h 3420533"/>
              <a:gd name="connsiteX1" fmla="*/ 9144000 w 9144000"/>
              <a:gd name="connsiteY1" fmla="*/ 0 h 3420533"/>
              <a:gd name="connsiteX2" fmla="*/ 9144000 w 9144000"/>
              <a:gd name="connsiteY2" fmla="*/ 3420533 h 3420533"/>
              <a:gd name="connsiteX3" fmla="*/ 0 w 9144000"/>
              <a:gd name="connsiteY3" fmla="*/ 3420533 h 3420533"/>
              <a:gd name="connsiteX4" fmla="*/ 0 w 9144000"/>
              <a:gd name="connsiteY4" fmla="*/ 0 h 3420533"/>
              <a:gd name="connsiteX0" fmla="*/ 16933 w 9144000"/>
              <a:gd name="connsiteY0" fmla="*/ 2861733 h 3420533"/>
              <a:gd name="connsiteX1" fmla="*/ 9144000 w 9144000"/>
              <a:gd name="connsiteY1" fmla="*/ 0 h 3420533"/>
              <a:gd name="connsiteX2" fmla="*/ 9144000 w 9144000"/>
              <a:gd name="connsiteY2" fmla="*/ 3420533 h 3420533"/>
              <a:gd name="connsiteX3" fmla="*/ 0 w 9144000"/>
              <a:gd name="connsiteY3" fmla="*/ 3420533 h 3420533"/>
              <a:gd name="connsiteX4" fmla="*/ 16933 w 9144000"/>
              <a:gd name="connsiteY4" fmla="*/ 2861733 h 3420533"/>
              <a:gd name="connsiteX0" fmla="*/ 16933 w 9144000"/>
              <a:gd name="connsiteY0" fmla="*/ 2489200 h 3048000"/>
              <a:gd name="connsiteX1" fmla="*/ 9144000 w 9144000"/>
              <a:gd name="connsiteY1" fmla="*/ 0 h 3048000"/>
              <a:gd name="connsiteX2" fmla="*/ 9144000 w 9144000"/>
              <a:gd name="connsiteY2" fmla="*/ 3048000 h 3048000"/>
              <a:gd name="connsiteX3" fmla="*/ 0 w 9144000"/>
              <a:gd name="connsiteY3" fmla="*/ 3048000 h 3048000"/>
              <a:gd name="connsiteX4" fmla="*/ 16933 w 9144000"/>
              <a:gd name="connsiteY4" fmla="*/ 2489200 h 3048000"/>
              <a:gd name="connsiteX0" fmla="*/ 237066 w 9364133"/>
              <a:gd name="connsiteY0" fmla="*/ 2489200 h 3048000"/>
              <a:gd name="connsiteX1" fmla="*/ 9364133 w 9364133"/>
              <a:gd name="connsiteY1" fmla="*/ 0 h 3048000"/>
              <a:gd name="connsiteX2" fmla="*/ 9364133 w 9364133"/>
              <a:gd name="connsiteY2" fmla="*/ 3048000 h 3048000"/>
              <a:gd name="connsiteX3" fmla="*/ 220133 w 9364133"/>
              <a:gd name="connsiteY3" fmla="*/ 3048000 h 3048000"/>
              <a:gd name="connsiteX4" fmla="*/ 0 w 9364133"/>
              <a:gd name="connsiteY4" fmla="*/ 2506133 h 3048000"/>
              <a:gd name="connsiteX5" fmla="*/ 237066 w 9364133"/>
              <a:gd name="connsiteY5" fmla="*/ 2489200 h 3048000"/>
              <a:gd name="connsiteX0" fmla="*/ 1964266 w 11091333"/>
              <a:gd name="connsiteY0" fmla="*/ 2489200 h 3048000"/>
              <a:gd name="connsiteX1" fmla="*/ 11091333 w 11091333"/>
              <a:gd name="connsiteY1" fmla="*/ 0 h 3048000"/>
              <a:gd name="connsiteX2" fmla="*/ 11091333 w 11091333"/>
              <a:gd name="connsiteY2" fmla="*/ 3048000 h 3048000"/>
              <a:gd name="connsiteX3" fmla="*/ 1947333 w 11091333"/>
              <a:gd name="connsiteY3" fmla="*/ 3048000 h 3048000"/>
              <a:gd name="connsiteX4" fmla="*/ 0 w 11091333"/>
              <a:gd name="connsiteY4" fmla="*/ 2777067 h 3048000"/>
              <a:gd name="connsiteX5" fmla="*/ 1964266 w 11091333"/>
              <a:gd name="connsiteY5" fmla="*/ 2489200 h 3048000"/>
              <a:gd name="connsiteX0" fmla="*/ 1947332 w 11091333"/>
              <a:gd name="connsiteY0" fmla="*/ 2438400 h 3048000"/>
              <a:gd name="connsiteX1" fmla="*/ 11091333 w 11091333"/>
              <a:gd name="connsiteY1" fmla="*/ 0 h 3048000"/>
              <a:gd name="connsiteX2" fmla="*/ 11091333 w 11091333"/>
              <a:gd name="connsiteY2" fmla="*/ 3048000 h 3048000"/>
              <a:gd name="connsiteX3" fmla="*/ 1947333 w 11091333"/>
              <a:gd name="connsiteY3" fmla="*/ 3048000 h 3048000"/>
              <a:gd name="connsiteX4" fmla="*/ 0 w 11091333"/>
              <a:gd name="connsiteY4" fmla="*/ 2777067 h 3048000"/>
              <a:gd name="connsiteX5" fmla="*/ 1947332 w 11091333"/>
              <a:gd name="connsiteY5" fmla="*/ 2438400 h 3048000"/>
              <a:gd name="connsiteX0" fmla="*/ 1143000 w 10287001"/>
              <a:gd name="connsiteY0" fmla="*/ 2438400 h 3048000"/>
              <a:gd name="connsiteX1" fmla="*/ 10287001 w 10287001"/>
              <a:gd name="connsiteY1" fmla="*/ 0 h 3048000"/>
              <a:gd name="connsiteX2" fmla="*/ 10287001 w 10287001"/>
              <a:gd name="connsiteY2" fmla="*/ 3048000 h 3048000"/>
              <a:gd name="connsiteX3" fmla="*/ 1143001 w 10287001"/>
              <a:gd name="connsiteY3" fmla="*/ 3048000 h 3048000"/>
              <a:gd name="connsiteX4" fmla="*/ 1143000 w 10287001"/>
              <a:gd name="connsiteY4" fmla="*/ 2438400 h 3048000"/>
              <a:gd name="connsiteX0" fmla="*/ 677333 w 9821334"/>
              <a:gd name="connsiteY0" fmla="*/ 2438400 h 3048000"/>
              <a:gd name="connsiteX1" fmla="*/ 9821334 w 9821334"/>
              <a:gd name="connsiteY1" fmla="*/ 0 h 3048000"/>
              <a:gd name="connsiteX2" fmla="*/ 9821334 w 9821334"/>
              <a:gd name="connsiteY2" fmla="*/ 3048000 h 3048000"/>
              <a:gd name="connsiteX3" fmla="*/ 677334 w 9821334"/>
              <a:gd name="connsiteY3" fmla="*/ 3048000 h 3048000"/>
              <a:gd name="connsiteX4" fmla="*/ 677333 w 9821334"/>
              <a:gd name="connsiteY4" fmla="*/ 2438400 h 3048000"/>
              <a:gd name="connsiteX0" fmla="*/ 0 w 9144001"/>
              <a:gd name="connsiteY0" fmla="*/ 2438400 h 3048000"/>
              <a:gd name="connsiteX1" fmla="*/ 9144001 w 9144001"/>
              <a:gd name="connsiteY1" fmla="*/ 0 h 3048000"/>
              <a:gd name="connsiteX2" fmla="*/ 9144001 w 9144001"/>
              <a:gd name="connsiteY2" fmla="*/ 3048000 h 3048000"/>
              <a:gd name="connsiteX3" fmla="*/ 1 w 9144001"/>
              <a:gd name="connsiteY3" fmla="*/ 3048000 h 3048000"/>
              <a:gd name="connsiteX4" fmla="*/ 0 w 9144001"/>
              <a:gd name="connsiteY4" fmla="*/ 2438400 h 3048000"/>
              <a:gd name="connsiteX0" fmla="*/ 0 w 9144001"/>
              <a:gd name="connsiteY0" fmla="*/ 2454275 h 3048000"/>
              <a:gd name="connsiteX1" fmla="*/ 9144001 w 9144001"/>
              <a:gd name="connsiteY1" fmla="*/ 0 h 3048000"/>
              <a:gd name="connsiteX2" fmla="*/ 9144001 w 9144001"/>
              <a:gd name="connsiteY2" fmla="*/ 3048000 h 3048000"/>
              <a:gd name="connsiteX3" fmla="*/ 1 w 9144001"/>
              <a:gd name="connsiteY3" fmla="*/ 3048000 h 3048000"/>
              <a:gd name="connsiteX4" fmla="*/ 0 w 9144001"/>
              <a:gd name="connsiteY4" fmla="*/ 2454275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1" h="3048000">
                <a:moveTo>
                  <a:pt x="0" y="2454275"/>
                </a:moveTo>
                <a:lnTo>
                  <a:pt x="9144001" y="0"/>
                </a:lnTo>
                <a:lnTo>
                  <a:pt x="9144001" y="3048000"/>
                </a:lnTo>
                <a:lnTo>
                  <a:pt x="1" y="3048000"/>
                </a:lnTo>
                <a:cubicBezTo>
                  <a:pt x="0" y="2743200"/>
                  <a:pt x="0" y="2759075"/>
                  <a:pt x="0" y="2454275"/>
                </a:cubicBezTo>
                <a:close/>
              </a:path>
            </a:pathLst>
          </a:custGeom>
        </p:spPr>
        <p:txBody>
          <a:bodyPr anchor="b" anchorCtr="0"/>
          <a:lstStyle>
            <a:lvl1pPr>
              <a:defRPr baseline="0"/>
            </a:lvl1pPr>
          </a:lstStyle>
          <a:p>
            <a:r>
              <a:rPr lang="en-US" dirty="0"/>
              <a:t>Drag picture and send to back + paste transparent layer and gold line and logomark</a:t>
            </a:r>
          </a:p>
        </p:txBody>
      </p:sp>
      <p:cxnSp>
        <p:nvCxnSpPr>
          <p:cNvPr id="6" name="Straight Connector 5"/>
          <p:cNvCxnSpPr/>
          <p:nvPr userDrawn="1"/>
        </p:nvCxnSpPr>
        <p:spPr>
          <a:xfrm flipH="1">
            <a:off x="894250" y="3808799"/>
            <a:ext cx="8256293" cy="2212267"/>
          </a:xfrm>
          <a:prstGeom prst="line">
            <a:avLst/>
          </a:prstGeom>
          <a:ln w="4445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9" name="Content Placeholder 6"/>
          <p:cNvSpPr>
            <a:spLocks noGrp="1"/>
          </p:cNvSpPr>
          <p:nvPr>
            <p:ph sz="quarter" idx="14"/>
          </p:nvPr>
        </p:nvSpPr>
        <p:spPr>
          <a:xfrm>
            <a:off x="612000" y="1332000"/>
            <a:ext cx="7794000" cy="2880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11297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Template 2">
    <p:bg>
      <p:bgPr>
        <a:solidFill>
          <a:schemeClr val="tx2"/>
        </a:solidFill>
        <a:effectLst/>
      </p:bgPr>
    </p:bg>
    <p:spTree>
      <p:nvGrpSpPr>
        <p:cNvPr id="1" name=""/>
        <p:cNvGrpSpPr/>
        <p:nvPr/>
      </p:nvGrpSpPr>
      <p:grpSpPr>
        <a:xfrm>
          <a:off x="0" y="0"/>
          <a:ext cx="0" cy="0"/>
          <a:chOff x="0" y="0"/>
          <a:chExt cx="0" cy="0"/>
        </a:xfrm>
      </p:grpSpPr>
      <p:sp>
        <p:nvSpPr>
          <p:cNvPr id="12" name="Picture Placeholder 3"/>
          <p:cNvSpPr>
            <a:spLocks noGrp="1"/>
          </p:cNvSpPr>
          <p:nvPr>
            <p:ph type="pic" sz="quarter" idx="16" hasCustomPrompt="1"/>
          </p:nvPr>
        </p:nvSpPr>
        <p:spPr>
          <a:xfrm>
            <a:off x="0" y="0"/>
            <a:ext cx="9150543" cy="6858000"/>
          </a:xfrm>
        </p:spPr>
        <p:txBody>
          <a:bodyPr/>
          <a:lstStyle/>
          <a:p>
            <a:r>
              <a:rPr lang="en-US" dirty="0"/>
              <a:t>Drag picture to placeholder or click icon to add</a:t>
            </a:r>
            <a:br>
              <a:rPr lang="en-US" dirty="0"/>
            </a:br>
            <a:r>
              <a:rPr lang="en-US" dirty="0"/>
              <a:t>(send image to back, then copy and paste transparent layer, </a:t>
            </a:r>
            <a:br>
              <a:rPr lang="en-US" dirty="0"/>
            </a:br>
            <a:r>
              <a:rPr lang="en-US" dirty="0"/>
              <a:t>crosscourt line and logomark)</a:t>
            </a:r>
          </a:p>
        </p:txBody>
      </p:sp>
      <p:sp>
        <p:nvSpPr>
          <p:cNvPr id="6" name="Rectangle 6"/>
          <p:cNvSpPr/>
          <p:nvPr userDrawn="1"/>
        </p:nvSpPr>
        <p:spPr>
          <a:xfrm>
            <a:off x="-3176"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7" name="Straight Connector 6"/>
          <p:cNvCxnSpPr/>
          <p:nvPr userDrawn="1"/>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4"/>
          <p:cNvSpPr>
            <a:spLocks noGrp="1"/>
          </p:cNvSpPr>
          <p:nvPr>
            <p:ph sz="quarter" idx="15"/>
          </p:nvPr>
        </p:nvSpPr>
        <p:spPr>
          <a:xfrm>
            <a:off x="5040000" y="5147999"/>
            <a:ext cx="3672000" cy="1080000"/>
          </a:xfrm>
        </p:spPr>
        <p:txBody>
          <a:bodyPr anchor="ctr" anchorCtr="0"/>
          <a:lstStyle>
            <a:lvl1pPr>
              <a:lnSpc>
                <a:spcPct val="100000"/>
              </a:lnSpc>
              <a:spcAft>
                <a:spcPts val="0"/>
              </a:spcAft>
              <a:defRPr sz="2000" b="1">
                <a:solidFill>
                  <a:schemeClr val="accent4"/>
                </a:solidFill>
                <a:latin typeface="+mj-lt"/>
              </a:defRPr>
            </a:lvl1pPr>
            <a:lvl2pPr>
              <a:lnSpc>
                <a:spcPct val="100000"/>
              </a:lnSpc>
              <a:spcAft>
                <a:spcPts val="0"/>
              </a:spcAft>
              <a:defRPr sz="2000" b="1">
                <a:solidFill>
                  <a:schemeClr val="accent4"/>
                </a:solidFill>
                <a:latin typeface="+mj-lt"/>
              </a:defRPr>
            </a:lvl2pPr>
            <a:lvl3pPr>
              <a:lnSpc>
                <a:spcPct val="100000"/>
              </a:lnSpc>
              <a:spcAft>
                <a:spcPts val="0"/>
              </a:spcAft>
              <a:defRPr/>
            </a:lvl3pPr>
            <a:lvl4pPr>
              <a:lnSpc>
                <a:spcPct val="100000"/>
              </a:lnSpc>
              <a:spcAft>
                <a:spcPts val="0"/>
              </a:spcAft>
              <a:defRPr/>
            </a:lvl4pPr>
            <a:lvl5pPr>
              <a:lnSpc>
                <a:spcPct val="100000"/>
              </a:lnSpc>
              <a:spcAft>
                <a:spcPts val="0"/>
              </a:spcAft>
              <a:defRPr/>
            </a:lvl5pPr>
          </a:lstStyle>
          <a:p>
            <a:pPr lvl="0"/>
            <a:r>
              <a:rPr lang="x-none" dirty="0"/>
              <a:t>Click to edit Master text styles</a:t>
            </a:r>
            <a:endParaRPr lang="en-US" dirty="0"/>
          </a:p>
        </p:txBody>
      </p:sp>
      <p:pic>
        <p:nvPicPr>
          <p:cNvPr id="11" name="Picture 10" descr="AE_Logomark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Tree>
    <p:extLst>
      <p:ext uri="{BB962C8B-B14F-4D97-AF65-F5344CB8AC3E}">
        <p14:creationId xmlns:p14="http://schemas.microsoft.com/office/powerpoint/2010/main" val="77757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8" name="Content Placeholder 7"/>
          <p:cNvSpPr>
            <a:spLocks noGrp="1"/>
          </p:cNvSpPr>
          <p:nvPr>
            <p:ph sz="quarter" idx="12"/>
          </p:nvPr>
        </p:nvSpPr>
        <p:spPr>
          <a:xfrm>
            <a:off x="612775" y="1331913"/>
            <a:ext cx="7793038"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258131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6" name="Content Placeholder 5"/>
          <p:cNvSpPr>
            <a:spLocks noGrp="1"/>
          </p:cNvSpPr>
          <p:nvPr>
            <p:ph sz="quarter" idx="12"/>
          </p:nvPr>
        </p:nvSpPr>
        <p:spPr>
          <a:xfrm>
            <a:off x="612775" y="1331912"/>
            <a:ext cx="374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8" name="Content Placeholder 7"/>
          <p:cNvSpPr>
            <a:spLocks noGrp="1"/>
          </p:cNvSpPr>
          <p:nvPr>
            <p:ph sz="quarter" idx="13"/>
          </p:nvPr>
        </p:nvSpPr>
        <p:spPr>
          <a:xfrm>
            <a:off x="4662000" y="1331913"/>
            <a:ext cx="3744000" cy="4751387"/>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341826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Vertical Column Content">
    <p:spTree>
      <p:nvGrpSpPr>
        <p:cNvPr id="1" name=""/>
        <p:cNvGrpSpPr/>
        <p:nvPr/>
      </p:nvGrpSpPr>
      <p:grpSpPr>
        <a:xfrm>
          <a:off x="0" y="0"/>
          <a:ext cx="0" cy="0"/>
          <a:chOff x="0" y="0"/>
          <a:chExt cx="0" cy="0"/>
        </a:xfrm>
      </p:grpSpPr>
      <p:sp>
        <p:nvSpPr>
          <p:cNvPr id="8" name="Content Placeholder 5"/>
          <p:cNvSpPr>
            <a:spLocks noGrp="1"/>
          </p:cNvSpPr>
          <p:nvPr>
            <p:ph sz="quarter" idx="16"/>
          </p:nvPr>
        </p:nvSpPr>
        <p:spPr>
          <a:xfrm>
            <a:off x="6030001" y="1332000"/>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5"/>
          <p:cNvSpPr>
            <a:spLocks noGrp="1"/>
          </p:cNvSpPr>
          <p:nvPr>
            <p:ph sz="quarter" idx="12"/>
          </p:nvPr>
        </p:nvSpPr>
        <p:spPr>
          <a:xfrm>
            <a:off x="612775" y="1331913"/>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3"/>
          </p:nvPr>
        </p:nvSpPr>
        <p:spPr>
          <a:xfrm>
            <a:off x="3321388" y="1331913"/>
            <a:ext cx="2376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11708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Vertical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6" name="Content Placeholder 5"/>
          <p:cNvSpPr>
            <a:spLocks noGrp="1"/>
          </p:cNvSpPr>
          <p:nvPr>
            <p:ph sz="quarter" idx="12"/>
          </p:nvPr>
        </p:nvSpPr>
        <p:spPr>
          <a:xfrm>
            <a:off x="612775" y="1331913"/>
            <a:ext cx="176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3"/>
          </p:nvPr>
        </p:nvSpPr>
        <p:spPr>
          <a:xfrm>
            <a:off x="2622517" y="1331913"/>
            <a:ext cx="176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8" name="Content Placeholder 5"/>
          <p:cNvSpPr>
            <a:spLocks noGrp="1"/>
          </p:cNvSpPr>
          <p:nvPr>
            <p:ph sz="quarter" idx="14"/>
          </p:nvPr>
        </p:nvSpPr>
        <p:spPr>
          <a:xfrm>
            <a:off x="4632259" y="1331913"/>
            <a:ext cx="1764000" cy="475200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9" name="Content Placeholder 5"/>
          <p:cNvSpPr>
            <a:spLocks noGrp="1"/>
          </p:cNvSpPr>
          <p:nvPr>
            <p:ph sz="quarter" idx="15"/>
          </p:nvPr>
        </p:nvSpPr>
        <p:spPr>
          <a:xfrm>
            <a:off x="6642001" y="1331913"/>
            <a:ext cx="1764000" cy="475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165669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Sub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4" name="Slide Number Placeholder 3"/>
          <p:cNvSpPr>
            <a:spLocks noGrp="1"/>
          </p:cNvSpPr>
          <p:nvPr>
            <p:ph type="sldNum" sz="quarter" idx="11"/>
          </p:nvPr>
        </p:nvSpPr>
        <p:spPr/>
        <p:txBody>
          <a:bodyPr/>
          <a:lstStyle/>
          <a:p>
            <a:fld id="{6C7C4B8B-D224-9D44-A46F-534F3CB353D8}" type="slidenum">
              <a:rPr lang="en-US" smtClean="0"/>
              <a:pPr/>
              <a:t>‹#›</a:t>
            </a:fld>
            <a:endParaRPr lang="en-US" dirty="0"/>
          </a:p>
        </p:txBody>
      </p:sp>
      <p:sp>
        <p:nvSpPr>
          <p:cNvPr id="5" name="Content Placeholder 9"/>
          <p:cNvSpPr>
            <a:spLocks noGrp="1"/>
          </p:cNvSpPr>
          <p:nvPr>
            <p:ph sz="quarter" idx="17"/>
          </p:nvPr>
        </p:nvSpPr>
        <p:spPr>
          <a:xfrm>
            <a:off x="612775" y="1331913"/>
            <a:ext cx="7793038" cy="792000"/>
          </a:xfrm>
        </p:spPr>
        <p:txBody>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Content Placeholder 5"/>
          <p:cNvSpPr>
            <a:spLocks noGrp="1"/>
          </p:cNvSpPr>
          <p:nvPr>
            <p:ph sz="quarter" idx="16"/>
          </p:nvPr>
        </p:nvSpPr>
        <p:spPr>
          <a:xfrm>
            <a:off x="6030001" y="2123956"/>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7" name="Content Placeholder 5"/>
          <p:cNvSpPr>
            <a:spLocks noGrp="1"/>
          </p:cNvSpPr>
          <p:nvPr>
            <p:ph sz="quarter" idx="12"/>
          </p:nvPr>
        </p:nvSpPr>
        <p:spPr>
          <a:xfrm>
            <a:off x="612775" y="2123869"/>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8" name="Content Placeholder 5"/>
          <p:cNvSpPr>
            <a:spLocks noGrp="1"/>
          </p:cNvSpPr>
          <p:nvPr>
            <p:ph sz="quarter" idx="13"/>
          </p:nvPr>
        </p:nvSpPr>
        <p:spPr>
          <a:xfrm>
            <a:off x="3321388" y="2123913"/>
            <a:ext cx="2376000" cy="3960043"/>
          </a:xfrm>
        </p:spPr>
        <p:txBody>
          <a:bodyPr/>
          <a:lstStyle>
            <a:lvl1pPr>
              <a:defRPr>
                <a:solidFill>
                  <a:schemeClr val="accent1"/>
                </a:solidFill>
              </a:defRPr>
            </a:lvl1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Tree>
    <p:extLst>
      <p:ext uri="{BB962C8B-B14F-4D97-AF65-F5344CB8AC3E}">
        <p14:creationId xmlns:p14="http://schemas.microsoft.com/office/powerpoint/2010/main" val="54926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2.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612000"/>
            <a:ext cx="7020000" cy="720000"/>
          </a:xfrm>
          <a:prstGeom prst="rect">
            <a:avLst/>
          </a:prstGeom>
        </p:spPr>
        <p:txBody>
          <a:bodyPr vert="horz" lIns="0" tIns="0" rIns="0" bIns="0" rtlCol="0" anchor="t" anchorCtr="0">
            <a:noAutofit/>
          </a:bodyPr>
          <a:lstStyle/>
          <a:p>
            <a:r>
              <a:rPr lang="x-none" dirty="0"/>
              <a:t>Click to edit Master title style</a:t>
            </a:r>
            <a:endParaRPr lang="en-US" dirty="0"/>
          </a:p>
        </p:txBody>
      </p:sp>
      <p:sp>
        <p:nvSpPr>
          <p:cNvPr id="6" name="Slide Number Placeholder 5"/>
          <p:cNvSpPr>
            <a:spLocks noGrp="1"/>
          </p:cNvSpPr>
          <p:nvPr>
            <p:ph type="sldNum" sz="quarter" idx="4"/>
          </p:nvPr>
        </p:nvSpPr>
        <p:spPr>
          <a:xfrm>
            <a:off x="6912000" y="6408000"/>
            <a:ext cx="1800000" cy="180000"/>
          </a:xfrm>
          <a:prstGeom prst="rect">
            <a:avLst/>
          </a:prstGeom>
        </p:spPr>
        <p:txBody>
          <a:bodyPr vert="horz" lIns="0" tIns="0" rIns="0" bIns="0" rtlCol="0" anchor="b" anchorCtr="0"/>
          <a:lstStyle>
            <a:lvl1pPr algn="r">
              <a:defRPr sz="900">
                <a:solidFill>
                  <a:schemeClr val="tx2"/>
                </a:solidFill>
                <a:latin typeface="+mn-lt"/>
                <a:cs typeface="Arial"/>
              </a:defRPr>
            </a:lvl1pPr>
          </a:lstStyle>
          <a:p>
            <a:fld id="{6C7C4B8B-D224-9D44-A46F-534F3CB353D8}" type="slidenum">
              <a:rPr lang="en-US" smtClean="0"/>
              <a:pPr/>
              <a:t>‹#›</a:t>
            </a:fld>
            <a:endParaRPr lang="en-US" dirty="0"/>
          </a:p>
        </p:txBody>
      </p:sp>
      <p:sp>
        <p:nvSpPr>
          <p:cNvPr id="13" name="Text Placeholder 12"/>
          <p:cNvSpPr>
            <a:spLocks noGrp="1"/>
          </p:cNvSpPr>
          <p:nvPr>
            <p:ph type="body" idx="1"/>
          </p:nvPr>
        </p:nvSpPr>
        <p:spPr>
          <a:xfrm>
            <a:off x="612001" y="1332000"/>
            <a:ext cx="7794000" cy="4752000"/>
          </a:xfrm>
          <a:prstGeom prst="rect">
            <a:avLst/>
          </a:prstGeom>
        </p:spPr>
        <p:txBody>
          <a:bodyPr vert="horz" lIns="0" tIns="0" rIns="0" bIns="0" rtlCol="0">
            <a:no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cxnSp>
        <p:nvCxnSpPr>
          <p:cNvPr id="9" name="Straight Connector 8"/>
          <p:cNvCxnSpPr/>
          <p:nvPr userDrawn="1"/>
        </p:nvCxnSpPr>
        <p:spPr>
          <a:xfrm rot="20700000" flipH="1">
            <a:off x="7578908" y="6300000"/>
            <a:ext cx="1602000" cy="0"/>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3" name="Picture 2" descr="AE_Logomark_RGB.png"/>
          <p:cNvPicPr>
            <a:picLocks noChangeAspect="1"/>
          </p:cNvPicPr>
          <p:nvPr userDrawn="1"/>
        </p:nvPicPr>
        <p:blipFill>
          <a:blip r:embed="rId25"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
        <p:nvSpPr>
          <p:cNvPr id="4" name="TextBox 3"/>
          <p:cNvSpPr txBox="1"/>
          <p:nvPr userDrawn="1"/>
        </p:nvSpPr>
        <p:spPr>
          <a:xfrm>
            <a:off x="431999" y="6464889"/>
            <a:ext cx="2123193" cy="123111"/>
          </a:xfrm>
          <a:prstGeom prst="rect">
            <a:avLst/>
          </a:prstGeom>
          <a:noFill/>
        </p:spPr>
        <p:txBody>
          <a:bodyPr wrap="square" lIns="0" tIns="0" rIns="0" bIns="0" rtlCol="0" anchor="b" anchorCtr="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dirty="0">
                <a:solidFill>
                  <a:schemeClr val="tx2"/>
                </a:solidFill>
              </a:rPr>
              <a:t>Anglo-Eastern</a:t>
            </a:r>
          </a:p>
        </p:txBody>
      </p:sp>
    </p:spTree>
    <p:extLst>
      <p:ext uri="{BB962C8B-B14F-4D97-AF65-F5344CB8AC3E}">
        <p14:creationId xmlns:p14="http://schemas.microsoft.com/office/powerpoint/2010/main" val="4167242415"/>
      </p:ext>
    </p:extLst>
  </p:cSld>
  <p:clrMap bg1="lt1" tx1="dk1" bg2="lt2" tx2="dk2" accent1="accent1" accent2="accent2" accent3="accent3" accent4="accent4" accent5="accent5" accent6="accent6" hlink="hlink" folHlink="folHlink"/>
  <p:sldLayoutIdLst>
    <p:sldLayoutId id="2147483725" r:id="rId1"/>
    <p:sldLayoutId id="2147483740" r:id="rId2"/>
    <p:sldLayoutId id="2147483737" r:id="rId3"/>
    <p:sldLayoutId id="2147483741" r:id="rId4"/>
    <p:sldLayoutId id="2147483742" r:id="rId5"/>
    <p:sldLayoutId id="2147483743" r:id="rId6"/>
    <p:sldLayoutId id="2147483745" r:id="rId7"/>
    <p:sldLayoutId id="2147483744" r:id="rId8"/>
    <p:sldLayoutId id="2147483749" r:id="rId9"/>
    <p:sldLayoutId id="2147483746" r:id="rId10"/>
    <p:sldLayoutId id="2147483747" r:id="rId11"/>
    <p:sldLayoutId id="2147483733" r:id="rId12"/>
    <p:sldLayoutId id="2147483727" r:id="rId13"/>
    <p:sldLayoutId id="2147483728" r:id="rId14"/>
    <p:sldLayoutId id="2147483731" r:id="rId15"/>
    <p:sldLayoutId id="2147483730" r:id="rId16"/>
    <p:sldLayoutId id="2147483732" r:id="rId17"/>
    <p:sldLayoutId id="2147483723" r:id="rId18"/>
    <p:sldLayoutId id="2147483704" r:id="rId19"/>
    <p:sldLayoutId id="2147483735" r:id="rId20"/>
    <p:sldLayoutId id="2147483736" r:id="rId21"/>
    <p:sldLayoutId id="2147483748" r:id="rId22"/>
    <p:sldLayoutId id="2147483751" r:id="rId23"/>
  </p:sldLayoutIdLst>
  <p:hf hdr="0" ftr="0" dt="0"/>
  <p:txStyles>
    <p:titleStyle>
      <a:lvl1pPr algn="l" defTabSz="457200" rtl="0" eaLnBrk="1" latinLnBrk="0" hangingPunct="1">
        <a:spcBef>
          <a:spcPct val="0"/>
        </a:spcBef>
        <a:buNone/>
        <a:defRPr sz="3600" b="1" kern="1200">
          <a:solidFill>
            <a:schemeClr val="tx2"/>
          </a:solidFill>
          <a:latin typeface="+mj-lt"/>
          <a:ea typeface="+mj-ea"/>
          <a:cs typeface="Arial Narrow"/>
        </a:defRPr>
      </a:lvl1pPr>
    </p:titleStyle>
    <p:bodyStyle>
      <a:lvl1pPr marL="0" indent="0" algn="l" defTabSz="457200" rtl="0" eaLnBrk="1" latinLnBrk="0" hangingPunct="1">
        <a:lnSpc>
          <a:spcPct val="120000"/>
        </a:lnSpc>
        <a:spcBef>
          <a:spcPts val="0"/>
        </a:spcBef>
        <a:spcAft>
          <a:spcPts val="1200"/>
        </a:spcAft>
        <a:buFont typeface="Arial"/>
        <a:buNone/>
        <a:defRPr sz="1800" b="0" kern="1200">
          <a:solidFill>
            <a:schemeClr val="accent2"/>
          </a:solidFill>
          <a:latin typeface="+mn-lt"/>
          <a:ea typeface="+mn-ea"/>
          <a:cs typeface="Arial"/>
        </a:defRPr>
      </a:lvl1pPr>
      <a:lvl2pPr marL="0" indent="0" algn="l" defTabSz="457200" rtl="0" eaLnBrk="1" latinLnBrk="0" hangingPunct="1">
        <a:lnSpc>
          <a:spcPct val="120000"/>
        </a:lnSpc>
        <a:spcBef>
          <a:spcPts val="0"/>
        </a:spcBef>
        <a:spcAft>
          <a:spcPts val="1200"/>
        </a:spcAft>
        <a:buFont typeface="Arial"/>
        <a:buNone/>
        <a:defRPr sz="1600" kern="1200">
          <a:solidFill>
            <a:schemeClr val="tx1"/>
          </a:solidFill>
          <a:latin typeface="+mn-lt"/>
          <a:ea typeface="+mn-ea"/>
          <a:cs typeface="Arial"/>
        </a:defRPr>
      </a:lvl2pPr>
      <a:lvl3pPr marL="285750" indent="-285750" algn="l" defTabSz="457200" rtl="0" eaLnBrk="1" latinLnBrk="0" hangingPunct="1">
        <a:lnSpc>
          <a:spcPct val="120000"/>
        </a:lnSpc>
        <a:spcBef>
          <a:spcPts val="0"/>
        </a:spcBef>
        <a:spcAft>
          <a:spcPts val="1200"/>
        </a:spcAft>
        <a:buClr>
          <a:schemeClr val="bg2"/>
        </a:buClr>
        <a:buSzPct val="100000"/>
        <a:buFont typeface="Lucida Grande"/>
        <a:buChar char="•"/>
        <a:defRPr sz="1600" kern="1200">
          <a:solidFill>
            <a:schemeClr val="tx1"/>
          </a:solidFill>
          <a:latin typeface="+mn-lt"/>
          <a:ea typeface="+mn-ea"/>
          <a:cs typeface="Arial"/>
        </a:defRPr>
      </a:lvl3pPr>
      <a:lvl4pPr marL="284400" indent="0" algn="l" defTabSz="457200" rtl="0" eaLnBrk="1" latinLnBrk="0" hangingPunct="1">
        <a:lnSpc>
          <a:spcPct val="120000"/>
        </a:lnSpc>
        <a:spcBef>
          <a:spcPts val="0"/>
        </a:spcBef>
        <a:spcAft>
          <a:spcPts val="1200"/>
        </a:spcAft>
        <a:buClr>
          <a:schemeClr val="bg2"/>
        </a:buClr>
        <a:buFont typeface="Lucida Grande"/>
        <a:buNone/>
        <a:defRPr sz="1200" kern="1200" baseline="0">
          <a:solidFill>
            <a:schemeClr val="tx1"/>
          </a:solidFill>
          <a:latin typeface="+mn-lt"/>
          <a:ea typeface="+mn-ea"/>
          <a:cs typeface="Arial"/>
        </a:defRPr>
      </a:lvl4pPr>
      <a:lvl5pPr marL="568800" indent="-284400" algn="l" defTabSz="457200" rtl="0" eaLnBrk="1" latinLnBrk="0" hangingPunct="1">
        <a:lnSpc>
          <a:spcPct val="120000"/>
        </a:lnSpc>
        <a:spcBef>
          <a:spcPts val="0"/>
        </a:spcBef>
        <a:spcAft>
          <a:spcPts val="1200"/>
        </a:spcAft>
        <a:buClr>
          <a:schemeClr val="bg2"/>
        </a:buClr>
        <a:buFont typeface="Lucida Grande"/>
        <a:buChar char="•"/>
        <a:defRPr sz="12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612000"/>
            <a:ext cx="7020000" cy="720000"/>
          </a:xfrm>
          <a:prstGeom prst="rect">
            <a:avLst/>
          </a:prstGeom>
        </p:spPr>
        <p:txBody>
          <a:bodyPr vert="horz" lIns="0" tIns="0" rIns="0" bIns="0" rtlCol="0" anchor="t" anchorCtr="0">
            <a:noAutofit/>
          </a:bodyPr>
          <a:lstStyle/>
          <a:p>
            <a:r>
              <a:rPr lang="x-none" dirty="0"/>
              <a:t>Click to edit Master title style</a:t>
            </a:r>
            <a:endParaRPr lang="en-US" dirty="0"/>
          </a:p>
        </p:txBody>
      </p:sp>
      <p:sp>
        <p:nvSpPr>
          <p:cNvPr id="6" name="Slide Number Placeholder 5"/>
          <p:cNvSpPr>
            <a:spLocks noGrp="1"/>
          </p:cNvSpPr>
          <p:nvPr>
            <p:ph type="sldNum" sz="quarter" idx="4"/>
          </p:nvPr>
        </p:nvSpPr>
        <p:spPr>
          <a:xfrm>
            <a:off x="6912000" y="6408000"/>
            <a:ext cx="1800000" cy="180000"/>
          </a:xfrm>
          <a:prstGeom prst="rect">
            <a:avLst/>
          </a:prstGeom>
        </p:spPr>
        <p:txBody>
          <a:bodyPr vert="horz" lIns="0" tIns="0" rIns="0" bIns="0" rtlCol="0" anchor="b" anchorCtr="0"/>
          <a:lstStyle>
            <a:lvl1pPr algn="r">
              <a:defRPr sz="900">
                <a:solidFill>
                  <a:schemeClr val="tx2"/>
                </a:solidFill>
                <a:latin typeface="+mn-lt"/>
                <a:cs typeface="Arial"/>
              </a:defRPr>
            </a:lvl1pPr>
          </a:lstStyle>
          <a:p>
            <a:fld id="{6C7C4B8B-D224-9D44-A46F-534F3CB353D8}" type="slidenum">
              <a:rPr lang="en-US" smtClean="0"/>
              <a:pPr/>
              <a:t>‹#›</a:t>
            </a:fld>
            <a:endParaRPr lang="en-US" dirty="0"/>
          </a:p>
        </p:txBody>
      </p:sp>
      <p:sp>
        <p:nvSpPr>
          <p:cNvPr id="13" name="Text Placeholder 12"/>
          <p:cNvSpPr>
            <a:spLocks noGrp="1"/>
          </p:cNvSpPr>
          <p:nvPr>
            <p:ph type="body" idx="1"/>
          </p:nvPr>
        </p:nvSpPr>
        <p:spPr>
          <a:xfrm>
            <a:off x="612001" y="1332000"/>
            <a:ext cx="7794000" cy="4752000"/>
          </a:xfrm>
          <a:prstGeom prst="rect">
            <a:avLst/>
          </a:prstGeom>
        </p:spPr>
        <p:txBody>
          <a:bodyPr vert="horz" lIns="0" tIns="0" rIns="0" bIns="0" rtlCol="0">
            <a:no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cxnSp>
        <p:nvCxnSpPr>
          <p:cNvPr id="9" name="Straight Connector 8"/>
          <p:cNvCxnSpPr/>
          <p:nvPr userDrawn="1"/>
        </p:nvCxnSpPr>
        <p:spPr>
          <a:xfrm rot="20700000" flipH="1">
            <a:off x="7578908" y="6300000"/>
            <a:ext cx="1602000" cy="0"/>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3" name="Picture 2" descr="AE_Logomark_RGB.png"/>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
        <p:nvSpPr>
          <p:cNvPr id="10" name="TextBox 9"/>
          <p:cNvSpPr txBox="1"/>
          <p:nvPr userDrawn="1"/>
        </p:nvSpPr>
        <p:spPr>
          <a:xfrm>
            <a:off x="431999" y="6464889"/>
            <a:ext cx="2123193" cy="123111"/>
          </a:xfrm>
          <a:prstGeom prst="rect">
            <a:avLst/>
          </a:prstGeom>
          <a:noFill/>
        </p:spPr>
        <p:txBody>
          <a:bodyPr wrap="square" lIns="0" tIns="0" rIns="0" bIns="0" rtlCol="0" anchor="b" anchorCtr="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dirty="0">
                <a:solidFill>
                  <a:schemeClr val="tx2"/>
                </a:solidFill>
              </a:rPr>
              <a:t>Anglo-Eastern</a:t>
            </a:r>
          </a:p>
        </p:txBody>
      </p:sp>
    </p:spTree>
    <p:extLst>
      <p:ext uri="{BB962C8B-B14F-4D97-AF65-F5344CB8AC3E}">
        <p14:creationId xmlns:p14="http://schemas.microsoft.com/office/powerpoint/2010/main" val="420807280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8" r:id="rId11"/>
    <p:sldLayoutId id="2147483769" r:id="rId12"/>
  </p:sldLayoutIdLst>
  <p:hf hdr="0" ftr="0" dt="0"/>
  <p:txStyles>
    <p:titleStyle>
      <a:lvl1pPr algn="l" defTabSz="457200" rtl="0" eaLnBrk="1" latinLnBrk="0" hangingPunct="1">
        <a:spcBef>
          <a:spcPct val="0"/>
        </a:spcBef>
        <a:buNone/>
        <a:defRPr sz="3600" b="1" kern="1200">
          <a:solidFill>
            <a:schemeClr val="tx2"/>
          </a:solidFill>
          <a:latin typeface="+mj-lt"/>
          <a:ea typeface="+mj-ea"/>
          <a:cs typeface="Arial Narrow"/>
        </a:defRPr>
      </a:lvl1pPr>
    </p:titleStyle>
    <p:bodyStyle>
      <a:lvl1pPr marL="0" indent="0" algn="l" defTabSz="457200" rtl="0" eaLnBrk="1" latinLnBrk="0" hangingPunct="1">
        <a:lnSpc>
          <a:spcPct val="120000"/>
        </a:lnSpc>
        <a:spcBef>
          <a:spcPts val="0"/>
        </a:spcBef>
        <a:spcAft>
          <a:spcPts val="1200"/>
        </a:spcAft>
        <a:buFont typeface="Arial"/>
        <a:buNone/>
        <a:defRPr sz="1600" b="0" kern="1200">
          <a:solidFill>
            <a:schemeClr val="tx1"/>
          </a:solidFill>
          <a:latin typeface="+mn-lt"/>
          <a:ea typeface="+mn-ea"/>
          <a:cs typeface="Arial"/>
        </a:defRPr>
      </a:lvl1pPr>
      <a:lvl2pPr marL="285750" indent="-285750" algn="l" defTabSz="457200" rtl="0" eaLnBrk="1" latinLnBrk="0" hangingPunct="1">
        <a:lnSpc>
          <a:spcPct val="120000"/>
        </a:lnSpc>
        <a:spcBef>
          <a:spcPts val="0"/>
        </a:spcBef>
        <a:spcAft>
          <a:spcPts val="1200"/>
        </a:spcAft>
        <a:buClr>
          <a:schemeClr val="bg2"/>
        </a:buClr>
        <a:buFont typeface="Lucida Grande"/>
        <a:buChar char="•"/>
        <a:defRPr sz="1600" kern="1200">
          <a:solidFill>
            <a:schemeClr val="tx1"/>
          </a:solidFill>
          <a:latin typeface="+mn-lt"/>
          <a:ea typeface="+mn-ea"/>
          <a:cs typeface="Arial"/>
        </a:defRPr>
      </a:lvl2pPr>
      <a:lvl3pPr marL="285750" indent="0" algn="l" defTabSz="457200" rtl="0" eaLnBrk="1" latinLnBrk="0" hangingPunct="1">
        <a:lnSpc>
          <a:spcPct val="120000"/>
        </a:lnSpc>
        <a:spcBef>
          <a:spcPts val="0"/>
        </a:spcBef>
        <a:spcAft>
          <a:spcPts val="1200"/>
        </a:spcAft>
        <a:buClr>
          <a:schemeClr val="bg2"/>
        </a:buClr>
        <a:buSzPct val="100000"/>
        <a:buFontTx/>
        <a:buNone/>
        <a:defRPr sz="1200" kern="1200">
          <a:solidFill>
            <a:schemeClr val="tx1"/>
          </a:solidFill>
          <a:latin typeface="+mn-lt"/>
          <a:ea typeface="+mn-ea"/>
          <a:cs typeface="Arial"/>
        </a:defRPr>
      </a:lvl3pPr>
      <a:lvl4pPr marL="568800" indent="-284400" algn="l" defTabSz="457200" rtl="0" eaLnBrk="1" latinLnBrk="0" hangingPunct="1">
        <a:lnSpc>
          <a:spcPct val="120000"/>
        </a:lnSpc>
        <a:spcBef>
          <a:spcPts val="0"/>
        </a:spcBef>
        <a:spcAft>
          <a:spcPts val="1200"/>
        </a:spcAft>
        <a:buClr>
          <a:schemeClr val="bg2"/>
        </a:buClr>
        <a:buFont typeface="Lucida Grande"/>
        <a:buChar char="•"/>
        <a:defRPr sz="1200" kern="1200" baseline="0">
          <a:solidFill>
            <a:schemeClr val="tx1"/>
          </a:solidFill>
          <a:latin typeface="+mn-lt"/>
          <a:ea typeface="+mn-ea"/>
          <a:cs typeface="Arial"/>
        </a:defRPr>
      </a:lvl4pPr>
      <a:lvl5pPr marL="568800" indent="0" algn="l" defTabSz="457200" rtl="0" eaLnBrk="1" latinLnBrk="0" hangingPunct="1">
        <a:lnSpc>
          <a:spcPct val="120000"/>
        </a:lnSpc>
        <a:spcBef>
          <a:spcPts val="0"/>
        </a:spcBef>
        <a:spcAft>
          <a:spcPts val="1200"/>
        </a:spcAft>
        <a:buClr>
          <a:schemeClr val="bg2"/>
        </a:buClr>
        <a:buFontTx/>
        <a:buNone/>
        <a:defRPr sz="10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912000" y="6408000"/>
            <a:ext cx="1800000" cy="180000"/>
          </a:xfrm>
          <a:prstGeom prst="rect">
            <a:avLst/>
          </a:prstGeom>
        </p:spPr>
        <p:txBody>
          <a:bodyPr vert="horz" lIns="0" tIns="0" rIns="0" bIns="0" rtlCol="0" anchor="b" anchorCtr="0"/>
          <a:lstStyle>
            <a:lvl1pPr algn="r">
              <a:defRPr sz="900">
                <a:solidFill>
                  <a:srgbClr val="FFFFFF"/>
                </a:solidFill>
                <a:latin typeface="+mn-lt"/>
                <a:cs typeface="Arial"/>
              </a:defRPr>
            </a:lvl1pPr>
          </a:lstStyle>
          <a:p>
            <a:fld id="{6C7C4B8B-D224-9D44-A46F-534F3CB353D8}" type="slidenum">
              <a:rPr lang="en-US" smtClean="0"/>
              <a:pPr/>
              <a:t>‹#›</a:t>
            </a:fld>
            <a:endParaRPr lang="en-US" dirty="0"/>
          </a:p>
        </p:txBody>
      </p:sp>
      <p:sp>
        <p:nvSpPr>
          <p:cNvPr id="12" name="Title Placeholder 1"/>
          <p:cNvSpPr>
            <a:spLocks noGrp="1"/>
          </p:cNvSpPr>
          <p:nvPr>
            <p:ph type="title"/>
          </p:nvPr>
        </p:nvSpPr>
        <p:spPr>
          <a:xfrm>
            <a:off x="612000" y="612000"/>
            <a:ext cx="6984000" cy="720000"/>
          </a:xfrm>
          <a:prstGeom prst="rect">
            <a:avLst/>
          </a:prstGeom>
        </p:spPr>
        <p:txBody>
          <a:bodyPr vert="horz" lIns="0" tIns="0" rIns="0" bIns="0" rtlCol="0" anchor="t" anchorCtr="0">
            <a:noAutofit/>
          </a:bodyPr>
          <a:lstStyle/>
          <a:p>
            <a:r>
              <a:rPr lang="x-none" dirty="0"/>
              <a:t>Click to edit Master title style</a:t>
            </a:r>
            <a:endParaRPr lang="en-US" dirty="0"/>
          </a:p>
        </p:txBody>
      </p:sp>
      <p:sp>
        <p:nvSpPr>
          <p:cNvPr id="13" name="Text Placeholder 12"/>
          <p:cNvSpPr>
            <a:spLocks noGrp="1"/>
          </p:cNvSpPr>
          <p:nvPr>
            <p:ph type="body" idx="1"/>
          </p:nvPr>
        </p:nvSpPr>
        <p:spPr>
          <a:xfrm>
            <a:off x="612000" y="1332000"/>
            <a:ext cx="7794000" cy="2880000"/>
          </a:xfrm>
          <a:prstGeom prst="rect">
            <a:avLst/>
          </a:prstGeom>
        </p:spPr>
        <p:txBody>
          <a:bodyPr vert="horz" lIns="0" tIns="0" rIns="0" bIns="0" rtlCol="0">
            <a:no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pic>
        <p:nvPicPr>
          <p:cNvPr id="14" name="Picture 13" descr="AE_Logomark_RGB.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Tree>
    <p:extLst>
      <p:ext uri="{BB962C8B-B14F-4D97-AF65-F5344CB8AC3E}">
        <p14:creationId xmlns:p14="http://schemas.microsoft.com/office/powerpoint/2010/main" val="3550138099"/>
      </p:ext>
    </p:extLst>
  </p:cSld>
  <p:clrMap bg1="lt1" tx1="dk1" bg2="lt2" tx2="dk2" accent1="accent1" accent2="accent2" accent3="accent3" accent4="accent4" accent5="accent5" accent6="accent6" hlink="hlink" folHlink="folHlink"/>
  <p:sldLayoutIdLst>
    <p:sldLayoutId id="2147483771" r:id="rId1"/>
  </p:sldLayoutIdLst>
  <p:hf hdr="0" ftr="0" dt="0"/>
  <p:txStyles>
    <p:titleStyle>
      <a:lvl1pPr algn="l" defTabSz="457200" rtl="0" eaLnBrk="1" latinLnBrk="0" hangingPunct="1">
        <a:spcBef>
          <a:spcPct val="0"/>
        </a:spcBef>
        <a:buNone/>
        <a:defRPr sz="3600" b="1" kern="1200">
          <a:solidFill>
            <a:schemeClr val="tx2"/>
          </a:solidFill>
          <a:latin typeface="+mj-lt"/>
          <a:ea typeface="+mj-ea"/>
          <a:cs typeface="Arial Narrow"/>
        </a:defRPr>
      </a:lvl1pPr>
    </p:titleStyle>
    <p:bodyStyle>
      <a:lvl1pPr marL="0" indent="0" algn="l" defTabSz="457200" rtl="0" eaLnBrk="1" latinLnBrk="0" hangingPunct="1">
        <a:lnSpc>
          <a:spcPct val="120000"/>
        </a:lnSpc>
        <a:spcBef>
          <a:spcPts val="0"/>
        </a:spcBef>
        <a:spcAft>
          <a:spcPts val="1200"/>
        </a:spcAft>
        <a:buFont typeface="Arial"/>
        <a:buNone/>
        <a:defRPr sz="1600" b="0" kern="1200">
          <a:solidFill>
            <a:schemeClr val="tx1"/>
          </a:solidFill>
          <a:latin typeface="+mn-lt"/>
          <a:ea typeface="+mn-ea"/>
          <a:cs typeface="Arial"/>
        </a:defRPr>
      </a:lvl1pPr>
      <a:lvl2pPr marL="285750" indent="-285750" algn="l" defTabSz="457200" rtl="0" eaLnBrk="1" latinLnBrk="0" hangingPunct="1">
        <a:lnSpc>
          <a:spcPct val="120000"/>
        </a:lnSpc>
        <a:spcBef>
          <a:spcPts val="0"/>
        </a:spcBef>
        <a:spcAft>
          <a:spcPts val="1200"/>
        </a:spcAft>
        <a:buClr>
          <a:schemeClr val="bg2"/>
        </a:buClr>
        <a:buFont typeface="Lucida Grande"/>
        <a:buChar char="•"/>
        <a:defRPr sz="1600" b="0" kern="1200">
          <a:solidFill>
            <a:schemeClr val="tx1"/>
          </a:solidFill>
          <a:latin typeface="+mn-lt"/>
          <a:ea typeface="+mn-ea"/>
          <a:cs typeface="Arial"/>
        </a:defRPr>
      </a:lvl2pPr>
      <a:lvl3pPr marL="284400" indent="0" algn="l" defTabSz="457200" rtl="0" eaLnBrk="1" latinLnBrk="0" hangingPunct="1">
        <a:lnSpc>
          <a:spcPct val="120000"/>
        </a:lnSpc>
        <a:spcBef>
          <a:spcPts val="0"/>
        </a:spcBef>
        <a:spcAft>
          <a:spcPts val="1200"/>
        </a:spcAft>
        <a:buClr>
          <a:schemeClr val="bg2"/>
        </a:buClr>
        <a:buFont typeface="Lucida Grande"/>
        <a:buNone/>
        <a:defRPr sz="1200" kern="1200">
          <a:solidFill>
            <a:schemeClr val="tx1"/>
          </a:solidFill>
          <a:latin typeface="Arial"/>
          <a:ea typeface="+mn-ea"/>
          <a:cs typeface="Arial"/>
        </a:defRPr>
      </a:lvl3pPr>
      <a:lvl4pPr marL="568800" indent="-284400" algn="l" defTabSz="457200" rtl="0" eaLnBrk="1" latinLnBrk="0" hangingPunct="1">
        <a:lnSpc>
          <a:spcPct val="120000"/>
        </a:lnSpc>
        <a:spcBef>
          <a:spcPts val="0"/>
        </a:spcBef>
        <a:spcAft>
          <a:spcPts val="1200"/>
        </a:spcAft>
        <a:buClr>
          <a:schemeClr val="bg2"/>
        </a:buClr>
        <a:buFont typeface="Lucida Grande"/>
        <a:buChar char="•"/>
        <a:defRPr sz="1200" kern="1200">
          <a:solidFill>
            <a:schemeClr val="tx1"/>
          </a:solidFill>
          <a:latin typeface="Arial"/>
          <a:ea typeface="+mn-ea"/>
          <a:cs typeface="Arial"/>
        </a:defRPr>
      </a:lvl4pPr>
      <a:lvl5pPr marL="568800" indent="0" algn="l" defTabSz="457200" rtl="0" eaLnBrk="1" latinLnBrk="0" hangingPunct="1">
        <a:lnSpc>
          <a:spcPct val="120000"/>
        </a:lnSpc>
        <a:spcBef>
          <a:spcPts val="0"/>
        </a:spcBef>
        <a:spcAft>
          <a:spcPts val="1200"/>
        </a:spcAft>
        <a:buClr>
          <a:schemeClr val="bg2"/>
        </a:buClr>
        <a:buFont typeface="Lucida Grande"/>
        <a:buNone/>
        <a:defRPr sz="1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mckechnie@angloeastern.com" TargetMode="External"/><Relationship Id="rId1" Type="http://schemas.openxmlformats.org/officeDocument/2006/relationships/slideLayout" Target="../slideLayouts/slideLayout21.xml"/><Relationship Id="rId4" Type="http://schemas.openxmlformats.org/officeDocument/2006/relationships/hyperlink" Target="http://www.angloeasternoffshor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998" y="1368000"/>
            <a:ext cx="7427137" cy="1800000"/>
          </a:xfrm>
        </p:spPr>
        <p:txBody>
          <a:bodyPr/>
          <a:lstStyle/>
          <a:p>
            <a:r>
              <a:rPr lang="en-US" dirty="0"/>
              <a:t>ANGLO-EASTERN (UK) Ltd </a:t>
            </a:r>
            <a:br>
              <a:rPr lang="en-US" dirty="0"/>
            </a:br>
            <a:r>
              <a:rPr lang="en-US" dirty="0"/>
              <a:t>Cadets</a:t>
            </a:r>
          </a:p>
        </p:txBody>
      </p:sp>
    </p:spTree>
    <p:extLst>
      <p:ext uri="{BB962C8B-B14F-4D97-AF65-F5344CB8AC3E}">
        <p14:creationId xmlns:p14="http://schemas.microsoft.com/office/powerpoint/2010/main" val="2625941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Cadet Costs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10</a:t>
            </a:fld>
            <a:endParaRPr lang="en-US" dirty="0"/>
          </a:p>
        </p:txBody>
      </p:sp>
      <p:sp>
        <p:nvSpPr>
          <p:cNvPr id="25" name="Content Placeholder 2">
            <a:extLst>
              <a:ext uri="{FF2B5EF4-FFF2-40B4-BE49-F238E27FC236}">
                <a16:creationId xmlns:a16="http://schemas.microsoft.com/office/drawing/2014/main" id="{89EEF5E2-64A2-4E53-8E22-1203437E6D6B}"/>
              </a:ext>
            </a:extLst>
          </p:cNvPr>
          <p:cNvSpPr>
            <a:spLocks noGrp="1"/>
          </p:cNvSpPr>
          <p:nvPr>
            <p:ph sz="quarter" idx="12"/>
          </p:nvPr>
        </p:nvSpPr>
        <p:spPr>
          <a:xfrm>
            <a:off x="612775" y="1331913"/>
            <a:ext cx="7793038" cy="4751387"/>
          </a:xfrm>
        </p:spPr>
        <p:txBody>
          <a:bodyPr/>
          <a:lstStyle/>
          <a:p>
            <a:pPr marL="268288" lvl="2" indent="-268288" algn="just">
              <a:lnSpc>
                <a:spcPct val="100000"/>
              </a:lnSpc>
              <a:spcBef>
                <a:spcPts val="600"/>
              </a:spcBef>
              <a:spcAft>
                <a:spcPts val="600"/>
              </a:spcAft>
              <a:buSzPct val="60000"/>
              <a:buFont typeface="Wingdings" pitchFamily="2" charset="2"/>
              <a:buChar char="u"/>
            </a:pPr>
            <a:r>
              <a:rPr lang="en-US" dirty="0">
                <a:solidFill>
                  <a:schemeClr val="tx1"/>
                </a:solidFill>
              </a:rPr>
              <a:t>Cadet costs vary per client and there several factors that influence the cost for example, what college they study at or where they join/leave vessels. Below are the typical things a Client/Sponsor would cover: </a:t>
            </a:r>
          </a:p>
          <a:p>
            <a:pPr marL="442913" lvl="4" indent="-174625" algn="just">
              <a:lnSpc>
                <a:spcPct val="100000"/>
              </a:lnSpc>
              <a:spcBef>
                <a:spcPts val="600"/>
              </a:spcBef>
              <a:spcAft>
                <a:spcPts val="600"/>
              </a:spcAft>
              <a:buSzPct val="60000"/>
              <a:buFont typeface="Wingdings" pitchFamily="2" charset="2"/>
              <a:buChar char="u"/>
            </a:pPr>
            <a:r>
              <a:rPr lang="en-US" sz="1400" dirty="0"/>
              <a:t>Tuition and course Fee’s. </a:t>
            </a:r>
          </a:p>
          <a:p>
            <a:pPr marL="442913" lvl="4" indent="-174625" algn="just">
              <a:lnSpc>
                <a:spcPct val="100000"/>
              </a:lnSpc>
              <a:spcBef>
                <a:spcPts val="600"/>
              </a:spcBef>
              <a:spcAft>
                <a:spcPts val="600"/>
              </a:spcAft>
              <a:buSzPct val="60000"/>
              <a:buFont typeface="Wingdings" pitchFamily="2" charset="2"/>
              <a:buChar char="u"/>
            </a:pPr>
            <a:r>
              <a:rPr lang="en-US" sz="1400" dirty="0"/>
              <a:t>Cadets are paid a monthly training and accommodation allowance.  </a:t>
            </a:r>
          </a:p>
          <a:p>
            <a:pPr marL="442913" lvl="4" indent="-174625" algn="just">
              <a:lnSpc>
                <a:spcPct val="100000"/>
              </a:lnSpc>
              <a:spcBef>
                <a:spcPts val="600"/>
              </a:spcBef>
              <a:spcAft>
                <a:spcPts val="600"/>
              </a:spcAft>
              <a:buSzPct val="60000"/>
              <a:buFont typeface="Wingdings" pitchFamily="2" charset="2"/>
              <a:buChar char="u"/>
            </a:pPr>
            <a:r>
              <a:rPr lang="en-US" sz="1400" dirty="0"/>
              <a:t>Travel costs to/from vessels and College. </a:t>
            </a:r>
          </a:p>
          <a:p>
            <a:pPr marL="442913" lvl="4" indent="-174625" algn="just">
              <a:lnSpc>
                <a:spcPct val="100000"/>
              </a:lnSpc>
              <a:spcBef>
                <a:spcPts val="600"/>
              </a:spcBef>
              <a:spcAft>
                <a:spcPts val="600"/>
              </a:spcAft>
              <a:buSzPct val="60000"/>
              <a:buFont typeface="Wingdings" pitchFamily="2" charset="2"/>
              <a:buChar char="u"/>
            </a:pPr>
            <a:r>
              <a:rPr lang="en-US" sz="1400" dirty="0"/>
              <a:t>Medical’s, vaccinations, visas and documentation costs. </a:t>
            </a:r>
          </a:p>
          <a:p>
            <a:pPr marL="442913" lvl="4" indent="-174625" algn="just">
              <a:lnSpc>
                <a:spcPct val="100000"/>
              </a:lnSpc>
              <a:spcBef>
                <a:spcPts val="600"/>
              </a:spcBef>
              <a:spcAft>
                <a:spcPts val="600"/>
              </a:spcAft>
              <a:buSzPct val="60000"/>
              <a:buFont typeface="Wingdings" pitchFamily="2" charset="2"/>
              <a:buChar char="u"/>
            </a:pPr>
            <a:r>
              <a:rPr lang="en-US" sz="1400" dirty="0"/>
              <a:t>Uniform and PPE. </a:t>
            </a:r>
          </a:p>
          <a:p>
            <a:pPr marL="442913" lvl="4" indent="-174625" algn="just">
              <a:lnSpc>
                <a:spcPct val="100000"/>
              </a:lnSpc>
              <a:spcBef>
                <a:spcPts val="600"/>
              </a:spcBef>
              <a:spcAft>
                <a:spcPts val="600"/>
              </a:spcAft>
              <a:buSzPct val="60000"/>
              <a:buFont typeface="Wingdings" pitchFamily="2" charset="2"/>
              <a:buChar char="u"/>
            </a:pPr>
            <a:r>
              <a:rPr lang="en-US" sz="1400" dirty="0"/>
              <a:t>AEUK’s monthly management fee and one-off recruitment fee. </a:t>
            </a:r>
          </a:p>
          <a:p>
            <a:pPr marL="442913" lvl="4" indent="-174625" algn="just">
              <a:lnSpc>
                <a:spcPct val="100000"/>
              </a:lnSpc>
              <a:spcBef>
                <a:spcPts val="600"/>
              </a:spcBef>
              <a:spcAft>
                <a:spcPts val="600"/>
              </a:spcAft>
              <a:buSzPct val="60000"/>
              <a:buFont typeface="Wingdings" pitchFamily="2" charset="2"/>
              <a:buChar char="u"/>
            </a:pPr>
            <a:r>
              <a:rPr lang="en-US" sz="1400" dirty="0"/>
              <a:t>AEUK Cadet Training Officer travel expenses to visit cadets for pastoral and review meetings (costs split between clients).</a:t>
            </a:r>
          </a:p>
          <a:p>
            <a:pPr marL="266850" lvl="2" indent="0" algn="just">
              <a:lnSpc>
                <a:spcPct val="100000"/>
              </a:lnSpc>
              <a:spcBef>
                <a:spcPts val="600"/>
              </a:spcBef>
              <a:spcAft>
                <a:spcPts val="600"/>
              </a:spcAft>
              <a:buSzPct val="60000"/>
              <a:buNone/>
            </a:pPr>
            <a:endParaRPr lang="en-US" dirty="0"/>
          </a:p>
          <a:p>
            <a:pPr marL="609750" lvl="2" indent="-342900" algn="just">
              <a:lnSpc>
                <a:spcPct val="100000"/>
              </a:lnSpc>
              <a:spcBef>
                <a:spcPts val="600"/>
              </a:spcBef>
              <a:spcAft>
                <a:spcPts val="600"/>
              </a:spcAft>
              <a:buSzPct val="60000"/>
              <a:buFont typeface="Wingdings" pitchFamily="2" charset="2"/>
              <a:buChar char="u"/>
            </a:pPr>
            <a:endParaRPr lang="en-US" dirty="0"/>
          </a:p>
          <a:p>
            <a:pPr marL="609750" lvl="2" indent="-342900" algn="just">
              <a:lnSpc>
                <a:spcPct val="100000"/>
              </a:lnSpc>
              <a:spcBef>
                <a:spcPts val="600"/>
              </a:spcBef>
              <a:spcAft>
                <a:spcPts val="600"/>
              </a:spcAft>
              <a:buSzPct val="60000"/>
              <a:buFont typeface="Wingdings" pitchFamily="2" charset="2"/>
              <a:buChar char="u"/>
            </a:pPr>
            <a:endParaRPr lang="en-US" dirty="0"/>
          </a:p>
          <a:p>
            <a:pPr marL="266850" lvl="2" indent="0" algn="just">
              <a:lnSpc>
                <a:spcPct val="100000"/>
              </a:lnSpc>
              <a:spcBef>
                <a:spcPts val="600"/>
              </a:spcBef>
              <a:spcAft>
                <a:spcPts val="600"/>
              </a:spcAft>
              <a:buSzPct val="60000"/>
              <a:buNone/>
            </a:pPr>
            <a:endParaRPr lang="en-US" dirty="0"/>
          </a:p>
          <a:p>
            <a:endParaRPr lang="en-GB" dirty="0">
              <a:solidFill>
                <a:srgbClr val="FF0000"/>
              </a:solidFill>
            </a:endParaRPr>
          </a:p>
        </p:txBody>
      </p:sp>
    </p:spTree>
    <p:extLst>
      <p:ext uri="{BB962C8B-B14F-4D97-AF65-F5344CB8AC3E}">
        <p14:creationId xmlns:p14="http://schemas.microsoft.com/office/powerpoint/2010/main" val="376615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65A82-1CA2-4DE1-A04A-CB873D0CE082}"/>
              </a:ext>
            </a:extLst>
          </p:cNvPr>
          <p:cNvSpPr>
            <a:spLocks noGrp="1"/>
          </p:cNvSpPr>
          <p:nvPr>
            <p:ph type="title"/>
          </p:nvPr>
        </p:nvSpPr>
        <p:spPr/>
        <p:txBody>
          <a:bodyPr/>
          <a:lstStyle/>
          <a:p>
            <a:r>
              <a:rPr lang="en-GB" dirty="0"/>
              <a:t>COVID-19 </a:t>
            </a:r>
            <a:endParaRPr lang="en-US" dirty="0"/>
          </a:p>
        </p:txBody>
      </p:sp>
      <p:sp>
        <p:nvSpPr>
          <p:cNvPr id="3" name="Slide Number Placeholder 2">
            <a:extLst>
              <a:ext uri="{FF2B5EF4-FFF2-40B4-BE49-F238E27FC236}">
                <a16:creationId xmlns:a16="http://schemas.microsoft.com/office/drawing/2014/main" id="{C4B4B3DF-3F15-4E20-8133-2F0F1C2D67C0}"/>
              </a:ext>
            </a:extLst>
          </p:cNvPr>
          <p:cNvSpPr>
            <a:spLocks noGrp="1"/>
          </p:cNvSpPr>
          <p:nvPr>
            <p:ph type="sldNum" sz="quarter" idx="11"/>
          </p:nvPr>
        </p:nvSpPr>
        <p:spPr/>
        <p:txBody>
          <a:bodyPr/>
          <a:lstStyle/>
          <a:p>
            <a:fld id="{6C7C4B8B-D224-9D44-A46F-534F3CB353D8}" type="slidenum">
              <a:rPr lang="en-US" smtClean="0"/>
              <a:pPr/>
              <a:t>11</a:t>
            </a:fld>
            <a:endParaRPr lang="en-US" dirty="0"/>
          </a:p>
        </p:txBody>
      </p:sp>
      <p:sp>
        <p:nvSpPr>
          <p:cNvPr id="5" name="Content Placeholder 2">
            <a:extLst>
              <a:ext uri="{FF2B5EF4-FFF2-40B4-BE49-F238E27FC236}">
                <a16:creationId xmlns:a16="http://schemas.microsoft.com/office/drawing/2014/main" id="{0CBA489A-7D80-489A-856E-A5B028EEBCC4}"/>
              </a:ext>
            </a:extLst>
          </p:cNvPr>
          <p:cNvSpPr>
            <a:spLocks noGrp="1"/>
          </p:cNvSpPr>
          <p:nvPr>
            <p:ph sz="quarter" idx="12"/>
          </p:nvPr>
        </p:nvSpPr>
        <p:spPr>
          <a:xfrm>
            <a:off x="612775" y="1331913"/>
            <a:ext cx="7793038" cy="4751387"/>
          </a:xfrm>
        </p:spPr>
        <p:txBody>
          <a:bodyPr/>
          <a:lstStyle/>
          <a:p>
            <a:pPr marL="268288" lvl="2" indent="-268288" algn="just">
              <a:lnSpc>
                <a:spcPct val="100000"/>
              </a:lnSpc>
              <a:spcBef>
                <a:spcPts val="600"/>
              </a:spcBef>
              <a:spcAft>
                <a:spcPts val="600"/>
              </a:spcAft>
              <a:buSzPct val="60000"/>
              <a:buFont typeface="Wingdings" pitchFamily="2" charset="2"/>
              <a:buChar char="u"/>
            </a:pPr>
            <a:r>
              <a:rPr lang="en-US" dirty="0">
                <a:solidFill>
                  <a:schemeClr val="tx1"/>
                </a:solidFill>
              </a:rPr>
              <a:t>COVID-19 has had an impact on Cadet training, but working closely with the Colleges, MNTB and Shipping companies we have put several measures in place to keep training running as smoothly as possible including the below: </a:t>
            </a:r>
          </a:p>
          <a:p>
            <a:pPr marL="442913" lvl="4" indent="-174625" algn="just">
              <a:lnSpc>
                <a:spcPct val="100000"/>
              </a:lnSpc>
              <a:spcBef>
                <a:spcPts val="600"/>
              </a:spcBef>
              <a:spcAft>
                <a:spcPts val="600"/>
              </a:spcAft>
              <a:buSzPct val="60000"/>
              <a:buFont typeface="Wingdings" pitchFamily="2" charset="2"/>
              <a:buChar char="u"/>
            </a:pPr>
            <a:r>
              <a:rPr lang="en-US" sz="1400" dirty="0"/>
              <a:t>Since March 2020 Cadets have been learning online in order to keep the academic phases running and completing on time. With the relaxations on rules across the country Cadets have now been able to go to College for practical aspects of training and STCW courses.  </a:t>
            </a:r>
          </a:p>
          <a:p>
            <a:pPr marL="442913" lvl="4" indent="-174625" algn="just">
              <a:lnSpc>
                <a:spcPct val="100000"/>
              </a:lnSpc>
              <a:spcBef>
                <a:spcPts val="600"/>
              </a:spcBef>
              <a:spcAft>
                <a:spcPts val="600"/>
              </a:spcAft>
              <a:buSzPct val="60000"/>
              <a:buFont typeface="Wingdings" pitchFamily="2" charset="2"/>
              <a:buChar char="u"/>
            </a:pPr>
            <a:r>
              <a:rPr lang="en-US" sz="1400" dirty="0"/>
              <a:t>In some cases, we have restructured college phases, cadets have completed phase 1 and 3 back-to-back to relieve the pressure on berth during travel restrictions, this allowed Cadet in later phases to be prioritised for completing sea time. </a:t>
            </a:r>
          </a:p>
          <a:p>
            <a:pPr marL="442913" lvl="4" indent="-174625" algn="just">
              <a:lnSpc>
                <a:spcPct val="100000"/>
              </a:lnSpc>
              <a:spcBef>
                <a:spcPts val="600"/>
              </a:spcBef>
              <a:spcAft>
                <a:spcPts val="600"/>
              </a:spcAft>
              <a:buSzPct val="60000"/>
              <a:buFont typeface="Wingdings" pitchFamily="2" charset="2"/>
              <a:buChar char="u"/>
            </a:pPr>
            <a:r>
              <a:rPr lang="en-US" sz="1400" dirty="0"/>
              <a:t>When we have been unable to place a Cadet onboard their sponsors vessel, we have found alternative sea time to allow Cadets to continue training. </a:t>
            </a:r>
          </a:p>
          <a:p>
            <a:pPr marL="442913" lvl="4" indent="-174625" algn="just">
              <a:lnSpc>
                <a:spcPct val="100000"/>
              </a:lnSpc>
              <a:spcBef>
                <a:spcPts val="600"/>
              </a:spcBef>
              <a:spcAft>
                <a:spcPts val="600"/>
              </a:spcAft>
              <a:buSzPct val="60000"/>
              <a:buFont typeface="Wingdings" pitchFamily="2" charset="2"/>
              <a:buChar char="u"/>
            </a:pPr>
            <a:r>
              <a:rPr lang="en-US" sz="1400" dirty="0"/>
              <a:t>Client COVID procedures are strictly adhered to ensure cadets do not pose a threat to vessel crews. </a:t>
            </a:r>
          </a:p>
          <a:p>
            <a:pPr marL="442913" lvl="4" indent="-174625" algn="just">
              <a:lnSpc>
                <a:spcPct val="100000"/>
              </a:lnSpc>
              <a:spcBef>
                <a:spcPts val="600"/>
              </a:spcBef>
              <a:spcAft>
                <a:spcPts val="600"/>
              </a:spcAft>
              <a:buSzPct val="60000"/>
              <a:buFont typeface="Wingdings" pitchFamily="2" charset="2"/>
              <a:buChar char="u"/>
            </a:pPr>
            <a:r>
              <a:rPr lang="en-US" sz="1400" dirty="0"/>
              <a:t>During this time, we have been unable to visit Cadets in college, we have therefore made use of Teams and Zoom to interact with our Cadets ensuring we communicate with them regularly and checking in to ensure they are coping with the demands of online learning and restrictions caused by COVID.  </a:t>
            </a:r>
          </a:p>
          <a:p>
            <a:pPr marL="266850" lvl="2" indent="0" algn="just">
              <a:lnSpc>
                <a:spcPct val="100000"/>
              </a:lnSpc>
              <a:spcBef>
                <a:spcPts val="600"/>
              </a:spcBef>
              <a:spcAft>
                <a:spcPts val="600"/>
              </a:spcAft>
              <a:buSzPct val="60000"/>
              <a:buNone/>
            </a:pPr>
            <a:endParaRPr lang="en-US" dirty="0"/>
          </a:p>
          <a:p>
            <a:pPr marL="609750" lvl="2" indent="-342900" algn="just">
              <a:lnSpc>
                <a:spcPct val="100000"/>
              </a:lnSpc>
              <a:spcBef>
                <a:spcPts val="600"/>
              </a:spcBef>
              <a:spcAft>
                <a:spcPts val="600"/>
              </a:spcAft>
              <a:buSzPct val="60000"/>
              <a:buFont typeface="Wingdings" pitchFamily="2" charset="2"/>
              <a:buChar char="u"/>
            </a:pPr>
            <a:endParaRPr lang="en-US" dirty="0"/>
          </a:p>
          <a:p>
            <a:pPr marL="609750" lvl="2" indent="-342900" algn="just">
              <a:lnSpc>
                <a:spcPct val="100000"/>
              </a:lnSpc>
              <a:spcBef>
                <a:spcPts val="600"/>
              </a:spcBef>
              <a:spcAft>
                <a:spcPts val="600"/>
              </a:spcAft>
              <a:buSzPct val="60000"/>
              <a:buFont typeface="Wingdings" pitchFamily="2" charset="2"/>
              <a:buChar char="u"/>
            </a:pPr>
            <a:endParaRPr lang="en-US" dirty="0"/>
          </a:p>
          <a:p>
            <a:pPr marL="266850" lvl="2" indent="0" algn="just">
              <a:lnSpc>
                <a:spcPct val="100000"/>
              </a:lnSpc>
              <a:spcBef>
                <a:spcPts val="600"/>
              </a:spcBef>
              <a:spcAft>
                <a:spcPts val="600"/>
              </a:spcAft>
              <a:buSzPct val="60000"/>
              <a:buNone/>
            </a:pPr>
            <a:endParaRPr lang="en-US" dirty="0"/>
          </a:p>
          <a:p>
            <a:endParaRPr lang="en-GB" dirty="0">
              <a:solidFill>
                <a:srgbClr val="FF0000"/>
              </a:solidFill>
            </a:endParaRPr>
          </a:p>
        </p:txBody>
      </p:sp>
    </p:spTree>
    <p:extLst>
      <p:ext uri="{BB962C8B-B14F-4D97-AF65-F5344CB8AC3E}">
        <p14:creationId xmlns:p14="http://schemas.microsoft.com/office/powerpoint/2010/main" val="3365260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a:t>
            </a:r>
            <a:r>
              <a:rPr lang="en-US" dirty="0"/>
              <a:t>EUK Cadet Statistic’s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12</a:t>
            </a:fld>
            <a:endParaRPr lang="en-US" dirty="0"/>
          </a:p>
        </p:txBody>
      </p:sp>
      <p:sp>
        <p:nvSpPr>
          <p:cNvPr id="10" name="Content Placeholder 4">
            <a:extLst>
              <a:ext uri="{FF2B5EF4-FFF2-40B4-BE49-F238E27FC236}">
                <a16:creationId xmlns:a16="http://schemas.microsoft.com/office/drawing/2014/main" id="{B7BD1707-562E-4348-8F15-AE05C4F5F442}"/>
              </a:ext>
            </a:extLst>
          </p:cNvPr>
          <p:cNvSpPr>
            <a:spLocks noGrp="1"/>
          </p:cNvSpPr>
          <p:nvPr>
            <p:ph sz="quarter" idx="12"/>
          </p:nvPr>
        </p:nvSpPr>
        <p:spPr>
          <a:xfrm>
            <a:off x="612775" y="1331913"/>
            <a:ext cx="7793038" cy="4751387"/>
          </a:xfrm>
        </p:spPr>
        <p:txBody>
          <a:bodyPr/>
          <a:lstStyle/>
          <a:p>
            <a:pPr lvl="2" algn="just">
              <a:lnSpc>
                <a:spcPct val="100000"/>
              </a:lnSpc>
              <a:buSzPct val="60000"/>
              <a:buFont typeface="Wingdings" pitchFamily="2" charset="2"/>
              <a:buChar char="u"/>
            </a:pPr>
            <a:r>
              <a:rPr lang="en-US" dirty="0">
                <a:solidFill>
                  <a:schemeClr val="tx1"/>
                </a:solidFill>
              </a:rPr>
              <a:t>From January 2015 to present AEUK have recruited 117 Cadets for various clients of which 88.9% of Cadets have completed or are still in active training. </a:t>
            </a:r>
          </a:p>
          <a:p>
            <a:pPr lvl="2" algn="just">
              <a:lnSpc>
                <a:spcPct val="100000"/>
              </a:lnSpc>
              <a:buSzPct val="60000"/>
              <a:buFont typeface="Wingdings" pitchFamily="2" charset="2"/>
              <a:buChar char="u"/>
            </a:pPr>
            <a:r>
              <a:rPr lang="en-US" dirty="0">
                <a:solidFill>
                  <a:schemeClr val="tx1"/>
                </a:solidFill>
              </a:rPr>
              <a:t>In the previous 5 years 93 CoC’s have been awarded. </a:t>
            </a:r>
          </a:p>
          <a:p>
            <a:pPr lvl="2" algn="just">
              <a:lnSpc>
                <a:spcPct val="100000"/>
              </a:lnSpc>
              <a:buSzPct val="60000"/>
              <a:buFont typeface="Wingdings" pitchFamily="2" charset="2"/>
              <a:buChar char="u"/>
            </a:pPr>
            <a:r>
              <a:rPr lang="en-US" dirty="0">
                <a:solidFill>
                  <a:schemeClr val="tx1"/>
                </a:solidFill>
              </a:rPr>
              <a:t>In 2019, five AEUK managed Cadets won a total of 6 awards between them from various colleges. Including Marine Engineer of the Year at Warsash Maritime School and the Bells Nautical Trust Prize. </a:t>
            </a:r>
          </a:p>
          <a:p>
            <a:pPr lvl="2" algn="just">
              <a:lnSpc>
                <a:spcPct val="100000"/>
              </a:lnSpc>
              <a:buSzPct val="60000"/>
              <a:buFont typeface="Wingdings" pitchFamily="2" charset="2"/>
              <a:buChar char="u"/>
            </a:pPr>
            <a:r>
              <a:rPr lang="en-US" dirty="0">
                <a:solidFill>
                  <a:schemeClr val="tx1"/>
                </a:solidFill>
              </a:rPr>
              <a:t>In 2019 one cadet was further supported by AEUK to reach Chief Officer and he hopes to receive his Masters ticket in the coming months. Many others are successfully climbing the ranks in their current companies also. </a:t>
            </a:r>
          </a:p>
          <a:p>
            <a:pPr algn="just">
              <a:lnSpc>
                <a:spcPct val="100000"/>
              </a:lnSpc>
              <a:buSzPct val="60000"/>
              <a:buFont typeface="Wingdings" pitchFamily="2" charset="2"/>
              <a:buChar char="u"/>
            </a:pPr>
            <a:endParaRPr lang="en-US" sz="1600" dirty="0">
              <a:solidFill>
                <a:schemeClr val="tx1"/>
              </a:solidFill>
            </a:endParaRPr>
          </a:p>
          <a:p>
            <a:pPr algn="just">
              <a:lnSpc>
                <a:spcPct val="100000"/>
              </a:lnSpc>
              <a:buSzPct val="60000"/>
            </a:pPr>
            <a:endParaRPr lang="en-US" sz="1600" dirty="0">
              <a:solidFill>
                <a:schemeClr val="tx1"/>
              </a:solidFill>
            </a:endParaRPr>
          </a:p>
        </p:txBody>
      </p:sp>
    </p:spTree>
    <p:extLst>
      <p:ext uri="{BB962C8B-B14F-4D97-AF65-F5344CB8AC3E}">
        <p14:creationId xmlns:p14="http://schemas.microsoft.com/office/powerpoint/2010/main" val="1388532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68" y="3808800"/>
            <a:ext cx="9147175" cy="3049200"/>
          </a:xfrm>
          <a:custGeom>
            <a:avLst/>
            <a:gdLst>
              <a:gd name="connsiteX0" fmla="*/ 0 w 9144000"/>
              <a:gd name="connsiteY0" fmla="*/ 0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0 h 3049200"/>
              <a:gd name="connsiteX0" fmla="*/ 63500 w 9144000"/>
              <a:gd name="connsiteY0" fmla="*/ 1362075 h 3049200"/>
              <a:gd name="connsiteX1" fmla="*/ 9144000 w 9144000"/>
              <a:gd name="connsiteY1" fmla="*/ 0 h 3049200"/>
              <a:gd name="connsiteX2" fmla="*/ 9144000 w 9144000"/>
              <a:gd name="connsiteY2" fmla="*/ 3049200 h 3049200"/>
              <a:gd name="connsiteX3" fmla="*/ 0 w 9144000"/>
              <a:gd name="connsiteY3" fmla="*/ 3049200 h 3049200"/>
              <a:gd name="connsiteX4" fmla="*/ 63500 w 9144000"/>
              <a:gd name="connsiteY4" fmla="*/ 1362075 h 3049200"/>
              <a:gd name="connsiteX0" fmla="*/ 0 w 9144000"/>
              <a:gd name="connsiteY0" fmla="*/ 2454275 h 3049200"/>
              <a:gd name="connsiteX1" fmla="*/ 9144000 w 9144000"/>
              <a:gd name="connsiteY1" fmla="*/ 0 h 3049200"/>
              <a:gd name="connsiteX2" fmla="*/ 9144000 w 9144000"/>
              <a:gd name="connsiteY2" fmla="*/ 3049200 h 3049200"/>
              <a:gd name="connsiteX3" fmla="*/ 0 w 9144000"/>
              <a:gd name="connsiteY3" fmla="*/ 3049200 h 3049200"/>
              <a:gd name="connsiteX4" fmla="*/ 0 w 9144000"/>
              <a:gd name="connsiteY4" fmla="*/ 2454275 h 3049200"/>
              <a:gd name="connsiteX0" fmla="*/ 139700 w 9144000"/>
              <a:gd name="connsiteY0" fmla="*/ 2498725 h 3049200"/>
              <a:gd name="connsiteX1" fmla="*/ 9144000 w 9144000"/>
              <a:gd name="connsiteY1" fmla="*/ 0 h 3049200"/>
              <a:gd name="connsiteX2" fmla="*/ 9144000 w 9144000"/>
              <a:gd name="connsiteY2" fmla="*/ 3049200 h 3049200"/>
              <a:gd name="connsiteX3" fmla="*/ 0 w 9144000"/>
              <a:gd name="connsiteY3" fmla="*/ 3049200 h 3049200"/>
              <a:gd name="connsiteX4" fmla="*/ 139700 w 9144000"/>
              <a:gd name="connsiteY4" fmla="*/ 2498725 h 3049200"/>
              <a:gd name="connsiteX0" fmla="*/ 0 w 9150350"/>
              <a:gd name="connsiteY0" fmla="*/ 2454275 h 3049200"/>
              <a:gd name="connsiteX1" fmla="*/ 9150350 w 9150350"/>
              <a:gd name="connsiteY1" fmla="*/ 0 h 3049200"/>
              <a:gd name="connsiteX2" fmla="*/ 9150350 w 9150350"/>
              <a:gd name="connsiteY2" fmla="*/ 3049200 h 3049200"/>
              <a:gd name="connsiteX3" fmla="*/ 6350 w 9150350"/>
              <a:gd name="connsiteY3" fmla="*/ 3049200 h 3049200"/>
              <a:gd name="connsiteX4" fmla="*/ 0 w 9150350"/>
              <a:gd name="connsiteY4" fmla="*/ 2454275 h 3049200"/>
              <a:gd name="connsiteX0" fmla="*/ 190518 w 9144018"/>
              <a:gd name="connsiteY0" fmla="*/ 2324100 h 3049200"/>
              <a:gd name="connsiteX1" fmla="*/ 9144018 w 9144018"/>
              <a:gd name="connsiteY1" fmla="*/ 0 h 3049200"/>
              <a:gd name="connsiteX2" fmla="*/ 9144018 w 9144018"/>
              <a:gd name="connsiteY2" fmla="*/ 3049200 h 3049200"/>
              <a:gd name="connsiteX3" fmla="*/ 18 w 9144018"/>
              <a:gd name="connsiteY3" fmla="*/ 3049200 h 3049200"/>
              <a:gd name="connsiteX4" fmla="*/ 190518 w 9144018"/>
              <a:gd name="connsiteY4" fmla="*/ 2324100 h 3049200"/>
              <a:gd name="connsiteX0" fmla="*/ 190533 w 9144033"/>
              <a:gd name="connsiteY0" fmla="*/ 2324100 h 3049200"/>
              <a:gd name="connsiteX1" fmla="*/ 9144033 w 9144033"/>
              <a:gd name="connsiteY1" fmla="*/ 0 h 3049200"/>
              <a:gd name="connsiteX2" fmla="*/ 9144033 w 9144033"/>
              <a:gd name="connsiteY2" fmla="*/ 3049200 h 3049200"/>
              <a:gd name="connsiteX3" fmla="*/ 33 w 9144033"/>
              <a:gd name="connsiteY3" fmla="*/ 3049200 h 3049200"/>
              <a:gd name="connsiteX4" fmla="*/ 190533 w 9144033"/>
              <a:gd name="connsiteY4" fmla="*/ 2324100 h 3049200"/>
              <a:gd name="connsiteX0" fmla="*/ 371488 w 9144013"/>
              <a:gd name="connsiteY0" fmla="*/ 2263775 h 3049200"/>
              <a:gd name="connsiteX1" fmla="*/ 9144013 w 9144013"/>
              <a:gd name="connsiteY1" fmla="*/ 0 h 3049200"/>
              <a:gd name="connsiteX2" fmla="*/ 9144013 w 9144013"/>
              <a:gd name="connsiteY2" fmla="*/ 3049200 h 3049200"/>
              <a:gd name="connsiteX3" fmla="*/ 13 w 9144013"/>
              <a:gd name="connsiteY3" fmla="*/ 3049200 h 3049200"/>
              <a:gd name="connsiteX4" fmla="*/ 371488 w 9144013"/>
              <a:gd name="connsiteY4" fmla="*/ 2263775 h 3049200"/>
              <a:gd name="connsiteX0" fmla="*/ 371492 w 9144017"/>
              <a:gd name="connsiteY0" fmla="*/ 2263775 h 3049200"/>
              <a:gd name="connsiteX1" fmla="*/ 9144017 w 9144017"/>
              <a:gd name="connsiteY1" fmla="*/ 0 h 3049200"/>
              <a:gd name="connsiteX2" fmla="*/ 9144017 w 9144017"/>
              <a:gd name="connsiteY2" fmla="*/ 3049200 h 3049200"/>
              <a:gd name="connsiteX3" fmla="*/ 17 w 9144017"/>
              <a:gd name="connsiteY3" fmla="*/ 3049200 h 3049200"/>
              <a:gd name="connsiteX4" fmla="*/ 371492 w 9144017"/>
              <a:gd name="connsiteY4" fmla="*/ 2263775 h 3049200"/>
              <a:gd name="connsiteX0" fmla="*/ 371475 w 9144000"/>
              <a:gd name="connsiteY0" fmla="*/ 2263775 h 3049200"/>
              <a:gd name="connsiteX1" fmla="*/ 9144000 w 9144000"/>
              <a:gd name="connsiteY1" fmla="*/ 0 h 3049200"/>
              <a:gd name="connsiteX2" fmla="*/ 9144000 w 9144000"/>
              <a:gd name="connsiteY2" fmla="*/ 3049200 h 3049200"/>
              <a:gd name="connsiteX3" fmla="*/ 0 w 9144000"/>
              <a:gd name="connsiteY3" fmla="*/ 3049200 h 3049200"/>
              <a:gd name="connsiteX4" fmla="*/ 371475 w 9144000"/>
              <a:gd name="connsiteY4" fmla="*/ 2263775 h 3049200"/>
              <a:gd name="connsiteX0" fmla="*/ 0 w 9147175"/>
              <a:gd name="connsiteY0" fmla="*/ 2457450 h 3049200"/>
              <a:gd name="connsiteX1" fmla="*/ 9147175 w 9147175"/>
              <a:gd name="connsiteY1" fmla="*/ 0 h 3049200"/>
              <a:gd name="connsiteX2" fmla="*/ 9147175 w 9147175"/>
              <a:gd name="connsiteY2" fmla="*/ 3049200 h 3049200"/>
              <a:gd name="connsiteX3" fmla="*/ 3175 w 9147175"/>
              <a:gd name="connsiteY3" fmla="*/ 3049200 h 3049200"/>
              <a:gd name="connsiteX4" fmla="*/ 0 w 9147175"/>
              <a:gd name="connsiteY4" fmla="*/ 2457450 h 304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175" h="3049200">
                <a:moveTo>
                  <a:pt x="0" y="2457450"/>
                </a:moveTo>
                <a:lnTo>
                  <a:pt x="9147175" y="0"/>
                </a:lnTo>
                <a:lnTo>
                  <a:pt x="9147175" y="3049200"/>
                </a:lnTo>
                <a:lnTo>
                  <a:pt x="3175" y="3049200"/>
                </a:lnTo>
                <a:cubicBezTo>
                  <a:pt x="2117" y="2851950"/>
                  <a:pt x="1058" y="2654700"/>
                  <a:pt x="0" y="2457450"/>
                </a:cubicBezTo>
                <a:close/>
              </a:path>
            </a:pathLst>
          </a:custGeom>
          <a:solidFill>
            <a:schemeClr val="accent6">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lt1"/>
              </a:solidFill>
            </a:endParaRPr>
          </a:p>
        </p:txBody>
      </p:sp>
      <p:cxnSp>
        <p:nvCxnSpPr>
          <p:cNvPr id="8" name="Straight Connector 7"/>
          <p:cNvCxnSpPr/>
          <p:nvPr/>
        </p:nvCxnSpPr>
        <p:spPr>
          <a:xfrm flipH="1">
            <a:off x="894250" y="3808799"/>
            <a:ext cx="8256293" cy="2212267"/>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1"/>
          </p:nvPr>
        </p:nvSpPr>
        <p:spPr/>
        <p:txBody>
          <a:bodyPr/>
          <a:lstStyle/>
          <a:p>
            <a:fld id="{A92FD667-A251-489C-A3B5-4EEC38E9A675}" type="slidenum">
              <a:rPr lang="en-GB" smtClean="0"/>
              <a:pPr/>
              <a:t>13</a:t>
            </a:fld>
            <a:endParaRPr lang="en-GB" dirty="0"/>
          </a:p>
        </p:txBody>
      </p:sp>
      <p:sp>
        <p:nvSpPr>
          <p:cNvPr id="2" name="Content Placeholder 1">
            <a:extLst>
              <a:ext uri="{FF2B5EF4-FFF2-40B4-BE49-F238E27FC236}">
                <a16:creationId xmlns:a16="http://schemas.microsoft.com/office/drawing/2014/main" id="{580BA1BD-D650-4602-98E0-63428816E945}"/>
              </a:ext>
            </a:extLst>
          </p:cNvPr>
          <p:cNvSpPr>
            <a:spLocks noGrp="1"/>
          </p:cNvSpPr>
          <p:nvPr>
            <p:ph sz="quarter" idx="12"/>
          </p:nvPr>
        </p:nvSpPr>
        <p:spPr>
          <a:xfrm>
            <a:off x="991287" y="639998"/>
            <a:ext cx="6732000" cy="3438000"/>
          </a:xfrm>
        </p:spPr>
        <p:txBody>
          <a:bodyPr/>
          <a:lstStyle/>
          <a:p>
            <a:pPr algn="ctr"/>
            <a:r>
              <a:rPr lang="en-GB" i="0" dirty="0">
                <a:solidFill>
                  <a:schemeClr val="bg2"/>
                </a:solidFill>
              </a:rPr>
              <a:t>Thank you. </a:t>
            </a:r>
          </a:p>
          <a:p>
            <a:pPr algn="ctr"/>
            <a:r>
              <a:rPr lang="en-GB" i="0" dirty="0">
                <a:solidFill>
                  <a:schemeClr val="bg2"/>
                </a:solidFill>
              </a:rPr>
              <a:t>Any questions, please contact me at </a:t>
            </a:r>
            <a:r>
              <a:rPr lang="en-GB" i="0" dirty="0">
                <a:solidFill>
                  <a:schemeClr val="bg2"/>
                </a:solidFill>
                <a:hlinkClick r:id="rId2">
                  <a:extLst>
                    <a:ext uri="{A12FA001-AC4F-418D-AE19-62706E023703}">
                      <ahyp:hlinkClr xmlns:ahyp="http://schemas.microsoft.com/office/drawing/2018/hyperlinkcolor" val="tx"/>
                    </a:ext>
                  </a:extLst>
                </a:hlinkClick>
              </a:rPr>
              <a:t>fpdcadets@angloeastern.com</a:t>
            </a:r>
            <a:r>
              <a:rPr lang="en-GB" i="0" dirty="0">
                <a:solidFill>
                  <a:schemeClr val="bg2"/>
                </a:solidFill>
              </a:rPr>
              <a:t> </a:t>
            </a:r>
          </a:p>
          <a:p>
            <a:pPr algn="ctr"/>
            <a:r>
              <a:rPr lang="en-GB" i="0" dirty="0">
                <a:solidFill>
                  <a:schemeClr val="bg2"/>
                </a:solidFill>
              </a:rPr>
              <a:t>Or </a:t>
            </a:r>
          </a:p>
          <a:p>
            <a:pPr algn="ctr"/>
            <a:r>
              <a:rPr lang="en-GB" i="0" dirty="0">
                <a:solidFill>
                  <a:schemeClr val="bg2"/>
                </a:solidFill>
              </a:rPr>
              <a:t>0141 353 1020</a:t>
            </a:r>
            <a:endParaRPr lang="en-US" i="0" dirty="0">
              <a:solidFill>
                <a:schemeClr val="bg2"/>
              </a:solidFill>
            </a:endParaRPr>
          </a:p>
        </p:txBody>
      </p:sp>
      <p:pic>
        <p:nvPicPr>
          <p:cNvPr id="10" name="Picture 9" descr="AE_Logomark_RGB.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172000" y="432000"/>
            <a:ext cx="541528" cy="540000"/>
          </a:xfrm>
          <a:prstGeom prst="rect">
            <a:avLst/>
          </a:prstGeom>
        </p:spPr>
      </p:pic>
      <p:sp>
        <p:nvSpPr>
          <p:cNvPr id="3" name="Rectangle 2"/>
          <p:cNvSpPr/>
          <p:nvPr/>
        </p:nvSpPr>
        <p:spPr>
          <a:xfrm>
            <a:off x="5886000" y="4914932"/>
            <a:ext cx="4572000" cy="1569660"/>
          </a:xfrm>
          <a:prstGeom prst="rect">
            <a:avLst/>
          </a:prstGeom>
        </p:spPr>
        <p:txBody>
          <a:bodyPr>
            <a:spAutoFit/>
          </a:bodyPr>
          <a:lstStyle/>
          <a:p>
            <a:r>
              <a:rPr lang="en-US" sz="1600" dirty="0">
                <a:solidFill>
                  <a:schemeClr val="bg1"/>
                </a:solidFill>
                <a:latin typeface="Arial" pitchFamily="34" charset="0"/>
                <a:hlinkClick r:id="rId4"/>
              </a:rPr>
              <a:t>www.angloeasternoffshore.com</a:t>
            </a:r>
            <a:r>
              <a:rPr lang="en-US" sz="1600" dirty="0">
                <a:solidFill>
                  <a:schemeClr val="bg1"/>
                </a:solidFill>
                <a:latin typeface="Arial" pitchFamily="34" charset="0"/>
              </a:rPr>
              <a:t> </a:t>
            </a:r>
          </a:p>
          <a:p>
            <a:endParaRPr lang="en-US" sz="1600" dirty="0">
              <a:solidFill>
                <a:schemeClr val="bg1"/>
              </a:solidFill>
              <a:latin typeface="Arial" pitchFamily="34" charset="0"/>
            </a:endParaRPr>
          </a:p>
          <a:p>
            <a:r>
              <a:rPr lang="en-US" sz="1600" dirty="0">
                <a:solidFill>
                  <a:schemeClr val="bg1"/>
                </a:solidFill>
                <a:latin typeface="Arial" pitchFamily="34" charset="0"/>
              </a:rPr>
              <a:t>Anglo-Eastern (UK) Ltd. </a:t>
            </a:r>
          </a:p>
          <a:p>
            <a:r>
              <a:rPr lang="en-US" sz="1600" dirty="0">
                <a:solidFill>
                  <a:schemeClr val="bg1"/>
                </a:solidFill>
                <a:latin typeface="Arial" pitchFamily="34" charset="0"/>
              </a:rPr>
              <a:t>144 Elliot Street</a:t>
            </a:r>
          </a:p>
          <a:p>
            <a:r>
              <a:rPr lang="en-US" sz="1600" dirty="0">
                <a:solidFill>
                  <a:schemeClr val="bg1"/>
                </a:solidFill>
                <a:latin typeface="Arial" pitchFamily="34" charset="0"/>
              </a:rPr>
              <a:t>Glasgow, G3 8EX</a:t>
            </a:r>
          </a:p>
          <a:p>
            <a:r>
              <a:rPr lang="en-US" sz="1600" dirty="0">
                <a:solidFill>
                  <a:schemeClr val="bg1"/>
                </a:solidFill>
                <a:latin typeface="Arial" pitchFamily="34" charset="0"/>
              </a:rPr>
              <a:t>United Kingdom</a:t>
            </a:r>
          </a:p>
        </p:txBody>
      </p:sp>
    </p:spTree>
    <p:extLst>
      <p:ext uri="{BB962C8B-B14F-4D97-AF65-F5344CB8AC3E}">
        <p14:creationId xmlns:p14="http://schemas.microsoft.com/office/powerpoint/2010/main" val="9850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do?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2</a:t>
            </a:fld>
            <a:endParaRPr lang="en-US" dirty="0"/>
          </a:p>
        </p:txBody>
      </p:sp>
      <p:sp>
        <p:nvSpPr>
          <p:cNvPr id="5" name="Content Placeholder 4"/>
          <p:cNvSpPr>
            <a:spLocks noGrp="1"/>
          </p:cNvSpPr>
          <p:nvPr>
            <p:ph sz="quarter" idx="12"/>
          </p:nvPr>
        </p:nvSpPr>
        <p:spPr/>
        <p:txBody>
          <a:bodyPr/>
          <a:lstStyle/>
          <a:p>
            <a:pPr lvl="2" algn="just">
              <a:lnSpc>
                <a:spcPct val="100000"/>
              </a:lnSpc>
              <a:buSzPct val="60000"/>
              <a:buFont typeface="Wingdings" pitchFamily="2" charset="2"/>
              <a:buChar char="u"/>
            </a:pPr>
            <a:r>
              <a:rPr lang="en-US" dirty="0">
                <a:solidFill>
                  <a:schemeClr val="tx1"/>
                </a:solidFill>
              </a:rPr>
              <a:t>AEUK manage UK Cadets on behalf of </a:t>
            </a:r>
            <a:r>
              <a:rPr lang="en-US" dirty="0"/>
              <a:t>four</a:t>
            </a:r>
            <a:r>
              <a:rPr lang="en-US" dirty="0">
                <a:solidFill>
                  <a:schemeClr val="tx1"/>
                </a:solidFill>
              </a:rPr>
              <a:t> clients, both deep-sea and offshore. </a:t>
            </a:r>
          </a:p>
          <a:p>
            <a:pPr lvl="2" algn="just">
              <a:lnSpc>
                <a:spcPct val="100000"/>
              </a:lnSpc>
              <a:buSzPct val="60000"/>
              <a:buFont typeface="Wingdings" pitchFamily="2" charset="2"/>
              <a:buChar char="u"/>
            </a:pPr>
            <a:r>
              <a:rPr lang="en-US" dirty="0">
                <a:solidFill>
                  <a:schemeClr val="tx1"/>
                </a:solidFill>
              </a:rPr>
              <a:t>We manage all aspects of the UK Cadet program from initial selection and recruitment of the cadets, vessel placement, travel, documentation etc. </a:t>
            </a:r>
          </a:p>
          <a:p>
            <a:pPr lvl="2" algn="just">
              <a:lnSpc>
                <a:spcPct val="100000"/>
              </a:lnSpc>
              <a:buSzPct val="60000"/>
              <a:buFont typeface="Wingdings" pitchFamily="2" charset="2"/>
              <a:buChar char="u"/>
            </a:pPr>
            <a:r>
              <a:rPr lang="en-US" dirty="0">
                <a:solidFill>
                  <a:schemeClr val="tx1"/>
                </a:solidFill>
              </a:rPr>
              <a:t>We liaise with the UK Colleges to ensure cadets are actively engaged in training and regularly review their progress. </a:t>
            </a:r>
          </a:p>
          <a:p>
            <a:pPr lvl="2" algn="just">
              <a:lnSpc>
                <a:spcPct val="100000"/>
              </a:lnSpc>
              <a:buSzPct val="60000"/>
              <a:buFont typeface="Wingdings" pitchFamily="2" charset="2"/>
              <a:buChar char="u"/>
            </a:pPr>
            <a:r>
              <a:rPr lang="en-US" dirty="0">
                <a:solidFill>
                  <a:schemeClr val="tx1"/>
                </a:solidFill>
              </a:rPr>
              <a:t>Utilize government funding incentives and manage them on behalf of the Cadet Client. </a:t>
            </a:r>
          </a:p>
          <a:p>
            <a:pPr lvl="2" algn="just">
              <a:lnSpc>
                <a:spcPct val="100000"/>
              </a:lnSpc>
              <a:buSzPct val="60000"/>
              <a:buFont typeface="Wingdings" pitchFamily="2" charset="2"/>
              <a:buChar char="u"/>
            </a:pPr>
            <a:r>
              <a:rPr lang="en-US" dirty="0">
                <a:solidFill>
                  <a:schemeClr val="tx1"/>
                </a:solidFill>
              </a:rPr>
              <a:t>We deal with all day-to-day aspects of the Cadet Training Program to ensure the Cadets training runs smoothly. </a:t>
            </a:r>
          </a:p>
          <a:p>
            <a:pPr algn="just">
              <a:lnSpc>
                <a:spcPct val="100000"/>
              </a:lnSpc>
              <a:buSzPct val="60000"/>
            </a:pPr>
            <a:endParaRPr lang="en-US" sz="1600" dirty="0">
              <a:solidFill>
                <a:schemeClr val="tx1"/>
              </a:solidFill>
            </a:endParaRPr>
          </a:p>
          <a:p>
            <a:pPr algn="just">
              <a:lnSpc>
                <a:spcPct val="100000"/>
              </a:lnSpc>
              <a:buSzPct val="60000"/>
            </a:pPr>
            <a:endParaRPr lang="en-US" sz="1600" dirty="0">
              <a:solidFill>
                <a:schemeClr val="tx1"/>
              </a:solidFill>
            </a:endParaRPr>
          </a:p>
        </p:txBody>
      </p:sp>
    </p:spTree>
    <p:extLst>
      <p:ext uri="{BB962C8B-B14F-4D97-AF65-F5344CB8AC3E}">
        <p14:creationId xmlns:p14="http://schemas.microsoft.com/office/powerpoint/2010/main" val="118162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a:t>
            </a:r>
            <a:r>
              <a:rPr lang="en-US" dirty="0"/>
              <a:t>K Program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3</a:t>
            </a:fld>
            <a:endParaRPr lang="en-US" dirty="0"/>
          </a:p>
        </p:txBody>
      </p:sp>
      <p:sp>
        <p:nvSpPr>
          <p:cNvPr id="12" name="Content Placeholder 4">
            <a:extLst>
              <a:ext uri="{FF2B5EF4-FFF2-40B4-BE49-F238E27FC236}">
                <a16:creationId xmlns:a16="http://schemas.microsoft.com/office/drawing/2014/main" id="{BD684F0D-781D-47A4-8CBD-FEE418403169}"/>
              </a:ext>
            </a:extLst>
          </p:cNvPr>
          <p:cNvSpPr>
            <a:spLocks noGrp="1"/>
          </p:cNvSpPr>
          <p:nvPr>
            <p:ph sz="quarter" idx="12"/>
          </p:nvPr>
        </p:nvSpPr>
        <p:spPr>
          <a:xfrm>
            <a:off x="612775" y="1331912"/>
            <a:ext cx="7793038" cy="5076087"/>
          </a:xfrm>
        </p:spPr>
        <p:txBody>
          <a:bodyPr/>
          <a:lstStyle/>
          <a:p>
            <a:pPr lvl="2" algn="just">
              <a:lnSpc>
                <a:spcPct val="100000"/>
              </a:lnSpc>
              <a:buSzPct val="60000"/>
              <a:buFont typeface="Wingdings" pitchFamily="2" charset="2"/>
              <a:buChar char="u"/>
            </a:pPr>
            <a:r>
              <a:rPr lang="en-US" dirty="0">
                <a:solidFill>
                  <a:schemeClr val="tx1"/>
                </a:solidFill>
              </a:rPr>
              <a:t>The UK Cadet program is a well-established training program in the UK, that trains hundreds of Cadets a year.  Numerous Training Providers and Shipping Companies follow this MNTB/MCA approved training in order to supply their company with well trained and competent Officers. </a:t>
            </a:r>
          </a:p>
          <a:p>
            <a:pPr lvl="2" algn="just">
              <a:lnSpc>
                <a:spcPct val="100000"/>
              </a:lnSpc>
              <a:buSzPct val="60000"/>
              <a:buFont typeface="Wingdings" pitchFamily="2" charset="2"/>
              <a:buChar char="u"/>
            </a:pPr>
            <a:r>
              <a:rPr lang="en-US" dirty="0">
                <a:solidFill>
                  <a:schemeClr val="tx1"/>
                </a:solidFill>
              </a:rPr>
              <a:t>Cadet’s train in the following disciplines: </a:t>
            </a:r>
          </a:p>
          <a:p>
            <a:pPr lvl="3" algn="just">
              <a:lnSpc>
                <a:spcPct val="100000"/>
              </a:lnSpc>
              <a:buSzPct val="60000"/>
              <a:buFont typeface="Wingdings" pitchFamily="2" charset="2"/>
              <a:buChar char="u"/>
            </a:pPr>
            <a:r>
              <a:rPr lang="en-US" sz="1400" dirty="0">
                <a:solidFill>
                  <a:schemeClr val="tx1"/>
                </a:solidFill>
              </a:rPr>
              <a:t> Deck – Leading to OOW Unlimited CoC </a:t>
            </a:r>
          </a:p>
          <a:p>
            <a:pPr lvl="3" algn="just">
              <a:lnSpc>
                <a:spcPct val="100000"/>
              </a:lnSpc>
              <a:buSzPct val="60000"/>
              <a:buFont typeface="Wingdings" pitchFamily="2" charset="2"/>
              <a:buChar char="u"/>
            </a:pPr>
            <a:r>
              <a:rPr lang="en-US" sz="1400" dirty="0"/>
              <a:t> Engine – Leading to EOOW Unlimited CoC </a:t>
            </a:r>
          </a:p>
          <a:p>
            <a:pPr lvl="3" algn="just">
              <a:lnSpc>
                <a:spcPct val="100000"/>
              </a:lnSpc>
              <a:buSzPct val="60000"/>
              <a:buFont typeface="Wingdings" pitchFamily="2" charset="2"/>
              <a:buChar char="u"/>
            </a:pPr>
            <a:r>
              <a:rPr lang="en-US" sz="1400" dirty="0">
                <a:solidFill>
                  <a:schemeClr val="tx1"/>
                </a:solidFill>
              </a:rPr>
              <a:t> ETO – </a:t>
            </a:r>
            <a:r>
              <a:rPr lang="en-US" sz="1400" dirty="0"/>
              <a:t>Leading to ETO CoC. </a:t>
            </a:r>
            <a:endParaRPr lang="en-US" sz="1400" dirty="0">
              <a:solidFill>
                <a:schemeClr val="tx1"/>
              </a:solidFill>
            </a:endParaRPr>
          </a:p>
          <a:p>
            <a:pPr algn="just">
              <a:lnSpc>
                <a:spcPct val="100000"/>
              </a:lnSpc>
              <a:buSzPct val="60000"/>
            </a:pPr>
            <a:endParaRPr lang="en-US" sz="1600" dirty="0">
              <a:solidFill>
                <a:schemeClr val="tx1"/>
              </a:solidFill>
            </a:endParaRPr>
          </a:p>
        </p:txBody>
      </p:sp>
    </p:spTree>
    <p:extLst>
      <p:ext uri="{BB962C8B-B14F-4D97-AF65-F5344CB8AC3E}">
        <p14:creationId xmlns:p14="http://schemas.microsoft.com/office/powerpoint/2010/main" val="147704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291E-0E72-4921-935C-ADC0720B2872}"/>
              </a:ext>
            </a:extLst>
          </p:cNvPr>
          <p:cNvSpPr>
            <a:spLocks noGrp="1"/>
          </p:cNvSpPr>
          <p:nvPr>
            <p:ph type="title"/>
          </p:nvPr>
        </p:nvSpPr>
        <p:spPr/>
        <p:txBody>
          <a:bodyPr/>
          <a:lstStyle/>
          <a:p>
            <a:r>
              <a:rPr lang="en-GB" dirty="0"/>
              <a:t>Colleges </a:t>
            </a:r>
            <a:endParaRPr lang="en-US" dirty="0"/>
          </a:p>
        </p:txBody>
      </p:sp>
      <p:sp>
        <p:nvSpPr>
          <p:cNvPr id="3" name="Slide Number Placeholder 2">
            <a:extLst>
              <a:ext uri="{FF2B5EF4-FFF2-40B4-BE49-F238E27FC236}">
                <a16:creationId xmlns:a16="http://schemas.microsoft.com/office/drawing/2014/main" id="{BC571080-33B6-45F3-978F-B1FC3DA2B01F}"/>
              </a:ext>
            </a:extLst>
          </p:cNvPr>
          <p:cNvSpPr>
            <a:spLocks noGrp="1"/>
          </p:cNvSpPr>
          <p:nvPr>
            <p:ph type="sldNum" sz="quarter" idx="11"/>
          </p:nvPr>
        </p:nvSpPr>
        <p:spPr/>
        <p:txBody>
          <a:bodyPr/>
          <a:lstStyle/>
          <a:p>
            <a:fld id="{6C7C4B8B-D224-9D44-A46F-534F3CB353D8}" type="slidenum">
              <a:rPr lang="en-US" smtClean="0"/>
              <a:pPr/>
              <a:t>4</a:t>
            </a:fld>
            <a:endParaRPr lang="en-US" dirty="0"/>
          </a:p>
        </p:txBody>
      </p:sp>
      <p:sp>
        <p:nvSpPr>
          <p:cNvPr id="4" name="Content Placeholder 3">
            <a:extLst>
              <a:ext uri="{FF2B5EF4-FFF2-40B4-BE49-F238E27FC236}">
                <a16:creationId xmlns:a16="http://schemas.microsoft.com/office/drawing/2014/main" id="{08D8E096-A149-431A-85A0-E5A10A9DC825}"/>
              </a:ext>
            </a:extLst>
          </p:cNvPr>
          <p:cNvSpPr>
            <a:spLocks noGrp="1"/>
          </p:cNvSpPr>
          <p:nvPr>
            <p:ph sz="quarter" idx="12"/>
          </p:nvPr>
        </p:nvSpPr>
        <p:spPr/>
        <p:txBody>
          <a:bodyPr/>
          <a:lstStyle/>
          <a:p>
            <a:pPr lvl="2" algn="just">
              <a:lnSpc>
                <a:spcPct val="100000"/>
              </a:lnSpc>
              <a:buSzPct val="60000"/>
              <a:buFont typeface="Wingdings" pitchFamily="2" charset="2"/>
              <a:buChar char="u"/>
            </a:pPr>
            <a:r>
              <a:rPr lang="en-US" dirty="0">
                <a:solidFill>
                  <a:schemeClr val="tx1"/>
                </a:solidFill>
              </a:rPr>
              <a:t>AEUK use the following colleges in the UK, the cadets complete all academic aspects as well as STCW elements of their training at the selected college: </a:t>
            </a:r>
          </a:p>
          <a:p>
            <a:pPr lvl="3" algn="just">
              <a:lnSpc>
                <a:spcPct val="100000"/>
              </a:lnSpc>
              <a:buSzPct val="60000"/>
              <a:buFont typeface="Wingdings" pitchFamily="2" charset="2"/>
              <a:buChar char="u"/>
            </a:pPr>
            <a:r>
              <a:rPr lang="en-US" sz="1400" dirty="0"/>
              <a:t> City of Glasgow College – Glasgow </a:t>
            </a:r>
          </a:p>
          <a:p>
            <a:pPr lvl="3" algn="just">
              <a:lnSpc>
                <a:spcPct val="100000"/>
              </a:lnSpc>
              <a:buSzPct val="60000"/>
              <a:buFont typeface="Wingdings" pitchFamily="2" charset="2"/>
              <a:buChar char="u"/>
            </a:pPr>
            <a:r>
              <a:rPr lang="en-US" sz="1400" dirty="0"/>
              <a:t> North Atlantic Fisheries College’s – Lerwick, Shetland </a:t>
            </a:r>
          </a:p>
          <a:p>
            <a:pPr lvl="3" algn="just">
              <a:lnSpc>
                <a:spcPct val="100000"/>
              </a:lnSpc>
              <a:buSzPct val="60000"/>
              <a:buFont typeface="Wingdings" pitchFamily="2" charset="2"/>
              <a:buChar char="u"/>
            </a:pPr>
            <a:r>
              <a:rPr lang="en-US" sz="1400" dirty="0"/>
              <a:t> Warsash Maritime School – Southampton </a:t>
            </a:r>
          </a:p>
          <a:p>
            <a:pPr lvl="3" algn="just">
              <a:lnSpc>
                <a:spcPct val="100000"/>
              </a:lnSpc>
              <a:buSzPct val="60000"/>
              <a:buFont typeface="Wingdings" pitchFamily="2" charset="2"/>
              <a:buChar char="u"/>
            </a:pPr>
            <a:r>
              <a:rPr lang="en-US" sz="1400" dirty="0"/>
              <a:t> Fleetwood Nautical College – Fleetwood </a:t>
            </a:r>
          </a:p>
          <a:p>
            <a:pPr lvl="3" algn="just">
              <a:lnSpc>
                <a:spcPct val="100000"/>
              </a:lnSpc>
              <a:buSzPct val="60000"/>
              <a:buFont typeface="Wingdings" pitchFamily="2" charset="2"/>
              <a:buChar char="u"/>
            </a:pPr>
            <a:r>
              <a:rPr lang="en-US" sz="1400" dirty="0"/>
              <a:t> South Shields Marine School – South Shields </a:t>
            </a:r>
          </a:p>
          <a:p>
            <a:endParaRPr lang="en-US" dirty="0"/>
          </a:p>
        </p:txBody>
      </p:sp>
    </p:spTree>
    <p:extLst>
      <p:ext uri="{BB962C8B-B14F-4D97-AF65-F5344CB8AC3E}">
        <p14:creationId xmlns:p14="http://schemas.microsoft.com/office/powerpoint/2010/main" val="9831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Length of Cadetship </a:t>
            </a:r>
            <a:br>
              <a:rPr lang="en-GB" dirty="0"/>
            </a:b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5</a:t>
            </a:fld>
            <a:endParaRPr lang="en-US" dirty="0"/>
          </a:p>
        </p:txBody>
      </p:sp>
      <p:sp>
        <p:nvSpPr>
          <p:cNvPr id="6" name="Content Placeholder 5">
            <a:extLst>
              <a:ext uri="{FF2B5EF4-FFF2-40B4-BE49-F238E27FC236}">
                <a16:creationId xmlns:a16="http://schemas.microsoft.com/office/drawing/2014/main" id="{941E6F5A-61D9-4EC1-9EBB-C6B1C1254985}"/>
              </a:ext>
            </a:extLst>
          </p:cNvPr>
          <p:cNvSpPr>
            <a:spLocks noGrp="1"/>
          </p:cNvSpPr>
          <p:nvPr>
            <p:ph sz="quarter" idx="12"/>
          </p:nvPr>
        </p:nvSpPr>
        <p:spPr>
          <a:xfrm>
            <a:off x="675481" y="1332000"/>
            <a:ext cx="7793038" cy="4752000"/>
          </a:xfrm>
        </p:spPr>
        <p:txBody>
          <a:bodyPr/>
          <a:lstStyle/>
          <a:p>
            <a:pPr lvl="2" algn="just">
              <a:lnSpc>
                <a:spcPct val="100000"/>
              </a:lnSpc>
              <a:buSzPct val="60000"/>
              <a:buFont typeface="Wingdings" pitchFamily="2" charset="2"/>
              <a:buChar char="u"/>
            </a:pPr>
            <a:r>
              <a:rPr lang="en-US" dirty="0">
                <a:solidFill>
                  <a:schemeClr val="tx1"/>
                </a:solidFill>
              </a:rPr>
              <a:t>The Length of the Cadetship is dictated by which academic route the Cadet is placed on, at present these are as follows: </a:t>
            </a:r>
          </a:p>
          <a:p>
            <a:pPr lvl="3" algn="just">
              <a:lnSpc>
                <a:spcPct val="100000"/>
              </a:lnSpc>
              <a:buSzPct val="60000"/>
              <a:buFont typeface="Wingdings" pitchFamily="2" charset="2"/>
              <a:buChar char="u"/>
            </a:pPr>
            <a:r>
              <a:rPr lang="en-US" sz="1400" dirty="0">
                <a:solidFill>
                  <a:schemeClr val="tx1"/>
                </a:solidFill>
              </a:rPr>
              <a:t> Advanced Certificate (HNC) 3 years – Deck/Engine</a:t>
            </a:r>
          </a:p>
          <a:p>
            <a:pPr lvl="3" algn="just">
              <a:lnSpc>
                <a:spcPct val="100000"/>
              </a:lnSpc>
              <a:buSzPct val="60000"/>
              <a:buFont typeface="Wingdings" pitchFamily="2" charset="2"/>
              <a:buChar char="u"/>
            </a:pPr>
            <a:r>
              <a:rPr lang="en-US" sz="1400" dirty="0"/>
              <a:t> Advanced Diploma (HND) 3.5years – Deck/Engine/ETO </a:t>
            </a:r>
          </a:p>
          <a:p>
            <a:pPr lvl="3" algn="just">
              <a:lnSpc>
                <a:spcPct val="100000"/>
              </a:lnSpc>
              <a:buSzPct val="60000"/>
              <a:buFont typeface="Wingdings" pitchFamily="2" charset="2"/>
              <a:buChar char="u"/>
            </a:pPr>
            <a:r>
              <a:rPr lang="en-US" sz="1400" dirty="0">
                <a:solidFill>
                  <a:schemeClr val="tx1"/>
                </a:solidFill>
              </a:rPr>
              <a:t> Foundation Degree 3 years – Deck</a:t>
            </a:r>
            <a:r>
              <a:rPr lang="en-US" sz="1400" dirty="0"/>
              <a:t>/Engine/ETO</a:t>
            </a:r>
          </a:p>
          <a:p>
            <a:pPr lvl="1" indent="-285750" algn="just">
              <a:lnSpc>
                <a:spcPct val="100000"/>
              </a:lnSpc>
              <a:buSzPct val="60000"/>
            </a:pPr>
            <a:r>
              <a:rPr lang="en-US" dirty="0"/>
              <a:t>By completing the above courses this means all academic requirements are met for an OOW CoC. </a:t>
            </a:r>
          </a:p>
          <a:p>
            <a:pPr lvl="1" indent="-285750" algn="just">
              <a:lnSpc>
                <a:spcPct val="100000"/>
              </a:lnSpc>
              <a:buSzPct val="60000"/>
            </a:pPr>
            <a:r>
              <a:rPr lang="en-US" dirty="0"/>
              <a:t>It is highly beneficial for the Cadet and Company for the Cadet to train at HND or 	FD level. This allows the cadet to complete all academic elements required for Chief Officer/Master or 2</a:t>
            </a:r>
            <a:r>
              <a:rPr lang="en-US" baseline="30000" dirty="0"/>
              <a:t>nd</a:t>
            </a:r>
            <a:r>
              <a:rPr lang="en-US" dirty="0"/>
              <a:t>/Chief Engineer except for additional MCA exams and STCW courses. By completing at cadet level, it greatly reduces the need for leave when completing the next rank. </a:t>
            </a:r>
          </a:p>
          <a:p>
            <a:pPr marL="0" lvl="2" indent="0" algn="just">
              <a:lnSpc>
                <a:spcPct val="100000"/>
              </a:lnSpc>
              <a:buSzPct val="60000"/>
              <a:buNone/>
            </a:pPr>
            <a:endParaRPr lang="en-US" dirty="0"/>
          </a:p>
          <a:p>
            <a:pPr lvl="2" algn="just">
              <a:lnSpc>
                <a:spcPct val="100000"/>
              </a:lnSpc>
              <a:buSzPct val="60000"/>
              <a:buFont typeface="Wingdings" pitchFamily="2" charset="2"/>
              <a:buChar char="u"/>
            </a:pPr>
            <a:endParaRPr lang="en-US" dirty="0"/>
          </a:p>
        </p:txBody>
      </p:sp>
    </p:spTree>
    <p:extLst>
      <p:ext uri="{BB962C8B-B14F-4D97-AF65-F5344CB8AC3E}">
        <p14:creationId xmlns:p14="http://schemas.microsoft.com/office/powerpoint/2010/main" val="248200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US" dirty="0"/>
              <a:t>ea / College Time.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6</a:t>
            </a:fld>
            <a:endParaRPr lang="en-US" dirty="0"/>
          </a:p>
        </p:txBody>
      </p:sp>
      <p:sp>
        <p:nvSpPr>
          <p:cNvPr id="3" name="Content Placeholder 2"/>
          <p:cNvSpPr>
            <a:spLocks noGrp="1"/>
          </p:cNvSpPr>
          <p:nvPr>
            <p:ph sz="quarter" idx="12"/>
          </p:nvPr>
        </p:nvSpPr>
        <p:spPr/>
        <p:txBody>
          <a:bodyPr/>
          <a:lstStyle/>
          <a:p>
            <a:pPr marL="17463" lvl="4" indent="0" algn="just">
              <a:lnSpc>
                <a:spcPct val="100000"/>
              </a:lnSpc>
              <a:spcBef>
                <a:spcPts val="600"/>
              </a:spcBef>
              <a:spcAft>
                <a:spcPts val="600"/>
              </a:spcAft>
              <a:buSzPct val="60000"/>
              <a:buNone/>
            </a:pPr>
            <a:r>
              <a:rPr lang="en-US" sz="1600" dirty="0"/>
              <a:t>The UK Cadet program is split into 5 or 6 phases comprising time at sea and college. A brief outline of how this time is split is detailed below; duration of phases is dependent on the college attended and discipline: </a:t>
            </a:r>
          </a:p>
          <a:p>
            <a:pPr marL="360363" lvl="4" indent="-342900" algn="just">
              <a:lnSpc>
                <a:spcPct val="100000"/>
              </a:lnSpc>
              <a:spcBef>
                <a:spcPts val="600"/>
              </a:spcBef>
              <a:spcAft>
                <a:spcPts val="600"/>
              </a:spcAft>
              <a:buSzPct val="60000"/>
              <a:buFont typeface="Wingdings" pitchFamily="2" charset="2"/>
              <a:buChar char="u"/>
            </a:pPr>
            <a:r>
              <a:rPr lang="en-US" sz="1600" dirty="0"/>
              <a:t>Phase 1 – College – Introduction to relevant academic subjects as well as completing basic STCW courses. </a:t>
            </a:r>
          </a:p>
          <a:p>
            <a:pPr marL="360363" lvl="4" indent="-342900" algn="just">
              <a:lnSpc>
                <a:spcPct val="100000"/>
              </a:lnSpc>
              <a:spcBef>
                <a:spcPts val="600"/>
              </a:spcBef>
              <a:spcAft>
                <a:spcPts val="600"/>
              </a:spcAft>
              <a:buSzPct val="60000"/>
              <a:buFont typeface="Wingdings" pitchFamily="2" charset="2"/>
              <a:buChar char="u"/>
            </a:pPr>
            <a:r>
              <a:rPr lang="en-US" sz="1600" dirty="0"/>
              <a:t>Phase 2 – Sea. </a:t>
            </a:r>
          </a:p>
          <a:p>
            <a:pPr marL="360363" lvl="4" indent="-342900" algn="just">
              <a:lnSpc>
                <a:spcPct val="100000"/>
              </a:lnSpc>
              <a:spcBef>
                <a:spcPts val="600"/>
              </a:spcBef>
              <a:spcAft>
                <a:spcPts val="600"/>
              </a:spcAft>
              <a:buSzPct val="60000"/>
              <a:buFont typeface="Wingdings" pitchFamily="2" charset="2"/>
              <a:buChar char="u"/>
            </a:pPr>
            <a:r>
              <a:rPr lang="en-US" sz="1600" dirty="0"/>
              <a:t>Phase 3 – College - Complete the main academic section of the course and some additional SCTW’s.</a:t>
            </a:r>
          </a:p>
          <a:p>
            <a:pPr marL="360363" lvl="4" indent="-342900" algn="just">
              <a:lnSpc>
                <a:spcPct val="100000"/>
              </a:lnSpc>
              <a:spcBef>
                <a:spcPts val="600"/>
              </a:spcBef>
              <a:spcAft>
                <a:spcPts val="600"/>
              </a:spcAft>
              <a:buSzPct val="60000"/>
              <a:buFont typeface="Wingdings" pitchFamily="2" charset="2"/>
              <a:buChar char="u"/>
            </a:pPr>
            <a:r>
              <a:rPr lang="en-US" sz="1600" dirty="0"/>
              <a:t>Phase 4 – Sea. </a:t>
            </a:r>
          </a:p>
          <a:p>
            <a:pPr marL="360363" lvl="4" indent="-342900" algn="just">
              <a:lnSpc>
                <a:spcPct val="100000"/>
              </a:lnSpc>
              <a:spcBef>
                <a:spcPts val="600"/>
              </a:spcBef>
              <a:spcAft>
                <a:spcPts val="600"/>
              </a:spcAft>
              <a:buSzPct val="60000"/>
              <a:buFont typeface="Wingdings" pitchFamily="2" charset="2"/>
              <a:buChar char="u"/>
            </a:pPr>
            <a:r>
              <a:rPr lang="en-US" sz="1600" dirty="0"/>
              <a:t>Phase 5 – College – Complete MCA written and orals exams and advanced SCTW’s in order to receive CoC. </a:t>
            </a:r>
          </a:p>
          <a:p>
            <a:pPr marL="360363" lvl="4" indent="-342900" algn="just">
              <a:lnSpc>
                <a:spcPct val="100000"/>
              </a:lnSpc>
              <a:spcBef>
                <a:spcPts val="600"/>
              </a:spcBef>
              <a:spcAft>
                <a:spcPts val="600"/>
              </a:spcAft>
              <a:buSzPct val="60000"/>
              <a:buFont typeface="Wingdings" pitchFamily="2" charset="2"/>
              <a:buChar char="u"/>
            </a:pPr>
            <a:r>
              <a:rPr lang="en-US" sz="1600" dirty="0"/>
              <a:t>Phase 6 – College – Additional phase for those sitting the HND. </a:t>
            </a:r>
          </a:p>
          <a:p>
            <a:pPr marL="266850" lvl="2" indent="0" algn="just">
              <a:lnSpc>
                <a:spcPct val="100000"/>
              </a:lnSpc>
              <a:spcBef>
                <a:spcPts val="600"/>
              </a:spcBef>
              <a:spcAft>
                <a:spcPts val="600"/>
              </a:spcAft>
              <a:buSzPct val="60000"/>
              <a:buNone/>
            </a:pPr>
            <a:endParaRPr lang="en-US" dirty="0"/>
          </a:p>
          <a:p>
            <a:endParaRPr lang="en-GB" dirty="0">
              <a:solidFill>
                <a:srgbClr val="FF0000"/>
              </a:solidFill>
            </a:endParaRPr>
          </a:p>
        </p:txBody>
      </p:sp>
    </p:spTree>
    <p:extLst>
      <p:ext uri="{BB962C8B-B14F-4D97-AF65-F5344CB8AC3E}">
        <p14:creationId xmlns:p14="http://schemas.microsoft.com/office/powerpoint/2010/main" val="339070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8457-7296-55AD-2DB3-013EDF3511F2}"/>
              </a:ext>
            </a:extLst>
          </p:cNvPr>
          <p:cNvSpPr>
            <a:spLocks noGrp="1"/>
          </p:cNvSpPr>
          <p:nvPr>
            <p:ph type="title"/>
          </p:nvPr>
        </p:nvSpPr>
        <p:spPr/>
        <p:txBody>
          <a:bodyPr/>
          <a:lstStyle/>
          <a:p>
            <a:r>
              <a:rPr lang="en-GB" dirty="0"/>
              <a:t>Phase Schematics</a:t>
            </a:r>
          </a:p>
        </p:txBody>
      </p:sp>
      <p:sp>
        <p:nvSpPr>
          <p:cNvPr id="3" name="Slide Number Placeholder 2">
            <a:extLst>
              <a:ext uri="{FF2B5EF4-FFF2-40B4-BE49-F238E27FC236}">
                <a16:creationId xmlns:a16="http://schemas.microsoft.com/office/drawing/2014/main" id="{263E0B5B-889B-7F21-4F96-C02B5A53F5AA}"/>
              </a:ext>
            </a:extLst>
          </p:cNvPr>
          <p:cNvSpPr>
            <a:spLocks noGrp="1"/>
          </p:cNvSpPr>
          <p:nvPr>
            <p:ph type="sldNum" sz="quarter" idx="11"/>
          </p:nvPr>
        </p:nvSpPr>
        <p:spPr/>
        <p:txBody>
          <a:bodyPr/>
          <a:lstStyle/>
          <a:p>
            <a:fld id="{6C7C4B8B-D224-9D44-A46F-534F3CB353D8}" type="slidenum">
              <a:rPr lang="en-US" smtClean="0"/>
              <a:pPr/>
              <a:t>7</a:t>
            </a:fld>
            <a:endParaRPr lang="en-US" dirty="0"/>
          </a:p>
        </p:txBody>
      </p:sp>
      <p:pic>
        <p:nvPicPr>
          <p:cNvPr id="5" name="Content Placeholder 4">
            <a:extLst>
              <a:ext uri="{FF2B5EF4-FFF2-40B4-BE49-F238E27FC236}">
                <a16:creationId xmlns:a16="http://schemas.microsoft.com/office/drawing/2014/main" id="{D8F03382-B1CE-D602-14D5-95422EF7E55B}"/>
              </a:ext>
            </a:extLst>
          </p:cNvPr>
          <p:cNvPicPr>
            <a:picLocks noGrp="1" noChangeAspect="1"/>
          </p:cNvPicPr>
          <p:nvPr>
            <p:ph sz="quarter" idx="12"/>
          </p:nvPr>
        </p:nvPicPr>
        <p:blipFill rotWithShape="1">
          <a:blip r:embed="rId2"/>
          <a:srcRect l="5584" r="1866"/>
          <a:stretch/>
        </p:blipFill>
        <p:spPr>
          <a:xfrm>
            <a:off x="216338" y="1463865"/>
            <a:ext cx="8495662" cy="4320485"/>
          </a:xfrm>
          <a:prstGeom prst="rect">
            <a:avLst/>
          </a:prstGeom>
        </p:spPr>
      </p:pic>
    </p:spTree>
    <p:extLst>
      <p:ext uri="{BB962C8B-B14F-4D97-AF65-F5344CB8AC3E}">
        <p14:creationId xmlns:p14="http://schemas.microsoft.com/office/powerpoint/2010/main" val="351680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Time </a:t>
            </a:r>
          </a:p>
        </p:txBody>
      </p:sp>
      <p:sp>
        <p:nvSpPr>
          <p:cNvPr id="4" name="Slide Number Placeholder 3"/>
          <p:cNvSpPr>
            <a:spLocks noGrp="1"/>
          </p:cNvSpPr>
          <p:nvPr>
            <p:ph type="sldNum" sz="quarter" idx="11"/>
          </p:nvPr>
        </p:nvSpPr>
        <p:spPr/>
        <p:txBody>
          <a:bodyPr/>
          <a:lstStyle/>
          <a:p>
            <a:fld id="{6C7C4B8B-D224-9D44-A46F-534F3CB353D8}" type="slidenum">
              <a:rPr lang="en-US" smtClean="0"/>
              <a:pPr/>
              <a:t>8</a:t>
            </a:fld>
            <a:endParaRPr lang="en-US" dirty="0"/>
          </a:p>
        </p:txBody>
      </p:sp>
      <p:sp>
        <p:nvSpPr>
          <p:cNvPr id="20" name="Content Placeholder 4">
            <a:extLst>
              <a:ext uri="{FF2B5EF4-FFF2-40B4-BE49-F238E27FC236}">
                <a16:creationId xmlns:a16="http://schemas.microsoft.com/office/drawing/2014/main" id="{63485D24-6DEB-4B8F-A980-9C87C6EEC323}"/>
              </a:ext>
            </a:extLst>
          </p:cNvPr>
          <p:cNvSpPr>
            <a:spLocks noGrp="1"/>
          </p:cNvSpPr>
          <p:nvPr>
            <p:ph sz="quarter" idx="12"/>
          </p:nvPr>
        </p:nvSpPr>
        <p:spPr>
          <a:xfrm>
            <a:off x="461854" y="1331913"/>
            <a:ext cx="8250145" cy="4997866"/>
          </a:xfrm>
        </p:spPr>
        <p:txBody>
          <a:bodyPr/>
          <a:lstStyle/>
          <a:p>
            <a:pPr lvl="2" algn="just">
              <a:lnSpc>
                <a:spcPct val="100000"/>
              </a:lnSpc>
              <a:buSzPct val="60000"/>
              <a:buFont typeface="Wingdings" pitchFamily="2" charset="2"/>
              <a:buChar char="u"/>
            </a:pPr>
            <a:r>
              <a:rPr lang="en-US" dirty="0">
                <a:solidFill>
                  <a:schemeClr val="tx1"/>
                </a:solidFill>
              </a:rPr>
              <a:t>During Phases 2 and 4, the Cadets are berthed onboard the Client’s vessels to accrue sea time. They are required to achieve the following amount of sea time across the two phases: </a:t>
            </a:r>
          </a:p>
          <a:p>
            <a:pPr lvl="4" algn="just">
              <a:lnSpc>
                <a:spcPct val="100000"/>
              </a:lnSpc>
              <a:buSzPct val="60000"/>
              <a:buFont typeface="Wingdings" pitchFamily="2" charset="2"/>
              <a:buChar char="u"/>
            </a:pPr>
            <a:r>
              <a:rPr lang="en-US" sz="1400" dirty="0"/>
              <a:t>Deck Cadets – 12 months </a:t>
            </a:r>
          </a:p>
          <a:p>
            <a:pPr lvl="4" algn="just">
              <a:lnSpc>
                <a:spcPct val="100000"/>
              </a:lnSpc>
              <a:buSzPct val="60000"/>
              <a:buFont typeface="Wingdings" pitchFamily="2" charset="2"/>
              <a:buChar char="u"/>
            </a:pPr>
            <a:r>
              <a:rPr lang="en-US" sz="1400" dirty="0"/>
              <a:t>Engine Cadets – 8 months </a:t>
            </a:r>
          </a:p>
          <a:p>
            <a:pPr lvl="4" algn="just">
              <a:lnSpc>
                <a:spcPct val="100000"/>
              </a:lnSpc>
              <a:buSzPct val="60000"/>
              <a:buFont typeface="Wingdings" pitchFamily="2" charset="2"/>
              <a:buChar char="u"/>
            </a:pPr>
            <a:r>
              <a:rPr lang="en-US" sz="1400" dirty="0"/>
              <a:t>ETO Cadets – 8 months. </a:t>
            </a:r>
          </a:p>
          <a:p>
            <a:pPr marL="0" lvl="2" indent="0" defTabSz="268288">
              <a:lnSpc>
                <a:spcPct val="100000"/>
              </a:lnSpc>
              <a:buSzPct val="60000"/>
              <a:buNone/>
              <a:tabLst>
                <a:tab pos="0" algn="l"/>
              </a:tabLst>
            </a:pPr>
            <a:r>
              <a:rPr lang="en-US" dirty="0"/>
              <a:t>	Whilst onboard the vessel, Cadet’s have a Training Record Book which must be completed. It comprises of many tasks; after the completion of the sea time and completing the training book the Cadet should be ready to take on the role of a Junior Officer. Officer’s and Crew onboard do need to be involved in the cadets training 	and be prepared to teach and allow them to shadow them as they carry out tasks and eventually allow the cadet to carry out the task whilst they supervise. </a:t>
            </a:r>
          </a:p>
          <a:p>
            <a:pPr marL="0" lvl="2" indent="0" defTabSz="268288">
              <a:lnSpc>
                <a:spcPct val="100000"/>
              </a:lnSpc>
              <a:buSzPct val="60000"/>
              <a:buNone/>
              <a:tabLst>
                <a:tab pos="0" algn="l"/>
              </a:tabLst>
            </a:pPr>
            <a:r>
              <a:rPr lang="en-US" dirty="0"/>
              <a:t>	Vessels for Cadet Training must be MCA approved, as long as they have a good PSC 	history then there is normally no issues. Vessels can be of any flag. At least one Deck and Engine officer must hold a UK CeC to sign off the cadets TRB’s. This can be arranged by AEUK on the client's behalf if required. </a:t>
            </a:r>
          </a:p>
          <a:p>
            <a:pPr algn="just">
              <a:lnSpc>
                <a:spcPct val="100000"/>
              </a:lnSpc>
              <a:buSzPct val="60000"/>
            </a:pPr>
            <a:endParaRPr lang="en-US" sz="1600" dirty="0">
              <a:solidFill>
                <a:schemeClr val="tx1"/>
              </a:solidFill>
            </a:endParaRPr>
          </a:p>
        </p:txBody>
      </p:sp>
    </p:spTree>
    <p:extLst>
      <p:ext uri="{BB962C8B-B14F-4D97-AF65-F5344CB8AC3E}">
        <p14:creationId xmlns:p14="http://schemas.microsoft.com/office/powerpoint/2010/main" val="3919993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 Government Incentives </a:t>
            </a:r>
            <a:br>
              <a:rPr lang="en-US" dirty="0"/>
            </a:br>
            <a:endParaRPr lang="en-US" dirty="0"/>
          </a:p>
        </p:txBody>
      </p:sp>
      <p:sp>
        <p:nvSpPr>
          <p:cNvPr id="4" name="Slide Number Placeholder 3"/>
          <p:cNvSpPr>
            <a:spLocks noGrp="1"/>
          </p:cNvSpPr>
          <p:nvPr>
            <p:ph type="sldNum" sz="quarter" idx="11"/>
          </p:nvPr>
        </p:nvSpPr>
        <p:spPr/>
        <p:txBody>
          <a:bodyPr/>
          <a:lstStyle/>
          <a:p>
            <a:fld id="{6C7C4B8B-D224-9D44-A46F-534F3CB353D8}" type="slidenum">
              <a:rPr lang="en-US" smtClean="0"/>
              <a:pPr/>
              <a:t>9</a:t>
            </a:fld>
            <a:endParaRPr lang="en-US" dirty="0"/>
          </a:p>
        </p:txBody>
      </p:sp>
      <p:sp>
        <p:nvSpPr>
          <p:cNvPr id="5" name="Content Placeholder 4"/>
          <p:cNvSpPr>
            <a:spLocks noGrp="1"/>
          </p:cNvSpPr>
          <p:nvPr>
            <p:ph sz="quarter" idx="12"/>
          </p:nvPr>
        </p:nvSpPr>
        <p:spPr>
          <a:xfrm>
            <a:off x="612775" y="1331913"/>
            <a:ext cx="7019225" cy="4752000"/>
          </a:xfrm>
        </p:spPr>
        <p:txBody>
          <a:bodyPr/>
          <a:lstStyle/>
          <a:p>
            <a:pPr algn="just"/>
            <a:r>
              <a:rPr lang="en-GB" sz="1600" dirty="0">
                <a:solidFill>
                  <a:schemeClr val="tx1"/>
                </a:solidFill>
                <a:cs typeface="Arial" pitchFamily="34" charset="0"/>
              </a:rPr>
              <a:t>The UK Government offers incentives to Shipping companies that actively recruit and train British Cadets: </a:t>
            </a:r>
          </a:p>
          <a:p>
            <a:pPr marL="268288" lvl="3" indent="-268288" algn="just">
              <a:lnSpc>
                <a:spcPct val="100000"/>
              </a:lnSpc>
              <a:buClr>
                <a:srgbClr val="F3AD1C"/>
              </a:buClr>
              <a:buSzPct val="60000"/>
              <a:buFont typeface="Wingdings" pitchFamily="2" charset="2"/>
              <a:buChar char="u"/>
            </a:pPr>
            <a:r>
              <a:rPr lang="en-US" sz="1400" dirty="0">
                <a:solidFill>
                  <a:prstClr val="black"/>
                </a:solidFill>
              </a:rPr>
              <a:t>SMarT Funding – For eligible cadets we can claim on behalf of the Shipping Company a monthly amount of money to offset the cost of training. Currently we can claim 150 weeks of funding which over 3 years totals £30,000. In addition to this, on receipt of the cadets CoC a further payment of £5,000 is received and on completion of the HND or FD a further £4,560. The above payments cover around 30% of the cost of training a cadet. </a:t>
            </a:r>
          </a:p>
          <a:p>
            <a:pPr marL="268288" lvl="3" indent="-268288" algn="just">
              <a:lnSpc>
                <a:spcPct val="100000"/>
              </a:lnSpc>
              <a:buClr>
                <a:srgbClr val="F3AD1C"/>
              </a:buClr>
              <a:buSzPct val="60000"/>
              <a:buFont typeface="Wingdings" pitchFamily="2" charset="2"/>
              <a:buChar char="u"/>
            </a:pPr>
            <a:r>
              <a:rPr lang="en-US" sz="1400" dirty="0">
                <a:solidFill>
                  <a:prstClr val="black"/>
                </a:solidFill>
              </a:rPr>
              <a:t>UK Tonnage Tax – A client can put its vessel(s) into the UK Tonnage Tax Scheme regardless of the vessel flag, if the company has a UK based office. The number of vessels entered into the scheme will directly influence how many cadets you must train. If numbers are not met, then the company is liable for PILOT (payment in Lieu of Training). </a:t>
            </a:r>
          </a:p>
          <a:p>
            <a:pPr marL="0" lvl="3" algn="just">
              <a:lnSpc>
                <a:spcPct val="100000"/>
              </a:lnSpc>
              <a:buClr>
                <a:srgbClr val="F3AD1C"/>
              </a:buClr>
              <a:buSzPct val="60000"/>
            </a:pPr>
            <a:r>
              <a:rPr lang="en-US" sz="1600" dirty="0">
                <a:solidFill>
                  <a:prstClr val="black"/>
                </a:solidFill>
              </a:rPr>
              <a:t>AEUK can manage and run both these incentives on the client's behalf. </a:t>
            </a:r>
            <a:endParaRPr lang="en-US" sz="2400" dirty="0">
              <a:solidFill>
                <a:prstClr val="black"/>
              </a:solidFill>
            </a:endParaRPr>
          </a:p>
          <a:p>
            <a:pPr algn="just"/>
            <a:endParaRPr lang="en-US" sz="1600" dirty="0">
              <a:solidFill>
                <a:schemeClr val="tx1"/>
              </a:solidFill>
              <a:cs typeface="Arial" pitchFamily="34" charset="0"/>
            </a:endParaRPr>
          </a:p>
          <a:p>
            <a:pPr algn="just">
              <a:lnSpc>
                <a:spcPct val="100000"/>
              </a:lnSpc>
              <a:buSzPct val="60000"/>
            </a:pPr>
            <a:endParaRPr lang="en-US" sz="1600" dirty="0">
              <a:solidFill>
                <a:schemeClr val="tx1"/>
              </a:solidFill>
            </a:endParaRPr>
          </a:p>
        </p:txBody>
      </p:sp>
    </p:spTree>
    <p:extLst>
      <p:ext uri="{BB962C8B-B14F-4D97-AF65-F5344CB8AC3E}">
        <p14:creationId xmlns:p14="http://schemas.microsoft.com/office/powerpoint/2010/main" val="2903677761"/>
      </p:ext>
    </p:extLst>
  </p:cSld>
  <p:clrMapOvr>
    <a:masterClrMapping/>
  </p:clrMapOvr>
</p:sld>
</file>

<file path=ppt/theme/theme1.xml><?xml version="1.0" encoding="utf-8"?>
<a:theme xmlns:a="http://schemas.openxmlformats.org/drawingml/2006/main" name="Office Theme">
  <a:themeElements>
    <a:clrScheme name="AE_BrandColours 1">
      <a:dk1>
        <a:sysClr val="windowText" lastClr="000000"/>
      </a:dk1>
      <a:lt1>
        <a:sysClr val="window" lastClr="FFFFFF"/>
      </a:lt1>
      <a:dk2>
        <a:srgbClr val="003963"/>
      </a:dk2>
      <a:lt2>
        <a:srgbClr val="F3AD1C"/>
      </a:lt2>
      <a:accent1>
        <a:srgbClr val="00B098"/>
      </a:accent1>
      <a:accent2>
        <a:srgbClr val="45C4D6"/>
      </a:accent2>
      <a:accent3>
        <a:srgbClr val="BAD8E1"/>
      </a:accent3>
      <a:accent4>
        <a:srgbClr val="00B2BA"/>
      </a:accent4>
      <a:accent5>
        <a:srgbClr val="5AA8FF"/>
      </a:accent5>
      <a:accent6>
        <a:srgbClr val="001E37"/>
      </a:accent6>
      <a:hlink>
        <a:srgbClr val="F3AD1C"/>
      </a:hlink>
      <a:folHlink>
        <a:srgbClr val="003963"/>
      </a:folHlink>
    </a:clrScheme>
    <a:fontScheme name="A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alpha val="60000"/>
          </a:schemeClr>
        </a:solidFill>
        <a:ln>
          <a:noFill/>
        </a:ln>
        <a:effectLst/>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ithout sub-heading">
  <a:themeElements>
    <a:clrScheme name="AE_BrandColours 1">
      <a:dk1>
        <a:sysClr val="windowText" lastClr="000000"/>
      </a:dk1>
      <a:lt1>
        <a:sysClr val="window" lastClr="FFFFFF"/>
      </a:lt1>
      <a:dk2>
        <a:srgbClr val="003963"/>
      </a:dk2>
      <a:lt2>
        <a:srgbClr val="F3AD1C"/>
      </a:lt2>
      <a:accent1>
        <a:srgbClr val="00B098"/>
      </a:accent1>
      <a:accent2>
        <a:srgbClr val="45C4D6"/>
      </a:accent2>
      <a:accent3>
        <a:srgbClr val="BAD8E1"/>
      </a:accent3>
      <a:accent4>
        <a:srgbClr val="00B2BA"/>
      </a:accent4>
      <a:accent5>
        <a:srgbClr val="5AA8FF"/>
      </a:accent5>
      <a:accent6>
        <a:srgbClr val="001E37"/>
      </a:accent6>
      <a:hlink>
        <a:srgbClr val="F3AD1C"/>
      </a:hlink>
      <a:folHlink>
        <a:srgbClr val="003963"/>
      </a:folHlink>
    </a:clrScheme>
    <a:fontScheme name="A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alpha val="60000"/>
          </a:schemeClr>
        </a:solidFill>
        <a:ln>
          <a:noFill/>
        </a:ln>
        <a:effectLst/>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mage on bottom_without sub-heading">
  <a:themeElements>
    <a:clrScheme name="AE_BrandColours 1">
      <a:dk1>
        <a:sysClr val="windowText" lastClr="000000"/>
      </a:dk1>
      <a:lt1>
        <a:sysClr val="window" lastClr="FFFFFF"/>
      </a:lt1>
      <a:dk2>
        <a:srgbClr val="003963"/>
      </a:dk2>
      <a:lt2>
        <a:srgbClr val="F3AD1C"/>
      </a:lt2>
      <a:accent1>
        <a:srgbClr val="00B098"/>
      </a:accent1>
      <a:accent2>
        <a:srgbClr val="45C4D6"/>
      </a:accent2>
      <a:accent3>
        <a:srgbClr val="BAD8E1"/>
      </a:accent3>
      <a:accent4>
        <a:srgbClr val="00B2BA"/>
      </a:accent4>
      <a:accent5>
        <a:srgbClr val="5AA8FF"/>
      </a:accent5>
      <a:accent6>
        <a:srgbClr val="001E37"/>
      </a:accent6>
      <a:hlink>
        <a:srgbClr val="F3AD1C"/>
      </a:hlink>
      <a:folHlink>
        <a:srgbClr val="003963"/>
      </a:folHlink>
    </a:clrScheme>
    <a:fontScheme name="A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1445</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Arial Narrow</vt:lpstr>
      <vt:lpstr>Calibri</vt:lpstr>
      <vt:lpstr>Lucida Grande</vt:lpstr>
      <vt:lpstr>Wingdings</vt:lpstr>
      <vt:lpstr>Office Theme</vt:lpstr>
      <vt:lpstr>Without sub-heading</vt:lpstr>
      <vt:lpstr>Image on bottom_without sub-heading</vt:lpstr>
      <vt:lpstr>ANGLO-EASTERN (UK) Ltd  Cadets</vt:lpstr>
      <vt:lpstr>What we do? </vt:lpstr>
      <vt:lpstr>UK Program </vt:lpstr>
      <vt:lpstr>Colleges </vt:lpstr>
      <vt:lpstr>Length of Cadetship  </vt:lpstr>
      <vt:lpstr>Sea / College Time. </vt:lpstr>
      <vt:lpstr>Phase Schematics</vt:lpstr>
      <vt:lpstr>Sea Time </vt:lpstr>
      <vt:lpstr>UK Government Incentives  </vt:lpstr>
      <vt:lpstr>Cadet Costs </vt:lpstr>
      <vt:lpstr>COVID-19 </vt:lpstr>
      <vt:lpstr>AEUK Cadet Statistic’s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2017-10-11T08:03:37Z</dcterms:created>
  <dcterms:modified xsi:type="dcterms:W3CDTF">2022-08-16T07:27:27Z</dcterms:modified>
</cp:coreProperties>
</file>