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24"/>
  </p:notesMasterIdLst>
  <p:sldIdLst>
    <p:sldId id="256" r:id="rId4"/>
    <p:sldId id="257" r:id="rId5"/>
    <p:sldId id="258" r:id="rId6"/>
    <p:sldId id="259" r:id="rId7"/>
    <p:sldId id="273" r:id="rId8"/>
    <p:sldId id="274" r:id="rId9"/>
    <p:sldId id="260" r:id="rId10"/>
    <p:sldId id="261" r:id="rId11"/>
    <p:sldId id="262" r:id="rId12"/>
    <p:sldId id="263" r:id="rId13"/>
    <p:sldId id="264" r:id="rId14"/>
    <p:sldId id="265" r:id="rId15"/>
    <p:sldId id="266" r:id="rId16"/>
    <p:sldId id="267" r:id="rId17"/>
    <p:sldId id="275" r:id="rId18"/>
    <p:sldId id="268" r:id="rId19"/>
    <p:sldId id="269" r:id="rId20"/>
    <p:sldId id="270" r:id="rId21"/>
    <p:sldId id="271" r:id="rId22"/>
    <p:sldId id="272"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4tfkXWROcnpLnKGjYRyAs6WJK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53" autoAdjust="0"/>
  </p:normalViewPr>
  <p:slideViewPr>
    <p:cSldViewPr snapToGrid="0">
      <p:cViewPr varScale="1">
        <p:scale>
          <a:sx n="51" d="100"/>
          <a:sy n="51" d="100"/>
        </p:scale>
        <p:origin x="12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way.office.com/HwqDj1X3c79O4rEU?ref=Lin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dirty="0"/>
          </a:p>
        </p:txBody>
      </p:sp>
      <p:sp>
        <p:nvSpPr>
          <p:cNvPr id="188" name="Google Shape;18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p>
        </p:txBody>
      </p:sp>
      <p:sp>
        <p:nvSpPr>
          <p:cNvPr id="200" name="Google Shape;2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222"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endParaRPr dirty="0"/>
          </a:p>
        </p:txBody>
      </p:sp>
      <p:sp>
        <p:nvSpPr>
          <p:cNvPr id="246" name="Google Shape;2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255" name="Google Shape;25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GB" sz="1600" dirty="0">
                <a:solidFill>
                  <a:schemeClr val="dk1"/>
                </a:solidFill>
                <a:latin typeface="Calibri"/>
                <a:ea typeface="Calibri"/>
                <a:cs typeface="Calibri"/>
                <a:sym typeface="Calibri"/>
              </a:rPr>
              <a:t>Signpost Curriculum Rationale </a:t>
            </a:r>
            <a:r>
              <a:rPr lang="en-GB" sz="16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https://sway.office.com/HwqDj1X3c79O4rEU?ref=Link</a:t>
            </a:r>
            <a:r>
              <a:rPr lang="en-GB" sz="1600" dirty="0">
                <a:solidFill>
                  <a:schemeClr val="dk1"/>
                </a:solidFill>
                <a:latin typeface="Calibri"/>
                <a:ea typeface="Calibri"/>
                <a:cs typeface="Calibri"/>
                <a:sym typeface="Calibri"/>
              </a:rPr>
              <a:t> </a:t>
            </a:r>
            <a:endParaRPr dirty="0"/>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400"/>
              <a:t>The rationale is underpinned by our cluster vision, values and aims which are (see above).  </a:t>
            </a:r>
            <a:endParaRPr sz="2400"/>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B4CA-A540-4178-8857-C05E679C12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1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dirty="0"/>
          </a:p>
        </p:txBody>
      </p:sp>
      <p:sp>
        <p:nvSpPr>
          <p:cNvPr id="171" name="Google Shape;17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dirty="0"/>
          </a:p>
        </p:txBody>
      </p:sp>
      <p:sp>
        <p:nvSpPr>
          <p:cNvPr id="179" name="Google Shape;17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1"/>
          <p:cNvSpPr/>
          <p:nvPr/>
        </p:nvSpPr>
        <p:spPr>
          <a:xfrm>
            <a:off x="7573754" y="0"/>
            <a:ext cx="4618246" cy="6858000"/>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9" name="Google Shape;19;p21"/>
          <p:cNvSpPr/>
          <p:nvPr/>
        </p:nvSpPr>
        <p:spPr>
          <a:xfrm>
            <a:off x="4456113" y="31750"/>
            <a:ext cx="0" cy="1588"/>
          </a:xfrm>
          <a:custGeom>
            <a:avLst/>
            <a:gdLst/>
            <a:ahLst/>
            <a:cxnLst/>
            <a:rect l="l" t="t" r="r" b="b"/>
            <a:pathLst>
              <a:path w="2" h="2" extrusionOk="0">
                <a:moveTo>
                  <a:pt x="0" y="0"/>
                </a:moveTo>
                <a:lnTo>
                  <a:pt x="0" y="0"/>
                </a:lnTo>
                <a:lnTo>
                  <a:pt x="0" y="2"/>
                </a:lnTo>
                <a:lnTo>
                  <a:pt x="0" y="0"/>
                </a:lnTo>
                <a:close/>
              </a:path>
            </a:pathLst>
          </a:custGeom>
          <a:solidFill>
            <a:srgbClr val="30466D"/>
          </a:solidFill>
          <a:ln w="9525" cap="flat" cmpd="sng">
            <a:solidFill>
              <a:srgbClr val="30466D"/>
            </a:solidFill>
            <a:prstDash val="solid"/>
            <a:round/>
            <a:headEnd type="none" w="sm" len="sm"/>
            <a:tailEnd type="none" w="sm" len="sm"/>
          </a:ln>
        </p:spPr>
      </p:sp>
      <p:sp>
        <p:nvSpPr>
          <p:cNvPr id="20" name="Google Shape;20;p21"/>
          <p:cNvSpPr txBox="1">
            <a:spLocks noGrp="1"/>
          </p:cNvSpPr>
          <p:nvPr>
            <p:ph type="ctrTitle"/>
          </p:nvPr>
        </p:nvSpPr>
        <p:spPr>
          <a:xfrm>
            <a:off x="855388" y="863068"/>
            <a:ext cx="6007691" cy="4985916"/>
          </a:xfrm>
          <a:prstGeom prst="rect">
            <a:avLst/>
          </a:prstGeom>
          <a:noFill/>
          <a:ln>
            <a:noFill/>
          </a:ln>
        </p:spPr>
        <p:txBody>
          <a:bodyPr spcFirstLastPara="1" wrap="square" lIns="109725" tIns="109725" rIns="109725" bIns="91425" anchor="ctr" anchorCtr="0">
            <a:noAutofit/>
          </a:bodyPr>
          <a:lstStyle>
            <a:lvl1pPr lvl="0" algn="l">
              <a:lnSpc>
                <a:spcPct val="125000"/>
              </a:lnSpc>
              <a:spcBef>
                <a:spcPts val="0"/>
              </a:spcBef>
              <a:spcAft>
                <a:spcPts val="0"/>
              </a:spcAft>
              <a:buClr>
                <a:srgbClr val="3F3F3F"/>
              </a:buClr>
              <a:buSzPts val="6000"/>
              <a:buFont typeface="Meiryo"/>
              <a:buNone/>
              <a:defRPr sz="6000" b="0" cap="none">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8197352" y="863068"/>
            <a:ext cx="3351729" cy="5120069"/>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930"/>
              </a:spcBef>
              <a:spcAft>
                <a:spcPts val="0"/>
              </a:spcAft>
              <a:buClr>
                <a:srgbClr val="262626"/>
              </a:buClr>
              <a:buSzPts val="2400"/>
              <a:buNone/>
              <a:defRPr sz="2400" b="0" cap="none">
                <a:solidFill>
                  <a:srgbClr val="262626"/>
                </a:solidFill>
              </a:defRPr>
            </a:lvl1pPr>
            <a:lvl2pPr lvl="1" algn="ctr">
              <a:lnSpc>
                <a:spcPct val="140000"/>
              </a:lnSpc>
              <a:spcBef>
                <a:spcPts val="930"/>
              </a:spcBef>
              <a:spcAft>
                <a:spcPts val="0"/>
              </a:spcAft>
              <a:buClr>
                <a:srgbClr val="3F3F3F"/>
              </a:buClr>
              <a:buSzPts val="2000"/>
              <a:buNone/>
              <a:defRPr sz="2000"/>
            </a:lvl2pPr>
            <a:lvl3pPr lvl="2" algn="ctr">
              <a:lnSpc>
                <a:spcPct val="140000"/>
              </a:lnSpc>
              <a:spcBef>
                <a:spcPts val="930"/>
              </a:spcBef>
              <a:spcAft>
                <a:spcPts val="0"/>
              </a:spcAft>
              <a:buClr>
                <a:srgbClr val="3F3F3F"/>
              </a:buClr>
              <a:buSzPts val="1800"/>
              <a:buNone/>
              <a:defRPr sz="1800"/>
            </a:lvl3pPr>
            <a:lvl4pPr lvl="3" algn="ctr">
              <a:lnSpc>
                <a:spcPct val="140000"/>
              </a:lnSpc>
              <a:spcBef>
                <a:spcPts val="930"/>
              </a:spcBef>
              <a:spcAft>
                <a:spcPts val="0"/>
              </a:spcAft>
              <a:buClr>
                <a:srgbClr val="3F3F3F"/>
              </a:buClr>
              <a:buSzPts val="1600"/>
              <a:buNone/>
              <a:defRPr sz="1600"/>
            </a:lvl4pPr>
            <a:lvl5pPr lvl="4" algn="ctr">
              <a:lnSpc>
                <a:spcPct val="140000"/>
              </a:lnSpc>
              <a:spcBef>
                <a:spcPts val="930"/>
              </a:spcBef>
              <a:spcAft>
                <a:spcPts val="0"/>
              </a:spcAft>
              <a:buClr>
                <a:srgbClr val="3F3F3F"/>
              </a:buClr>
              <a:buSzPts val="1600"/>
              <a:buNone/>
              <a:defRPr sz="1600"/>
            </a:lvl5pPr>
            <a:lvl6pPr lvl="5" algn="ctr">
              <a:lnSpc>
                <a:spcPct val="111000"/>
              </a:lnSpc>
              <a:spcBef>
                <a:spcPts val="930"/>
              </a:spcBef>
              <a:spcAft>
                <a:spcPts val="0"/>
              </a:spcAft>
              <a:buClr>
                <a:srgbClr val="657C95"/>
              </a:buClr>
              <a:buSzPts val="1600"/>
              <a:buNone/>
              <a:defRPr sz="1600"/>
            </a:lvl6pPr>
            <a:lvl7pPr lvl="6" algn="ctr">
              <a:lnSpc>
                <a:spcPct val="111000"/>
              </a:lnSpc>
              <a:spcBef>
                <a:spcPts val="930"/>
              </a:spcBef>
              <a:spcAft>
                <a:spcPts val="0"/>
              </a:spcAft>
              <a:buClr>
                <a:srgbClr val="657C95"/>
              </a:buClr>
              <a:buSzPts val="1600"/>
              <a:buNone/>
              <a:defRPr sz="1600"/>
            </a:lvl7pPr>
            <a:lvl8pPr lvl="7" algn="ctr">
              <a:lnSpc>
                <a:spcPct val="111000"/>
              </a:lnSpc>
              <a:spcBef>
                <a:spcPts val="930"/>
              </a:spcBef>
              <a:spcAft>
                <a:spcPts val="0"/>
              </a:spcAft>
              <a:buClr>
                <a:srgbClr val="657C95"/>
              </a:buClr>
              <a:buSzPts val="1600"/>
              <a:buNone/>
              <a:defRPr sz="1600"/>
            </a:lvl8pPr>
            <a:lvl9pPr lvl="8" algn="ctr">
              <a:lnSpc>
                <a:spcPct val="111000"/>
              </a:lnSpc>
              <a:spcBef>
                <a:spcPts val="930"/>
              </a:spcBef>
              <a:spcAft>
                <a:spcPts val="0"/>
              </a:spcAft>
              <a:buClr>
                <a:srgbClr val="657C95"/>
              </a:buClr>
              <a:buSzPts val="1600"/>
              <a:buNone/>
              <a:defRPr sz="1600"/>
            </a:lvl9pPr>
          </a:lstStyle>
          <a:p>
            <a:endParaRPr/>
          </a:p>
        </p:txBody>
      </p:sp>
      <p:sp>
        <p:nvSpPr>
          <p:cNvPr id="22" name="Google Shape;22;p21"/>
          <p:cNvSpPr/>
          <p:nvPr/>
        </p:nvSpPr>
        <p:spPr>
          <a:xfrm rot="5400000">
            <a:off x="4101215" y="3396997"/>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23" name="Google Shape;23;p21"/>
          <p:cNvSpPr txBox="1">
            <a:spLocks noGrp="1"/>
          </p:cNvSpPr>
          <p:nvPr>
            <p:ph type="dt" idx="10"/>
          </p:nvPr>
        </p:nvSpPr>
        <p:spPr>
          <a:xfrm>
            <a:off x="8197353" y="6309360"/>
            <a:ext cx="2151134"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855388" y="6309360"/>
            <a:ext cx="6007691"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0"/>
          <p:cNvSpPr txBox="1">
            <a:spLocks noGrp="1"/>
          </p:cNvSpPr>
          <p:nvPr>
            <p:ph type="body" idx="1"/>
          </p:nvPr>
        </p:nvSpPr>
        <p:spPr>
          <a:xfrm rot="5400000">
            <a:off x="5864129" y="217655"/>
            <a:ext cx="5197497" cy="6172412"/>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87" name="Google Shape;87;p30"/>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0"/>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rot="5400000">
            <a:off x="7393812" y="2391190"/>
            <a:ext cx="5339932" cy="1571626"/>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1"/>
          <p:cNvSpPr txBox="1">
            <a:spLocks noGrp="1"/>
          </p:cNvSpPr>
          <p:nvPr>
            <p:ph type="body" idx="1"/>
          </p:nvPr>
        </p:nvSpPr>
        <p:spPr>
          <a:xfrm rot="5400000">
            <a:off x="3252190" y="205883"/>
            <a:ext cx="5322596" cy="5959577"/>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93" name="Google Shape;93;p31"/>
          <p:cNvSpPr txBox="1">
            <a:spLocks noGrp="1"/>
          </p:cNvSpPr>
          <p:nvPr>
            <p:ph type="dt" idx="10"/>
          </p:nvPr>
        </p:nvSpPr>
        <p:spPr>
          <a:xfrm>
            <a:off x="9277965" y="6296615"/>
            <a:ext cx="2505996" cy="365125"/>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ftr" idx="11"/>
          </p:nvPr>
        </p:nvSpPr>
        <p:spPr>
          <a:xfrm>
            <a:off x="2933699" y="6296615"/>
            <a:ext cx="5959577" cy="365125"/>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sldNum" idx="12"/>
          </p:nvPr>
        </p:nvSpPr>
        <p:spPr>
          <a:xfrm rot="5400000">
            <a:off x="8734643" y="2853201"/>
            <a:ext cx="5383267" cy="604269"/>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sz="1600" b="1">
                <a:solidFill>
                  <a:srgbClr val="3F3F3F"/>
                </a:solidFill>
                <a:latin typeface="Meiryo"/>
                <a:ea typeface="Meiryo"/>
                <a:cs typeface="Meiryo"/>
                <a:sym typeface="Meiryo"/>
              </a:defRPr>
            </a:lvl1pPr>
            <a:lvl2pPr marL="0" lvl="1" indent="0" algn="l">
              <a:spcBef>
                <a:spcPts val="0"/>
              </a:spcBef>
              <a:buNone/>
              <a:defRPr sz="1600" b="1">
                <a:solidFill>
                  <a:srgbClr val="3F3F3F"/>
                </a:solidFill>
                <a:latin typeface="Meiryo"/>
                <a:ea typeface="Meiryo"/>
                <a:cs typeface="Meiryo"/>
                <a:sym typeface="Meiryo"/>
              </a:defRPr>
            </a:lvl2pPr>
            <a:lvl3pPr marL="0" lvl="2" indent="0" algn="l">
              <a:spcBef>
                <a:spcPts val="0"/>
              </a:spcBef>
              <a:buNone/>
              <a:defRPr sz="1600" b="1">
                <a:solidFill>
                  <a:srgbClr val="3F3F3F"/>
                </a:solidFill>
                <a:latin typeface="Meiryo"/>
                <a:ea typeface="Meiryo"/>
                <a:cs typeface="Meiryo"/>
                <a:sym typeface="Meiryo"/>
              </a:defRPr>
            </a:lvl3pPr>
            <a:lvl4pPr marL="0" lvl="3" indent="0" algn="l">
              <a:spcBef>
                <a:spcPts val="0"/>
              </a:spcBef>
              <a:buNone/>
              <a:defRPr sz="1600" b="1">
                <a:solidFill>
                  <a:srgbClr val="3F3F3F"/>
                </a:solidFill>
                <a:latin typeface="Meiryo"/>
                <a:ea typeface="Meiryo"/>
                <a:cs typeface="Meiryo"/>
                <a:sym typeface="Meiryo"/>
              </a:defRPr>
            </a:lvl4pPr>
            <a:lvl5pPr marL="0" lvl="4" indent="0" algn="l">
              <a:spcBef>
                <a:spcPts val="0"/>
              </a:spcBef>
              <a:buNone/>
              <a:defRPr sz="1600" b="1">
                <a:solidFill>
                  <a:srgbClr val="3F3F3F"/>
                </a:solidFill>
                <a:latin typeface="Meiryo"/>
                <a:ea typeface="Meiryo"/>
                <a:cs typeface="Meiryo"/>
                <a:sym typeface="Meiryo"/>
              </a:defRPr>
            </a:lvl5pPr>
            <a:lvl6pPr marL="0" lvl="5" indent="0" algn="l">
              <a:spcBef>
                <a:spcPts val="0"/>
              </a:spcBef>
              <a:buNone/>
              <a:defRPr sz="1600" b="1">
                <a:solidFill>
                  <a:srgbClr val="3F3F3F"/>
                </a:solidFill>
                <a:latin typeface="Meiryo"/>
                <a:ea typeface="Meiryo"/>
                <a:cs typeface="Meiryo"/>
                <a:sym typeface="Meiryo"/>
              </a:defRPr>
            </a:lvl6pPr>
            <a:lvl7pPr marL="0" lvl="6" indent="0" algn="l">
              <a:spcBef>
                <a:spcPts val="0"/>
              </a:spcBef>
              <a:buNone/>
              <a:defRPr sz="1600" b="1">
                <a:solidFill>
                  <a:srgbClr val="3F3F3F"/>
                </a:solidFill>
                <a:latin typeface="Meiryo"/>
                <a:ea typeface="Meiryo"/>
                <a:cs typeface="Meiryo"/>
                <a:sym typeface="Meiryo"/>
              </a:defRPr>
            </a:lvl7pPr>
            <a:lvl8pPr marL="0" lvl="7" indent="0" algn="l">
              <a:spcBef>
                <a:spcPts val="0"/>
              </a:spcBef>
              <a:buNone/>
              <a:defRPr sz="1600" b="1">
                <a:solidFill>
                  <a:srgbClr val="3F3F3F"/>
                </a:solidFill>
                <a:latin typeface="Meiryo"/>
                <a:ea typeface="Meiryo"/>
                <a:cs typeface="Meiryo"/>
                <a:sym typeface="Meiryo"/>
              </a:defRPr>
            </a:lvl8pPr>
            <a:lvl9pPr marL="0" lvl="8" indent="0" algn="l">
              <a:spcBef>
                <a:spcPts val="0"/>
              </a:spcBef>
              <a:buNone/>
              <a:defRPr sz="1600" b="1">
                <a:solidFill>
                  <a:srgbClr val="3F3F3F"/>
                </a:solidFill>
                <a:latin typeface="Meiryo"/>
                <a:ea typeface="Meiryo"/>
                <a:cs typeface="Meiryo"/>
                <a:sym typeface="Meiryo"/>
              </a:defRPr>
            </a:lvl9pPr>
          </a:lstStyle>
          <a:p>
            <a:pPr marL="0" lvl="0" indent="0" algn="l" rtl="0">
              <a:spcBef>
                <a:spcPts val="0"/>
              </a:spcBef>
              <a:spcAft>
                <a:spcPts val="0"/>
              </a:spcAft>
              <a:buNone/>
            </a:pPr>
            <a:fld id="{00000000-1234-1234-1234-123412341234}" type="slidenum">
              <a:rPr lang="en-GB"/>
              <a:t>‹#›</a:t>
            </a:fld>
            <a:endParaRPr/>
          </a:p>
        </p:txBody>
      </p:sp>
      <p:cxnSp>
        <p:nvCxnSpPr>
          <p:cNvPr id="96" name="Google Shape;96;p31" title="Rule Line"/>
          <p:cNvCxnSpPr/>
          <p:nvPr/>
        </p:nvCxnSpPr>
        <p:spPr>
          <a:xfrm>
            <a:off x="9111582" y="571502"/>
            <a:ext cx="0" cy="5275467"/>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CFB061-4267-4D9F-8017-6F550D3068DF}"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2723684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4ED5C-5A53-433E-8A55-46F54CE81DA5}"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122117106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ABC0C-B6DF-45E9-B954-11C99AA62C3E}"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25373413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AB71B9-2624-4F21-93EE-35A78B1A0DAD}"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8829482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D37C2A-BE2E-4840-A907-3254E2916C96}"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90153875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5CD215-1C45-48A0-8534-39FFE8A7C95A}"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26505767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363A0F-DEF3-4134-98D0-2E1276938A8B}"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312464969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A2E4C8-2960-4ADD-862C-4D9643CB15AC}"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7499112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6"/>
        <p:cNvGrpSpPr/>
        <p:nvPr/>
      </p:nvGrpSpPr>
      <p:grpSpPr>
        <a:xfrm>
          <a:off x="0" y="0"/>
          <a:ext cx="0" cy="0"/>
          <a:chOff x="0" y="0"/>
          <a:chExt cx="0" cy="0"/>
        </a:xfrm>
      </p:grpSpPr>
      <p:sp>
        <p:nvSpPr>
          <p:cNvPr id="27" name="Google Shape;27;p22"/>
          <p:cNvSpPr/>
          <p:nvPr/>
        </p:nvSpPr>
        <p:spPr>
          <a:xfrm>
            <a:off x="0" y="4215384"/>
            <a:ext cx="12192000" cy="2642616"/>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28" name="Google Shape;28;p22"/>
          <p:cNvSpPr txBox="1">
            <a:spLocks noGrp="1"/>
          </p:cNvSpPr>
          <p:nvPr>
            <p:ph type="title"/>
          </p:nvPr>
        </p:nvSpPr>
        <p:spPr>
          <a:xfrm>
            <a:off x="795316" y="1406284"/>
            <a:ext cx="10593694" cy="2597841"/>
          </a:xfrm>
          <a:prstGeom prst="rect">
            <a:avLst/>
          </a:prstGeom>
          <a:noFill/>
          <a:ln>
            <a:noFill/>
          </a:ln>
        </p:spPr>
        <p:txBody>
          <a:bodyPr spcFirstLastPara="1" wrap="square" lIns="109725" tIns="109725" rIns="109725" bIns="91425" anchor="b" anchorCtr="0">
            <a:normAutofit/>
          </a:bodyPr>
          <a:lstStyle>
            <a:lvl1pPr lvl="0" algn="ctr">
              <a:lnSpc>
                <a:spcPct val="125000"/>
              </a:lnSpc>
              <a:spcBef>
                <a:spcPts val="0"/>
              </a:spcBef>
              <a:spcAft>
                <a:spcPts val="0"/>
              </a:spcAft>
              <a:buClr>
                <a:srgbClr val="3F3F3F"/>
              </a:buClr>
              <a:buSzPts val="4400"/>
              <a:buFont typeface="Meiryo"/>
              <a:buNone/>
              <a:defRPr sz="44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2818312" y="4527856"/>
            <a:ext cx="6559018" cy="1570245"/>
          </a:xfrm>
          <a:prstGeom prst="rect">
            <a:avLst/>
          </a:prstGeom>
          <a:noFill/>
          <a:ln>
            <a:noFill/>
          </a:ln>
        </p:spPr>
        <p:txBody>
          <a:bodyPr spcFirstLastPara="1" wrap="square" lIns="109725" tIns="109725" rIns="109725" bIns="91425" anchor="t" anchorCtr="0">
            <a:normAutofit/>
          </a:bodyPr>
          <a:lstStyle>
            <a:lvl1pPr marL="457200" lvl="0" indent="-228600" algn="ctr">
              <a:lnSpc>
                <a:spcPct val="130000"/>
              </a:lnSpc>
              <a:spcBef>
                <a:spcPts val="0"/>
              </a:spcBef>
              <a:spcAft>
                <a:spcPts val="0"/>
              </a:spcAft>
              <a:buClr>
                <a:srgbClr val="3F3F3F"/>
              </a:buClr>
              <a:buSzPts val="2400"/>
              <a:buNone/>
              <a:defRPr sz="2400" b="0">
                <a:solidFill>
                  <a:srgbClr val="3F3F3F"/>
                </a:solidFill>
              </a:defRPr>
            </a:lvl1pPr>
            <a:lvl2pPr marL="914400" lvl="1" indent="-228600" algn="l">
              <a:lnSpc>
                <a:spcPct val="140000"/>
              </a:lnSpc>
              <a:spcBef>
                <a:spcPts val="930"/>
              </a:spcBef>
              <a:spcAft>
                <a:spcPts val="0"/>
              </a:spcAft>
              <a:buClr>
                <a:srgbClr val="888888"/>
              </a:buClr>
              <a:buSzPts val="2000"/>
              <a:buNone/>
              <a:defRPr sz="2000">
                <a:solidFill>
                  <a:srgbClr val="888888"/>
                </a:solidFill>
              </a:defRPr>
            </a:lvl2pPr>
            <a:lvl3pPr marL="1371600" lvl="2" indent="-228600" algn="l">
              <a:lnSpc>
                <a:spcPct val="140000"/>
              </a:lnSpc>
              <a:spcBef>
                <a:spcPts val="930"/>
              </a:spcBef>
              <a:spcAft>
                <a:spcPts val="0"/>
              </a:spcAft>
              <a:buClr>
                <a:srgbClr val="888888"/>
              </a:buClr>
              <a:buSzPts val="1800"/>
              <a:buNone/>
              <a:defRPr sz="1800">
                <a:solidFill>
                  <a:srgbClr val="888888"/>
                </a:solidFill>
              </a:defRPr>
            </a:lvl3pPr>
            <a:lvl4pPr marL="1828800" lvl="3" indent="-228600" algn="l">
              <a:lnSpc>
                <a:spcPct val="140000"/>
              </a:lnSpc>
              <a:spcBef>
                <a:spcPts val="930"/>
              </a:spcBef>
              <a:spcAft>
                <a:spcPts val="0"/>
              </a:spcAft>
              <a:buClr>
                <a:srgbClr val="888888"/>
              </a:buClr>
              <a:buSzPts val="1600"/>
              <a:buNone/>
              <a:defRPr sz="1600">
                <a:solidFill>
                  <a:srgbClr val="888888"/>
                </a:solidFill>
              </a:defRPr>
            </a:lvl4pPr>
            <a:lvl5pPr marL="2286000" lvl="4" indent="-228600" algn="l">
              <a:lnSpc>
                <a:spcPct val="140000"/>
              </a:lnSpc>
              <a:spcBef>
                <a:spcPts val="930"/>
              </a:spcBef>
              <a:spcAft>
                <a:spcPts val="0"/>
              </a:spcAft>
              <a:buClr>
                <a:srgbClr val="888888"/>
              </a:buClr>
              <a:buSzPts val="1600"/>
              <a:buNone/>
              <a:defRPr sz="1600">
                <a:solidFill>
                  <a:srgbClr val="888888"/>
                </a:solidFill>
              </a:defRPr>
            </a:lvl5pPr>
            <a:lvl6pPr marL="2743200" lvl="5" indent="-228600" algn="l">
              <a:lnSpc>
                <a:spcPct val="111000"/>
              </a:lnSpc>
              <a:spcBef>
                <a:spcPts val="930"/>
              </a:spcBef>
              <a:spcAft>
                <a:spcPts val="0"/>
              </a:spcAft>
              <a:buClr>
                <a:srgbClr val="888888"/>
              </a:buClr>
              <a:buSzPts val="1600"/>
              <a:buNone/>
              <a:defRPr sz="1600">
                <a:solidFill>
                  <a:srgbClr val="888888"/>
                </a:solidFill>
              </a:defRPr>
            </a:lvl6pPr>
            <a:lvl7pPr marL="3200400" lvl="6" indent="-228600" algn="l">
              <a:lnSpc>
                <a:spcPct val="111000"/>
              </a:lnSpc>
              <a:spcBef>
                <a:spcPts val="930"/>
              </a:spcBef>
              <a:spcAft>
                <a:spcPts val="0"/>
              </a:spcAft>
              <a:buClr>
                <a:srgbClr val="888888"/>
              </a:buClr>
              <a:buSzPts val="1600"/>
              <a:buNone/>
              <a:defRPr sz="1600">
                <a:solidFill>
                  <a:srgbClr val="888888"/>
                </a:solidFill>
              </a:defRPr>
            </a:lvl7pPr>
            <a:lvl8pPr marL="3657600" lvl="7" indent="-228600" algn="l">
              <a:lnSpc>
                <a:spcPct val="111000"/>
              </a:lnSpc>
              <a:spcBef>
                <a:spcPts val="930"/>
              </a:spcBef>
              <a:spcAft>
                <a:spcPts val="0"/>
              </a:spcAft>
              <a:buClr>
                <a:srgbClr val="888888"/>
              </a:buClr>
              <a:buSzPts val="1600"/>
              <a:buNone/>
              <a:defRPr sz="1600">
                <a:solidFill>
                  <a:srgbClr val="888888"/>
                </a:solidFill>
              </a:defRPr>
            </a:lvl8pPr>
            <a:lvl9pPr marL="4114800" lvl="8" indent="-228600" algn="l">
              <a:lnSpc>
                <a:spcPct val="111000"/>
              </a:lnSpc>
              <a:spcBef>
                <a:spcPts val="93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22"/>
          <p:cNvSpPr/>
          <p:nvPr/>
        </p:nvSpPr>
        <p:spPr>
          <a:xfrm>
            <a:off x="0" y="4215384"/>
            <a:ext cx="1218895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BDEA15-09CD-4275-A8E0-385C965F48B0}"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srgbClr val="FFFFFF"/>
              </a:solidFill>
              <a:effectLst>
                <a:outerShdw blurRad="50800" dist="38100" dir="2700000" algn="tl" rotWithShape="0">
                  <a:prstClr val="black">
                    <a:alpha val="43000"/>
                  </a:prstClr>
                </a:outerShdw>
              </a:effectLst>
              <a:uLnTx/>
              <a:uFillTx/>
              <a:latin typeface="Meiryo"/>
              <a:ea typeface="+mn-ea"/>
              <a:cs typeface="+mn-cs"/>
            </a:endParaRPr>
          </a:p>
        </p:txBody>
      </p:sp>
    </p:spTree>
    <p:extLst>
      <p:ext uri="{BB962C8B-B14F-4D97-AF65-F5344CB8AC3E}">
        <p14:creationId xmlns:p14="http://schemas.microsoft.com/office/powerpoint/2010/main" val="283295770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1BC61-5547-4A60-8DA1-6699760D9972}"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63195609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9D1C6-60D0-4CD1-8F31-F912522EB041}"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a:xfrm>
            <a:off x="2933699" y="6296615"/>
            <a:ext cx="595957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98420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CFB061-4267-4D9F-8017-6F550D3068DF}"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22379151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4ED5C-5A53-433E-8A55-46F54CE81DA5}"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1495439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ABC0C-B6DF-45E9-B954-11C99AA62C3E}"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749267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AB71B9-2624-4F21-93EE-35A78B1A0DAD}"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99943803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D37C2A-BE2E-4840-A907-3254E2916C96}"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70964984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5CD215-1C45-48A0-8534-39FFE8A7C95A}"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9795983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363A0F-DEF3-4134-98D0-2E1276938A8B}"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87629984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34"/>
        <p:cNvGrpSpPr/>
        <p:nvPr/>
      </p:nvGrpSpPr>
      <p:grpSpPr>
        <a:xfrm>
          <a:off x="0" y="0"/>
          <a:ext cx="0" cy="0"/>
          <a:chOff x="0" y="0"/>
          <a:chExt cx="0" cy="0"/>
        </a:xfrm>
      </p:grpSpPr>
      <p:sp>
        <p:nvSpPr>
          <p:cNvPr id="35" name="Google Shape;35;p23"/>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A2E4C8-2960-4ADD-862C-4D9643CB15AC}"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8192713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BDEA15-09CD-4275-A8E0-385C965F48B0}"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srgbClr val="FFFFFF"/>
              </a:solidFill>
              <a:effectLst>
                <a:outerShdw blurRad="50800" dist="38100" dir="2700000" algn="tl" rotWithShape="0">
                  <a:prstClr val="black">
                    <a:alpha val="43000"/>
                  </a:prstClr>
                </a:outerShdw>
              </a:effectLst>
              <a:uLnTx/>
              <a:uFillTx/>
              <a:latin typeface="Meiryo"/>
              <a:ea typeface="+mn-ea"/>
              <a:cs typeface="+mn-cs"/>
            </a:endParaRPr>
          </a:p>
        </p:txBody>
      </p:sp>
    </p:spTree>
    <p:extLst>
      <p:ext uri="{BB962C8B-B14F-4D97-AF65-F5344CB8AC3E}">
        <p14:creationId xmlns:p14="http://schemas.microsoft.com/office/powerpoint/2010/main" val="17887767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1BC61-5547-4A60-8DA1-6699760D9972}"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4705206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9D1C6-60D0-4CD1-8F31-F912522EB041}"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11"/>
          </p:nvPr>
        </p:nvSpPr>
        <p:spPr>
          <a:xfrm>
            <a:off x="2933699" y="6296615"/>
            <a:ext cx="595957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dirty="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13860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5376671" y="705113"/>
            <a:ext cx="6172412" cy="5197497"/>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41" name="Google Shape;41;p24"/>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8834996" y="640079"/>
            <a:ext cx="2714085" cy="2695903"/>
          </a:xfrm>
          <a:prstGeom prst="rect">
            <a:avLst/>
          </a:prstGeom>
          <a:noFill/>
          <a:ln>
            <a:noFill/>
          </a:ln>
        </p:spPr>
        <p:txBody>
          <a:bodyPr spcFirstLastPara="1" wrap="square" lIns="109725" tIns="109725" rIns="109725" bIns="91425" anchor="b" anchorCtr="0">
            <a:noAutofit/>
          </a:bodyPr>
          <a:lstStyle>
            <a:lvl1pPr lvl="0" algn="l">
              <a:lnSpc>
                <a:spcPct val="104000"/>
              </a:lnSpc>
              <a:spcBef>
                <a:spcPts val="0"/>
              </a:spcBef>
              <a:spcAft>
                <a:spcPts val="0"/>
              </a:spcAft>
              <a:buClr>
                <a:srgbClr val="3F3F3F"/>
              </a:buClr>
              <a:buSzPts val="3400"/>
              <a:buFont typeface="Meiryo"/>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a:spLocks noGrp="1"/>
          </p:cNvSpPr>
          <p:nvPr>
            <p:ph type="pic" idx="2"/>
          </p:nvPr>
        </p:nvSpPr>
        <p:spPr>
          <a:xfrm>
            <a:off x="0" y="0"/>
            <a:ext cx="8248592" cy="6857999"/>
          </a:xfrm>
          <a:prstGeom prst="rect">
            <a:avLst/>
          </a:prstGeom>
          <a:solidFill>
            <a:srgbClr val="D2D6D2"/>
          </a:solidFill>
          <a:ln>
            <a:noFill/>
          </a:ln>
        </p:spPr>
      </p:sp>
      <p:sp>
        <p:nvSpPr>
          <p:cNvPr id="47" name="Google Shape;47;p25"/>
          <p:cNvSpPr txBox="1">
            <a:spLocks noGrp="1"/>
          </p:cNvSpPr>
          <p:nvPr>
            <p:ph type="body" idx="1"/>
          </p:nvPr>
        </p:nvSpPr>
        <p:spPr>
          <a:xfrm>
            <a:off x="8834996" y="3429000"/>
            <a:ext cx="2714085" cy="2508026"/>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1400"/>
              </a:spcBef>
              <a:spcAft>
                <a:spcPts val="0"/>
              </a:spcAft>
              <a:buClr>
                <a:srgbClr val="3F3F3F"/>
              </a:buClr>
              <a:buSzPts val="1800"/>
              <a:buNone/>
              <a:defRPr sz="1800" b="0"/>
            </a:lvl1pPr>
            <a:lvl2pPr marL="914400" lvl="1" indent="-228600" algn="l">
              <a:lnSpc>
                <a:spcPct val="140000"/>
              </a:lnSpc>
              <a:spcBef>
                <a:spcPts val="930"/>
              </a:spcBef>
              <a:spcAft>
                <a:spcPts val="0"/>
              </a:spcAft>
              <a:buClr>
                <a:srgbClr val="3F3F3F"/>
              </a:buClr>
              <a:buSzPts val="1400"/>
              <a:buNone/>
              <a:defRPr sz="1400"/>
            </a:lvl2pPr>
            <a:lvl3pPr marL="1371600" lvl="2" indent="-228600" algn="l">
              <a:lnSpc>
                <a:spcPct val="140000"/>
              </a:lnSpc>
              <a:spcBef>
                <a:spcPts val="930"/>
              </a:spcBef>
              <a:spcAft>
                <a:spcPts val="0"/>
              </a:spcAft>
              <a:buClr>
                <a:srgbClr val="3F3F3F"/>
              </a:buClr>
              <a:buSzPts val="1200"/>
              <a:buNone/>
              <a:defRPr sz="1200"/>
            </a:lvl3pPr>
            <a:lvl4pPr marL="1828800" lvl="3" indent="-228600" algn="l">
              <a:lnSpc>
                <a:spcPct val="140000"/>
              </a:lnSpc>
              <a:spcBef>
                <a:spcPts val="930"/>
              </a:spcBef>
              <a:spcAft>
                <a:spcPts val="0"/>
              </a:spcAft>
              <a:buClr>
                <a:srgbClr val="3F3F3F"/>
              </a:buClr>
              <a:buSzPts val="1000"/>
              <a:buNone/>
              <a:defRPr sz="1000"/>
            </a:lvl4pPr>
            <a:lvl5pPr marL="2286000" lvl="4" indent="-228600" algn="l">
              <a:lnSpc>
                <a:spcPct val="140000"/>
              </a:lnSpc>
              <a:spcBef>
                <a:spcPts val="930"/>
              </a:spcBef>
              <a:spcAft>
                <a:spcPts val="0"/>
              </a:spcAft>
              <a:buClr>
                <a:srgbClr val="3F3F3F"/>
              </a:buClr>
              <a:buSzPts val="1000"/>
              <a:buNone/>
              <a:defRPr sz="1000"/>
            </a:lvl5pPr>
            <a:lvl6pPr marL="2743200" lvl="5" indent="-228600" algn="l">
              <a:lnSpc>
                <a:spcPct val="111000"/>
              </a:lnSpc>
              <a:spcBef>
                <a:spcPts val="930"/>
              </a:spcBef>
              <a:spcAft>
                <a:spcPts val="0"/>
              </a:spcAft>
              <a:buClr>
                <a:srgbClr val="657C95"/>
              </a:buClr>
              <a:buSzPts val="1000"/>
              <a:buNone/>
              <a:defRPr sz="1000"/>
            </a:lvl6pPr>
            <a:lvl7pPr marL="3200400" lvl="6" indent="-228600" algn="l">
              <a:lnSpc>
                <a:spcPct val="111000"/>
              </a:lnSpc>
              <a:spcBef>
                <a:spcPts val="930"/>
              </a:spcBef>
              <a:spcAft>
                <a:spcPts val="0"/>
              </a:spcAft>
              <a:buClr>
                <a:srgbClr val="657C95"/>
              </a:buClr>
              <a:buSzPts val="1000"/>
              <a:buNone/>
              <a:defRPr sz="1000"/>
            </a:lvl7pPr>
            <a:lvl8pPr marL="3657600" lvl="7" indent="-228600" algn="l">
              <a:lnSpc>
                <a:spcPct val="111000"/>
              </a:lnSpc>
              <a:spcBef>
                <a:spcPts val="930"/>
              </a:spcBef>
              <a:spcAft>
                <a:spcPts val="0"/>
              </a:spcAft>
              <a:buClr>
                <a:srgbClr val="657C95"/>
              </a:buClr>
              <a:buSzPts val="1000"/>
              <a:buNone/>
              <a:defRPr sz="1000"/>
            </a:lvl8pPr>
            <a:lvl9pPr marL="4114800" lvl="8" indent="-228600" algn="l">
              <a:lnSpc>
                <a:spcPct val="111000"/>
              </a:lnSpc>
              <a:spcBef>
                <a:spcPts val="930"/>
              </a:spcBef>
              <a:spcAft>
                <a:spcPts val="0"/>
              </a:spcAft>
              <a:buClr>
                <a:srgbClr val="657C95"/>
              </a:buClr>
              <a:buSzPts val="1000"/>
              <a:buNone/>
              <a:defRPr sz="1000"/>
            </a:lvl9pPr>
          </a:lstStyle>
          <a:p>
            <a:endParaRPr/>
          </a:p>
        </p:txBody>
      </p:sp>
      <p:sp>
        <p:nvSpPr>
          <p:cNvPr id="48" name="Google Shape;48;p25"/>
          <p:cNvSpPr/>
          <p:nvPr/>
        </p:nvSpPr>
        <p:spPr>
          <a:xfrm rot="5400000">
            <a:off x="4851595" y="3396997"/>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49" name="Google Shape;49;p25"/>
          <p:cNvSpPr txBox="1">
            <a:spLocks noGrp="1"/>
          </p:cNvSpPr>
          <p:nvPr>
            <p:ph type="dt" idx="10"/>
          </p:nvPr>
        </p:nvSpPr>
        <p:spPr>
          <a:xfrm>
            <a:off x="8834997" y="6309360"/>
            <a:ext cx="1645920"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25"/>
          <p:cNvSpPr txBox="1">
            <a:spLocks noGrp="1"/>
          </p:cNvSpPr>
          <p:nvPr>
            <p:ph type="ftr" idx="11"/>
          </p:nvPr>
        </p:nvSpPr>
        <p:spPr>
          <a:xfrm>
            <a:off x="64008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26"/>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6"/>
          <p:cNvSpPr txBox="1">
            <a:spLocks noGrp="1"/>
          </p:cNvSpPr>
          <p:nvPr>
            <p:ph type="body" idx="1"/>
          </p:nvPr>
        </p:nvSpPr>
        <p:spPr>
          <a:xfrm>
            <a:off x="5376670" y="705114"/>
            <a:ext cx="6172412" cy="2403846"/>
          </a:xfrm>
          <a:prstGeom prst="rect">
            <a:avLst/>
          </a:prstGeom>
          <a:noFill/>
          <a:ln>
            <a:noFill/>
          </a:ln>
        </p:spPr>
        <p:txBody>
          <a:bodyPr spcFirstLastPara="1" wrap="square" lIns="109725" tIns="109725" rIns="109725" bIns="91425" anchor="b"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55" name="Google Shape;55;p26"/>
          <p:cNvSpPr txBox="1">
            <a:spLocks noGrp="1"/>
          </p:cNvSpPr>
          <p:nvPr>
            <p:ph type="body" idx="2"/>
          </p:nvPr>
        </p:nvSpPr>
        <p:spPr>
          <a:xfrm>
            <a:off x="5376670" y="3749040"/>
            <a:ext cx="6172411" cy="2346960"/>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56" name="Google Shape;56;p26"/>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26"/>
          <p:cNvSpPr/>
          <p:nvPr/>
        </p:nvSpPr>
        <p:spPr>
          <a:xfrm rot="10800000">
            <a:off x="4693920" y="3396997"/>
            <a:ext cx="7498080"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0"/>
        <p:cNvGrpSpPr/>
        <p:nvPr/>
      </p:nvGrpSpPr>
      <p:grpSpPr>
        <a:xfrm>
          <a:off x="0" y="0"/>
          <a:ext cx="0" cy="0"/>
          <a:chOff x="0" y="0"/>
          <a:chExt cx="0" cy="0"/>
        </a:xfrm>
      </p:grpSpPr>
      <p:sp>
        <p:nvSpPr>
          <p:cNvPr id="61" name="Google Shape;61;p27"/>
          <p:cNvSpPr txBox="1">
            <a:spLocks noGrp="1"/>
          </p:cNvSpPr>
          <p:nvPr>
            <p:ph type="body" idx="1"/>
          </p:nvPr>
        </p:nvSpPr>
        <p:spPr>
          <a:xfrm>
            <a:off x="5376667" y="658999"/>
            <a:ext cx="6166422" cy="457200"/>
          </a:xfrm>
          <a:prstGeom prst="rect">
            <a:avLst/>
          </a:prstGeom>
          <a:noFill/>
          <a:ln>
            <a:noFill/>
          </a:ln>
        </p:spPr>
        <p:txBody>
          <a:bodyPr spcFirstLastPara="1" wrap="square" lIns="109725" tIns="109725" rIns="109725" bIns="91425" anchor="b" anchorCtr="0">
            <a:normAutofit/>
          </a:bodyPr>
          <a:lstStyle>
            <a:lvl1pPr marL="457200" lvl="0" indent="-228600" algn="l">
              <a:lnSpc>
                <a:spcPct val="130000"/>
              </a:lnSpc>
              <a:spcBef>
                <a:spcPts val="930"/>
              </a:spcBef>
              <a:spcAft>
                <a:spcPts val="0"/>
              </a:spcAft>
              <a:buClr>
                <a:schemeClr val="accent1"/>
              </a:buClr>
              <a:buSzPts val="1800"/>
              <a:buNone/>
              <a:defRPr sz="1800" b="1" cap="none">
                <a:solidFill>
                  <a:schemeClr val="accent1"/>
                </a:solidFill>
              </a:defRPr>
            </a:lvl1pPr>
            <a:lvl2pPr marL="914400" lvl="1" indent="-228600" algn="l">
              <a:lnSpc>
                <a:spcPct val="140000"/>
              </a:lnSpc>
              <a:spcBef>
                <a:spcPts val="930"/>
              </a:spcBef>
              <a:spcAft>
                <a:spcPts val="0"/>
              </a:spcAft>
              <a:buClr>
                <a:srgbClr val="3F3F3F"/>
              </a:buClr>
              <a:buSzPts val="2000"/>
              <a:buNone/>
              <a:defRPr sz="2000" b="1"/>
            </a:lvl2pPr>
            <a:lvl3pPr marL="1371600" lvl="2" indent="-228600" algn="l">
              <a:lnSpc>
                <a:spcPct val="140000"/>
              </a:lnSpc>
              <a:spcBef>
                <a:spcPts val="930"/>
              </a:spcBef>
              <a:spcAft>
                <a:spcPts val="0"/>
              </a:spcAft>
              <a:buClr>
                <a:srgbClr val="3F3F3F"/>
              </a:buClr>
              <a:buSzPts val="1800"/>
              <a:buNone/>
              <a:defRPr sz="1800" b="1"/>
            </a:lvl3pPr>
            <a:lvl4pPr marL="1828800" lvl="3" indent="-228600" algn="l">
              <a:lnSpc>
                <a:spcPct val="140000"/>
              </a:lnSpc>
              <a:spcBef>
                <a:spcPts val="930"/>
              </a:spcBef>
              <a:spcAft>
                <a:spcPts val="0"/>
              </a:spcAft>
              <a:buClr>
                <a:srgbClr val="3F3F3F"/>
              </a:buClr>
              <a:buSzPts val="1600"/>
              <a:buNone/>
              <a:defRPr sz="1600" b="1"/>
            </a:lvl4pPr>
            <a:lvl5pPr marL="2286000" lvl="4" indent="-228600" algn="l">
              <a:lnSpc>
                <a:spcPct val="140000"/>
              </a:lnSpc>
              <a:spcBef>
                <a:spcPts val="930"/>
              </a:spcBef>
              <a:spcAft>
                <a:spcPts val="0"/>
              </a:spcAft>
              <a:buClr>
                <a:srgbClr val="3F3F3F"/>
              </a:buClr>
              <a:buSzPts val="1600"/>
              <a:buNone/>
              <a:defRPr sz="1600" b="1"/>
            </a:lvl5pPr>
            <a:lvl6pPr marL="2743200" lvl="5" indent="-228600" algn="l">
              <a:lnSpc>
                <a:spcPct val="111000"/>
              </a:lnSpc>
              <a:spcBef>
                <a:spcPts val="930"/>
              </a:spcBef>
              <a:spcAft>
                <a:spcPts val="0"/>
              </a:spcAft>
              <a:buClr>
                <a:srgbClr val="657C95"/>
              </a:buClr>
              <a:buSzPts val="1600"/>
              <a:buNone/>
              <a:defRPr sz="1600" b="1"/>
            </a:lvl6pPr>
            <a:lvl7pPr marL="3200400" lvl="6" indent="-228600" algn="l">
              <a:lnSpc>
                <a:spcPct val="111000"/>
              </a:lnSpc>
              <a:spcBef>
                <a:spcPts val="930"/>
              </a:spcBef>
              <a:spcAft>
                <a:spcPts val="0"/>
              </a:spcAft>
              <a:buClr>
                <a:srgbClr val="657C95"/>
              </a:buClr>
              <a:buSzPts val="1600"/>
              <a:buNone/>
              <a:defRPr sz="1600" b="1"/>
            </a:lvl7pPr>
            <a:lvl8pPr marL="3657600" lvl="7" indent="-228600" algn="l">
              <a:lnSpc>
                <a:spcPct val="111000"/>
              </a:lnSpc>
              <a:spcBef>
                <a:spcPts val="930"/>
              </a:spcBef>
              <a:spcAft>
                <a:spcPts val="0"/>
              </a:spcAft>
              <a:buClr>
                <a:srgbClr val="657C95"/>
              </a:buClr>
              <a:buSzPts val="1600"/>
              <a:buNone/>
              <a:defRPr sz="1600" b="1"/>
            </a:lvl8pPr>
            <a:lvl9pPr marL="4114800" lvl="8" indent="-228600" algn="l">
              <a:lnSpc>
                <a:spcPct val="111000"/>
              </a:lnSpc>
              <a:spcBef>
                <a:spcPts val="930"/>
              </a:spcBef>
              <a:spcAft>
                <a:spcPts val="0"/>
              </a:spcAft>
              <a:buClr>
                <a:srgbClr val="657C95"/>
              </a:buClr>
              <a:buSzPts val="1600"/>
              <a:buNone/>
              <a:defRPr sz="1600" b="1"/>
            </a:lvl9pPr>
          </a:lstStyle>
          <a:p>
            <a:endParaRPr/>
          </a:p>
        </p:txBody>
      </p:sp>
      <p:sp>
        <p:nvSpPr>
          <p:cNvPr id="62" name="Google Shape;62;p27"/>
          <p:cNvSpPr txBox="1">
            <a:spLocks noGrp="1"/>
          </p:cNvSpPr>
          <p:nvPr>
            <p:ph type="body" idx="2"/>
          </p:nvPr>
        </p:nvSpPr>
        <p:spPr>
          <a:xfrm>
            <a:off x="5376668" y="1116199"/>
            <a:ext cx="6166422" cy="2062129"/>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63" name="Google Shape;63;p27"/>
          <p:cNvSpPr txBox="1">
            <a:spLocks noGrp="1"/>
          </p:cNvSpPr>
          <p:nvPr>
            <p:ph type="body" idx="3"/>
          </p:nvPr>
        </p:nvSpPr>
        <p:spPr>
          <a:xfrm>
            <a:off x="5376668" y="3623098"/>
            <a:ext cx="6166421" cy="457200"/>
          </a:xfrm>
          <a:prstGeom prst="rect">
            <a:avLst/>
          </a:prstGeom>
          <a:noFill/>
          <a:ln>
            <a:noFill/>
          </a:ln>
        </p:spPr>
        <p:txBody>
          <a:bodyPr spcFirstLastPara="1" wrap="square" lIns="109725" tIns="109725" rIns="109725" bIns="91425" anchor="b" anchorCtr="0">
            <a:normAutofit/>
          </a:bodyPr>
          <a:lstStyle>
            <a:lvl1pPr marL="457200" lvl="0" indent="-228600" algn="l">
              <a:lnSpc>
                <a:spcPct val="99000"/>
              </a:lnSpc>
              <a:spcBef>
                <a:spcPts val="930"/>
              </a:spcBef>
              <a:spcAft>
                <a:spcPts val="0"/>
              </a:spcAft>
              <a:buClr>
                <a:schemeClr val="accent1"/>
              </a:buClr>
              <a:buSzPts val="1800"/>
              <a:buNone/>
              <a:defRPr sz="1800" b="1" cap="none">
                <a:solidFill>
                  <a:schemeClr val="accent1"/>
                </a:solidFill>
                <a:latin typeface="Meiryo"/>
                <a:ea typeface="Meiryo"/>
                <a:cs typeface="Meiryo"/>
                <a:sym typeface="Meiryo"/>
              </a:defRPr>
            </a:lvl1pPr>
            <a:lvl2pPr marL="914400" lvl="1" indent="-228600" algn="l">
              <a:lnSpc>
                <a:spcPct val="140000"/>
              </a:lnSpc>
              <a:spcBef>
                <a:spcPts val="930"/>
              </a:spcBef>
              <a:spcAft>
                <a:spcPts val="0"/>
              </a:spcAft>
              <a:buClr>
                <a:srgbClr val="3F3F3F"/>
              </a:buClr>
              <a:buSzPts val="2000"/>
              <a:buNone/>
              <a:defRPr sz="2000" b="1"/>
            </a:lvl2pPr>
            <a:lvl3pPr marL="1371600" lvl="2" indent="-228600" algn="l">
              <a:lnSpc>
                <a:spcPct val="140000"/>
              </a:lnSpc>
              <a:spcBef>
                <a:spcPts val="930"/>
              </a:spcBef>
              <a:spcAft>
                <a:spcPts val="0"/>
              </a:spcAft>
              <a:buClr>
                <a:srgbClr val="3F3F3F"/>
              </a:buClr>
              <a:buSzPts val="1800"/>
              <a:buNone/>
              <a:defRPr sz="1800" b="1"/>
            </a:lvl3pPr>
            <a:lvl4pPr marL="1828800" lvl="3" indent="-228600" algn="l">
              <a:lnSpc>
                <a:spcPct val="140000"/>
              </a:lnSpc>
              <a:spcBef>
                <a:spcPts val="930"/>
              </a:spcBef>
              <a:spcAft>
                <a:spcPts val="0"/>
              </a:spcAft>
              <a:buClr>
                <a:srgbClr val="3F3F3F"/>
              </a:buClr>
              <a:buSzPts val="1600"/>
              <a:buNone/>
              <a:defRPr sz="1600" b="1"/>
            </a:lvl4pPr>
            <a:lvl5pPr marL="2286000" lvl="4" indent="-228600" algn="l">
              <a:lnSpc>
                <a:spcPct val="140000"/>
              </a:lnSpc>
              <a:spcBef>
                <a:spcPts val="930"/>
              </a:spcBef>
              <a:spcAft>
                <a:spcPts val="0"/>
              </a:spcAft>
              <a:buClr>
                <a:srgbClr val="3F3F3F"/>
              </a:buClr>
              <a:buSzPts val="1600"/>
              <a:buNone/>
              <a:defRPr sz="1600" b="1"/>
            </a:lvl5pPr>
            <a:lvl6pPr marL="2743200" lvl="5" indent="-228600" algn="l">
              <a:lnSpc>
                <a:spcPct val="111000"/>
              </a:lnSpc>
              <a:spcBef>
                <a:spcPts val="930"/>
              </a:spcBef>
              <a:spcAft>
                <a:spcPts val="0"/>
              </a:spcAft>
              <a:buClr>
                <a:srgbClr val="657C95"/>
              </a:buClr>
              <a:buSzPts val="1600"/>
              <a:buNone/>
              <a:defRPr sz="1600" b="1"/>
            </a:lvl6pPr>
            <a:lvl7pPr marL="3200400" lvl="6" indent="-228600" algn="l">
              <a:lnSpc>
                <a:spcPct val="111000"/>
              </a:lnSpc>
              <a:spcBef>
                <a:spcPts val="930"/>
              </a:spcBef>
              <a:spcAft>
                <a:spcPts val="0"/>
              </a:spcAft>
              <a:buClr>
                <a:srgbClr val="657C95"/>
              </a:buClr>
              <a:buSzPts val="1600"/>
              <a:buNone/>
              <a:defRPr sz="1600" b="1"/>
            </a:lvl7pPr>
            <a:lvl8pPr marL="3657600" lvl="7" indent="-228600" algn="l">
              <a:lnSpc>
                <a:spcPct val="111000"/>
              </a:lnSpc>
              <a:spcBef>
                <a:spcPts val="930"/>
              </a:spcBef>
              <a:spcAft>
                <a:spcPts val="0"/>
              </a:spcAft>
              <a:buClr>
                <a:srgbClr val="657C95"/>
              </a:buClr>
              <a:buSzPts val="1600"/>
              <a:buNone/>
              <a:defRPr sz="1600" b="1"/>
            </a:lvl8pPr>
            <a:lvl9pPr marL="4114800" lvl="8" indent="-228600" algn="l">
              <a:lnSpc>
                <a:spcPct val="111000"/>
              </a:lnSpc>
              <a:spcBef>
                <a:spcPts val="930"/>
              </a:spcBef>
              <a:spcAft>
                <a:spcPts val="0"/>
              </a:spcAft>
              <a:buClr>
                <a:srgbClr val="657C95"/>
              </a:buClr>
              <a:buSzPts val="1600"/>
              <a:buNone/>
              <a:defRPr sz="1600" b="1"/>
            </a:lvl9pPr>
          </a:lstStyle>
          <a:p>
            <a:endParaRPr/>
          </a:p>
        </p:txBody>
      </p:sp>
      <p:sp>
        <p:nvSpPr>
          <p:cNvPr id="64" name="Google Shape;64;p27"/>
          <p:cNvSpPr txBox="1">
            <a:spLocks noGrp="1"/>
          </p:cNvSpPr>
          <p:nvPr>
            <p:ph type="body" idx="4"/>
          </p:nvPr>
        </p:nvSpPr>
        <p:spPr>
          <a:xfrm>
            <a:off x="5376670" y="4102370"/>
            <a:ext cx="6166419" cy="2066544"/>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657C95"/>
              </a:buClr>
              <a:buSzPts val="1800"/>
              <a:buChar char="–"/>
              <a:defRPr/>
            </a:lvl6pPr>
            <a:lvl7pPr marL="3200400" lvl="6" indent="-342900" algn="l">
              <a:lnSpc>
                <a:spcPct val="111000"/>
              </a:lnSpc>
              <a:spcBef>
                <a:spcPts val="930"/>
              </a:spcBef>
              <a:spcAft>
                <a:spcPts val="0"/>
              </a:spcAft>
              <a:buClr>
                <a:srgbClr val="657C95"/>
              </a:buClr>
              <a:buSzPts val="1800"/>
              <a:buChar char="–"/>
              <a:defRPr/>
            </a:lvl7pPr>
            <a:lvl8pPr marL="3657600" lvl="7" indent="-342900" algn="l">
              <a:lnSpc>
                <a:spcPct val="111000"/>
              </a:lnSpc>
              <a:spcBef>
                <a:spcPts val="930"/>
              </a:spcBef>
              <a:spcAft>
                <a:spcPts val="0"/>
              </a:spcAft>
              <a:buClr>
                <a:srgbClr val="657C95"/>
              </a:buClr>
              <a:buSzPts val="1800"/>
              <a:buChar char="–"/>
              <a:defRPr/>
            </a:lvl8pPr>
            <a:lvl9pPr marL="4114800" lvl="8" indent="-342900" algn="l">
              <a:lnSpc>
                <a:spcPct val="111000"/>
              </a:lnSpc>
              <a:spcBef>
                <a:spcPts val="930"/>
              </a:spcBef>
              <a:spcAft>
                <a:spcPts val="0"/>
              </a:spcAft>
              <a:buClr>
                <a:srgbClr val="657C95"/>
              </a:buClr>
              <a:buSzPts val="1800"/>
              <a:buChar char="–"/>
              <a:defRPr/>
            </a:lvl9pPr>
          </a:lstStyle>
          <a:p>
            <a:endParaRPr/>
          </a:p>
        </p:txBody>
      </p:sp>
      <p:sp>
        <p:nvSpPr>
          <p:cNvPr id="65" name="Google Shape;65;p27"/>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27"/>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7"/>
          <p:cNvSpPr/>
          <p:nvPr/>
        </p:nvSpPr>
        <p:spPr>
          <a:xfrm rot="10800000">
            <a:off x="4693920" y="3396997"/>
            <a:ext cx="7498080"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8"/>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lvl="0" algn="l">
              <a:lnSpc>
                <a:spcPct val="15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8"/>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5"/>
        <p:cNvGrpSpPr/>
        <p:nvPr/>
      </p:nvGrpSpPr>
      <p:grpSpPr>
        <a:xfrm>
          <a:off x="0" y="0"/>
          <a:ext cx="0" cy="0"/>
          <a:chOff x="0" y="0"/>
          <a:chExt cx="0" cy="0"/>
        </a:xfrm>
      </p:grpSpPr>
      <p:sp>
        <p:nvSpPr>
          <p:cNvPr id="76" name="Google Shape;76;p29"/>
          <p:cNvSpPr/>
          <p:nvPr/>
        </p:nvSpPr>
        <p:spPr>
          <a:xfrm>
            <a:off x="0" y="0"/>
            <a:ext cx="8248592" cy="6858000"/>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77" name="Google Shape;77;p29"/>
          <p:cNvSpPr txBox="1">
            <a:spLocks noGrp="1"/>
          </p:cNvSpPr>
          <p:nvPr>
            <p:ph type="title"/>
          </p:nvPr>
        </p:nvSpPr>
        <p:spPr>
          <a:xfrm>
            <a:off x="8753015" y="640079"/>
            <a:ext cx="2796066" cy="2551751"/>
          </a:xfrm>
          <a:prstGeom prst="rect">
            <a:avLst/>
          </a:prstGeom>
          <a:noFill/>
          <a:ln>
            <a:noFill/>
          </a:ln>
        </p:spPr>
        <p:txBody>
          <a:bodyPr spcFirstLastPara="1" wrap="square" lIns="109725" tIns="109725" rIns="109725" bIns="91425" anchor="b" anchorCtr="0">
            <a:normAutofit/>
          </a:bodyPr>
          <a:lstStyle>
            <a:lvl1pPr lvl="0" algn="l">
              <a:lnSpc>
                <a:spcPct val="135000"/>
              </a:lnSpc>
              <a:spcBef>
                <a:spcPts val="0"/>
              </a:spcBef>
              <a:spcAft>
                <a:spcPts val="0"/>
              </a:spcAft>
              <a:buClr>
                <a:srgbClr val="3F3F3F"/>
              </a:buClr>
              <a:buSzPts val="3200"/>
              <a:buFont typeface="Meiry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9"/>
          <p:cNvSpPr txBox="1">
            <a:spLocks noGrp="1"/>
          </p:cNvSpPr>
          <p:nvPr>
            <p:ph type="body" idx="1"/>
          </p:nvPr>
        </p:nvSpPr>
        <p:spPr>
          <a:xfrm>
            <a:off x="638818" y="640078"/>
            <a:ext cx="6969693" cy="5455921"/>
          </a:xfrm>
          <a:prstGeom prst="rect">
            <a:avLst/>
          </a:prstGeom>
          <a:noFill/>
          <a:ln>
            <a:noFill/>
          </a:ln>
        </p:spPr>
        <p:txBody>
          <a:bodyPr spcFirstLastPara="1" wrap="square" lIns="109725" tIns="109725" rIns="109725" bIns="91425" anchor="ctr" anchorCtr="0">
            <a:normAutofit/>
          </a:bodyPr>
          <a:lstStyle>
            <a:lvl1pPr marL="457200" lvl="0" indent="-228600" algn="l">
              <a:lnSpc>
                <a:spcPct val="140000"/>
              </a:lnSpc>
              <a:spcBef>
                <a:spcPts val="930"/>
              </a:spcBef>
              <a:spcAft>
                <a:spcPts val="0"/>
              </a:spcAft>
              <a:buClr>
                <a:srgbClr val="3F3F3F"/>
              </a:buClr>
              <a:buSzPts val="2000"/>
              <a:buNone/>
              <a:defRPr sz="2000"/>
            </a:lvl1pPr>
            <a:lvl2pPr marL="914400" lvl="1" indent="-228600" algn="l">
              <a:lnSpc>
                <a:spcPct val="140000"/>
              </a:lnSpc>
              <a:spcBef>
                <a:spcPts val="930"/>
              </a:spcBef>
              <a:spcAft>
                <a:spcPts val="0"/>
              </a:spcAft>
              <a:buClr>
                <a:srgbClr val="3F3F3F"/>
              </a:buClr>
              <a:buSzPts val="1800"/>
              <a:buNone/>
              <a:defRPr sz="1800"/>
            </a:lvl2pPr>
            <a:lvl3pPr marL="1371600" lvl="2" indent="-330200" algn="l">
              <a:lnSpc>
                <a:spcPct val="140000"/>
              </a:lnSpc>
              <a:spcBef>
                <a:spcPts val="930"/>
              </a:spcBef>
              <a:spcAft>
                <a:spcPts val="0"/>
              </a:spcAft>
              <a:buClr>
                <a:srgbClr val="3F3F3F"/>
              </a:buClr>
              <a:buSzPts val="1600"/>
              <a:buChar char="–"/>
              <a:defRPr sz="1600"/>
            </a:lvl3pPr>
            <a:lvl4pPr marL="1828800" lvl="3" indent="-317500" algn="l">
              <a:lnSpc>
                <a:spcPct val="140000"/>
              </a:lnSpc>
              <a:spcBef>
                <a:spcPts val="930"/>
              </a:spcBef>
              <a:spcAft>
                <a:spcPts val="0"/>
              </a:spcAft>
              <a:buClr>
                <a:srgbClr val="3F3F3F"/>
              </a:buClr>
              <a:buSzPts val="1400"/>
              <a:buChar char="–"/>
              <a:defRPr sz="1400"/>
            </a:lvl4pPr>
            <a:lvl5pPr marL="2286000" lvl="4" indent="-317500" algn="l">
              <a:lnSpc>
                <a:spcPct val="140000"/>
              </a:lnSpc>
              <a:spcBef>
                <a:spcPts val="930"/>
              </a:spcBef>
              <a:spcAft>
                <a:spcPts val="0"/>
              </a:spcAft>
              <a:buClr>
                <a:srgbClr val="3F3F3F"/>
              </a:buClr>
              <a:buSzPts val="1400"/>
              <a:buChar char="–"/>
              <a:defRPr sz="1400"/>
            </a:lvl5pPr>
            <a:lvl6pPr marL="2743200" lvl="5" indent="-317500" algn="l">
              <a:lnSpc>
                <a:spcPct val="111000"/>
              </a:lnSpc>
              <a:spcBef>
                <a:spcPts val="930"/>
              </a:spcBef>
              <a:spcAft>
                <a:spcPts val="0"/>
              </a:spcAft>
              <a:buClr>
                <a:srgbClr val="657C95"/>
              </a:buClr>
              <a:buSzPts val="1400"/>
              <a:buChar char="–"/>
              <a:defRPr sz="1400"/>
            </a:lvl6pPr>
            <a:lvl7pPr marL="3200400" lvl="6" indent="-317500" algn="l">
              <a:lnSpc>
                <a:spcPct val="111000"/>
              </a:lnSpc>
              <a:spcBef>
                <a:spcPts val="930"/>
              </a:spcBef>
              <a:spcAft>
                <a:spcPts val="0"/>
              </a:spcAft>
              <a:buClr>
                <a:srgbClr val="657C95"/>
              </a:buClr>
              <a:buSzPts val="1400"/>
              <a:buChar char="–"/>
              <a:defRPr sz="1400"/>
            </a:lvl7pPr>
            <a:lvl8pPr marL="3657600" lvl="7" indent="-317500" algn="l">
              <a:lnSpc>
                <a:spcPct val="111000"/>
              </a:lnSpc>
              <a:spcBef>
                <a:spcPts val="930"/>
              </a:spcBef>
              <a:spcAft>
                <a:spcPts val="0"/>
              </a:spcAft>
              <a:buClr>
                <a:srgbClr val="657C95"/>
              </a:buClr>
              <a:buSzPts val="1400"/>
              <a:buChar char="–"/>
              <a:defRPr sz="1400"/>
            </a:lvl8pPr>
            <a:lvl9pPr marL="4114800" lvl="8" indent="-317500" algn="l">
              <a:lnSpc>
                <a:spcPct val="111000"/>
              </a:lnSpc>
              <a:spcBef>
                <a:spcPts val="930"/>
              </a:spcBef>
              <a:spcAft>
                <a:spcPts val="0"/>
              </a:spcAft>
              <a:buClr>
                <a:srgbClr val="657C95"/>
              </a:buClr>
              <a:buSzPts val="1400"/>
              <a:buChar char="–"/>
              <a:defRPr sz="1400"/>
            </a:lvl9pPr>
          </a:lstStyle>
          <a:p>
            <a:endParaRPr/>
          </a:p>
        </p:txBody>
      </p:sp>
      <p:sp>
        <p:nvSpPr>
          <p:cNvPr id="79" name="Google Shape;79;p29"/>
          <p:cNvSpPr txBox="1">
            <a:spLocks noGrp="1"/>
          </p:cNvSpPr>
          <p:nvPr>
            <p:ph type="body" idx="2"/>
          </p:nvPr>
        </p:nvSpPr>
        <p:spPr>
          <a:xfrm>
            <a:off x="8753015" y="3223803"/>
            <a:ext cx="2796066" cy="2872197"/>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1400"/>
              </a:spcBef>
              <a:spcAft>
                <a:spcPts val="0"/>
              </a:spcAft>
              <a:buClr>
                <a:srgbClr val="3F3F3F"/>
              </a:buClr>
              <a:buSzPts val="1800"/>
              <a:buNone/>
              <a:defRPr sz="1800" b="0"/>
            </a:lvl1pPr>
            <a:lvl2pPr marL="914400" lvl="1" indent="-228600" algn="l">
              <a:lnSpc>
                <a:spcPct val="140000"/>
              </a:lnSpc>
              <a:spcBef>
                <a:spcPts val="930"/>
              </a:spcBef>
              <a:spcAft>
                <a:spcPts val="0"/>
              </a:spcAft>
              <a:buClr>
                <a:srgbClr val="3F3F3F"/>
              </a:buClr>
              <a:buSzPts val="1400"/>
              <a:buNone/>
              <a:defRPr sz="1400"/>
            </a:lvl2pPr>
            <a:lvl3pPr marL="1371600" lvl="2" indent="-228600" algn="l">
              <a:lnSpc>
                <a:spcPct val="140000"/>
              </a:lnSpc>
              <a:spcBef>
                <a:spcPts val="930"/>
              </a:spcBef>
              <a:spcAft>
                <a:spcPts val="0"/>
              </a:spcAft>
              <a:buClr>
                <a:srgbClr val="3F3F3F"/>
              </a:buClr>
              <a:buSzPts val="1200"/>
              <a:buNone/>
              <a:defRPr sz="1200"/>
            </a:lvl3pPr>
            <a:lvl4pPr marL="1828800" lvl="3" indent="-228600" algn="l">
              <a:lnSpc>
                <a:spcPct val="140000"/>
              </a:lnSpc>
              <a:spcBef>
                <a:spcPts val="930"/>
              </a:spcBef>
              <a:spcAft>
                <a:spcPts val="0"/>
              </a:spcAft>
              <a:buClr>
                <a:srgbClr val="3F3F3F"/>
              </a:buClr>
              <a:buSzPts val="1000"/>
              <a:buNone/>
              <a:defRPr sz="1000"/>
            </a:lvl4pPr>
            <a:lvl5pPr marL="2286000" lvl="4" indent="-228600" algn="l">
              <a:lnSpc>
                <a:spcPct val="140000"/>
              </a:lnSpc>
              <a:spcBef>
                <a:spcPts val="930"/>
              </a:spcBef>
              <a:spcAft>
                <a:spcPts val="0"/>
              </a:spcAft>
              <a:buClr>
                <a:srgbClr val="3F3F3F"/>
              </a:buClr>
              <a:buSzPts val="1000"/>
              <a:buNone/>
              <a:defRPr sz="1000"/>
            </a:lvl5pPr>
            <a:lvl6pPr marL="2743200" lvl="5" indent="-228600" algn="l">
              <a:lnSpc>
                <a:spcPct val="111000"/>
              </a:lnSpc>
              <a:spcBef>
                <a:spcPts val="930"/>
              </a:spcBef>
              <a:spcAft>
                <a:spcPts val="0"/>
              </a:spcAft>
              <a:buClr>
                <a:srgbClr val="657C95"/>
              </a:buClr>
              <a:buSzPts val="1000"/>
              <a:buNone/>
              <a:defRPr sz="1000"/>
            </a:lvl6pPr>
            <a:lvl7pPr marL="3200400" lvl="6" indent="-228600" algn="l">
              <a:lnSpc>
                <a:spcPct val="111000"/>
              </a:lnSpc>
              <a:spcBef>
                <a:spcPts val="930"/>
              </a:spcBef>
              <a:spcAft>
                <a:spcPts val="0"/>
              </a:spcAft>
              <a:buClr>
                <a:srgbClr val="657C95"/>
              </a:buClr>
              <a:buSzPts val="1000"/>
              <a:buNone/>
              <a:defRPr sz="1000"/>
            </a:lvl7pPr>
            <a:lvl8pPr marL="3657600" lvl="7" indent="-228600" algn="l">
              <a:lnSpc>
                <a:spcPct val="111000"/>
              </a:lnSpc>
              <a:spcBef>
                <a:spcPts val="930"/>
              </a:spcBef>
              <a:spcAft>
                <a:spcPts val="0"/>
              </a:spcAft>
              <a:buClr>
                <a:srgbClr val="657C95"/>
              </a:buClr>
              <a:buSzPts val="1000"/>
              <a:buNone/>
              <a:defRPr sz="1000"/>
            </a:lvl8pPr>
            <a:lvl9pPr marL="4114800" lvl="8" indent="-228600" algn="l">
              <a:lnSpc>
                <a:spcPct val="111000"/>
              </a:lnSpc>
              <a:spcBef>
                <a:spcPts val="930"/>
              </a:spcBef>
              <a:spcAft>
                <a:spcPts val="0"/>
              </a:spcAft>
              <a:buClr>
                <a:srgbClr val="657C95"/>
              </a:buClr>
              <a:buSzPts val="1000"/>
              <a:buNone/>
              <a:defRPr sz="1000"/>
            </a:lvl9pPr>
          </a:lstStyle>
          <a:p>
            <a:endParaRPr/>
          </a:p>
        </p:txBody>
      </p:sp>
      <p:sp>
        <p:nvSpPr>
          <p:cNvPr id="80" name="Google Shape;80;p29"/>
          <p:cNvSpPr/>
          <p:nvPr/>
        </p:nvSpPr>
        <p:spPr>
          <a:xfrm rot="5400000">
            <a:off x="4851595" y="3396997"/>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81" name="Google Shape;81;p29"/>
          <p:cNvSpPr txBox="1">
            <a:spLocks noGrp="1"/>
          </p:cNvSpPr>
          <p:nvPr>
            <p:ph type="dt" idx="10"/>
          </p:nvPr>
        </p:nvSpPr>
        <p:spPr>
          <a:xfrm>
            <a:off x="8753015" y="6309360"/>
            <a:ext cx="1734207"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638818" y="6309360"/>
            <a:ext cx="6993867"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0"/>
          <p:cNvSpPr/>
          <p:nvPr/>
        </p:nvSpPr>
        <p:spPr>
          <a:xfrm>
            <a:off x="4718302" y="0"/>
            <a:ext cx="7473698" cy="6858000"/>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1" name="Google Shape;11;p20"/>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rmAutofit/>
          </a:bodyPr>
          <a:lstStyle>
            <a:lvl1pPr marR="0" lvl="0" algn="l" rtl="0">
              <a:lnSpc>
                <a:spcPct val="150000"/>
              </a:lnSpc>
              <a:spcBef>
                <a:spcPts val="0"/>
              </a:spcBef>
              <a:spcAft>
                <a:spcPts val="0"/>
              </a:spcAft>
              <a:buClr>
                <a:srgbClr val="3F3F3F"/>
              </a:buClr>
              <a:buSzPts val="3600"/>
              <a:buFont typeface="Meiryo"/>
              <a:buNone/>
              <a:defRPr sz="3600" b="1" i="0" u="none" strike="noStrike" cap="none">
                <a:solidFill>
                  <a:srgbClr val="3F3F3F"/>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0"/>
          <p:cNvSpPr txBox="1">
            <a:spLocks noGrp="1"/>
          </p:cNvSpPr>
          <p:nvPr>
            <p:ph type="body" idx="1"/>
          </p:nvPr>
        </p:nvSpPr>
        <p:spPr>
          <a:xfrm>
            <a:off x="5376671" y="705113"/>
            <a:ext cx="6172412" cy="5197497"/>
          </a:xfrm>
          <a:prstGeom prst="rect">
            <a:avLst/>
          </a:prstGeom>
          <a:noFill/>
          <a:ln>
            <a:noFill/>
          </a:ln>
        </p:spPr>
        <p:txBody>
          <a:bodyPr spcFirstLastPara="1" wrap="square" lIns="109725" tIns="109725" rIns="109725" bIns="91425" anchor="ctr" anchorCtr="0">
            <a:normAutofit/>
          </a:bodyPr>
          <a:lstStyle>
            <a:lvl1pPr marL="457200" marR="0" lvl="0" indent="-228600" algn="l" rtl="0">
              <a:lnSpc>
                <a:spcPct val="140000"/>
              </a:lnSpc>
              <a:spcBef>
                <a:spcPts val="930"/>
              </a:spcBef>
              <a:spcAft>
                <a:spcPts val="0"/>
              </a:spcAft>
              <a:buClr>
                <a:srgbClr val="3F3F3F"/>
              </a:buClr>
              <a:buSzPts val="1800"/>
              <a:buFont typeface="Corbel"/>
              <a:buNone/>
              <a:defRPr sz="1800" b="1" i="0" u="none" strike="noStrike" cap="none">
                <a:solidFill>
                  <a:srgbClr val="3F3F3F"/>
                </a:solidFill>
                <a:latin typeface="Meiryo"/>
                <a:ea typeface="Meiryo"/>
                <a:cs typeface="Meiryo"/>
                <a:sym typeface="Meiryo"/>
              </a:defRPr>
            </a:lvl1pPr>
            <a:lvl2pPr marL="914400" marR="0" lvl="1" indent="-228600" algn="l" rtl="0">
              <a:lnSpc>
                <a:spcPct val="140000"/>
              </a:lnSpc>
              <a:spcBef>
                <a:spcPts val="930"/>
              </a:spcBef>
              <a:spcAft>
                <a:spcPts val="0"/>
              </a:spcAft>
              <a:buClr>
                <a:srgbClr val="3F3F3F"/>
              </a:buClr>
              <a:buSzPts val="1600"/>
              <a:buFont typeface="Corbel"/>
              <a:buNone/>
              <a:defRPr sz="1600" b="0" i="0" u="none" strike="noStrike" cap="none">
                <a:solidFill>
                  <a:srgbClr val="3F3F3F"/>
                </a:solidFill>
                <a:latin typeface="Meiryo"/>
                <a:ea typeface="Meiryo"/>
                <a:cs typeface="Meiryo"/>
                <a:sym typeface="Meiryo"/>
              </a:defRPr>
            </a:lvl2pPr>
            <a:lvl3pPr marL="1371600" marR="0" lvl="2" indent="-317500" algn="l" rtl="0">
              <a:lnSpc>
                <a:spcPct val="140000"/>
              </a:lnSpc>
              <a:spcBef>
                <a:spcPts val="930"/>
              </a:spcBef>
              <a:spcAft>
                <a:spcPts val="0"/>
              </a:spcAft>
              <a:buClr>
                <a:srgbClr val="3F3F3F"/>
              </a:buClr>
              <a:buSzPts val="1400"/>
              <a:buFont typeface="Corbel"/>
              <a:buChar char="–"/>
              <a:defRPr sz="1400" b="0" i="1" u="none" strike="noStrike" cap="none">
                <a:solidFill>
                  <a:srgbClr val="3F3F3F"/>
                </a:solidFill>
                <a:latin typeface="Meiryo"/>
                <a:ea typeface="Meiryo"/>
                <a:cs typeface="Meiryo"/>
                <a:sym typeface="Meiryo"/>
              </a:defRPr>
            </a:lvl3pPr>
            <a:lvl4pPr marL="1828800" marR="0" lvl="3" indent="-317500" algn="l" rtl="0">
              <a:lnSpc>
                <a:spcPct val="140000"/>
              </a:lnSpc>
              <a:spcBef>
                <a:spcPts val="930"/>
              </a:spcBef>
              <a:spcAft>
                <a:spcPts val="0"/>
              </a:spcAft>
              <a:buClr>
                <a:srgbClr val="3F3F3F"/>
              </a:buClr>
              <a:buSzPts val="1400"/>
              <a:buFont typeface="Corbel"/>
              <a:buChar char="–"/>
              <a:defRPr sz="1400" b="0" i="0" u="none" strike="noStrike" cap="none">
                <a:solidFill>
                  <a:srgbClr val="3F3F3F"/>
                </a:solidFill>
                <a:latin typeface="Meiryo"/>
                <a:ea typeface="Meiryo"/>
                <a:cs typeface="Meiryo"/>
                <a:sym typeface="Meiryo"/>
              </a:defRPr>
            </a:lvl4pPr>
            <a:lvl5pPr marL="2286000" marR="0" lvl="4" indent="-317500" algn="l" rtl="0">
              <a:lnSpc>
                <a:spcPct val="140000"/>
              </a:lnSpc>
              <a:spcBef>
                <a:spcPts val="930"/>
              </a:spcBef>
              <a:spcAft>
                <a:spcPts val="0"/>
              </a:spcAft>
              <a:buClr>
                <a:srgbClr val="3F3F3F"/>
              </a:buClr>
              <a:buSzPts val="1400"/>
              <a:buFont typeface="Corbel"/>
              <a:buChar char="–"/>
              <a:defRPr sz="1400" b="0" i="1" u="none" strike="noStrike" cap="none">
                <a:solidFill>
                  <a:srgbClr val="3F3F3F"/>
                </a:solidFill>
                <a:latin typeface="Meiryo"/>
                <a:ea typeface="Meiryo"/>
                <a:cs typeface="Meiryo"/>
                <a:sym typeface="Meiryo"/>
              </a:defRPr>
            </a:lvl5pPr>
            <a:lvl6pPr marL="2743200" marR="0" lvl="5" indent="-317500" algn="l" rtl="0">
              <a:lnSpc>
                <a:spcPct val="111000"/>
              </a:lnSpc>
              <a:spcBef>
                <a:spcPts val="930"/>
              </a:spcBef>
              <a:spcAft>
                <a:spcPts val="0"/>
              </a:spcAft>
              <a:buClr>
                <a:srgbClr val="657C95"/>
              </a:buClr>
              <a:buSzPts val="1400"/>
              <a:buFont typeface="Corbel"/>
              <a:buChar char="–"/>
              <a:defRPr sz="1400" b="0" i="0" u="none" strike="noStrike" cap="none">
                <a:solidFill>
                  <a:srgbClr val="657C95"/>
                </a:solidFill>
                <a:latin typeface="Meiryo"/>
                <a:ea typeface="Meiryo"/>
                <a:cs typeface="Meiryo"/>
                <a:sym typeface="Meiryo"/>
              </a:defRPr>
            </a:lvl6pPr>
            <a:lvl7pPr marL="3200400" marR="0" lvl="6" indent="-317500" algn="l" rtl="0">
              <a:lnSpc>
                <a:spcPct val="111000"/>
              </a:lnSpc>
              <a:spcBef>
                <a:spcPts val="930"/>
              </a:spcBef>
              <a:spcAft>
                <a:spcPts val="0"/>
              </a:spcAft>
              <a:buClr>
                <a:srgbClr val="657C95"/>
              </a:buClr>
              <a:buSzPts val="1400"/>
              <a:buFont typeface="Corbel"/>
              <a:buChar char="–"/>
              <a:defRPr sz="1400" b="0" i="1" u="none" strike="noStrike" cap="none">
                <a:solidFill>
                  <a:srgbClr val="657C95"/>
                </a:solidFill>
                <a:latin typeface="Meiryo"/>
                <a:ea typeface="Meiryo"/>
                <a:cs typeface="Meiryo"/>
                <a:sym typeface="Meiryo"/>
              </a:defRPr>
            </a:lvl7pPr>
            <a:lvl8pPr marL="3657600" marR="0" lvl="7" indent="-317500" algn="l" rtl="0">
              <a:lnSpc>
                <a:spcPct val="111000"/>
              </a:lnSpc>
              <a:spcBef>
                <a:spcPts val="930"/>
              </a:spcBef>
              <a:spcAft>
                <a:spcPts val="0"/>
              </a:spcAft>
              <a:buClr>
                <a:srgbClr val="657C95"/>
              </a:buClr>
              <a:buSzPts val="1400"/>
              <a:buFont typeface="Corbel"/>
              <a:buChar char="–"/>
              <a:defRPr sz="1400" b="0" i="0" u="none" strike="noStrike" cap="none">
                <a:solidFill>
                  <a:srgbClr val="657C95"/>
                </a:solidFill>
                <a:latin typeface="Meiryo"/>
                <a:ea typeface="Meiryo"/>
                <a:cs typeface="Meiryo"/>
                <a:sym typeface="Meiryo"/>
              </a:defRPr>
            </a:lvl8pPr>
            <a:lvl9pPr marL="4114800" marR="0" lvl="8" indent="-317500" algn="l" rtl="0">
              <a:lnSpc>
                <a:spcPct val="111000"/>
              </a:lnSpc>
              <a:spcBef>
                <a:spcPts val="930"/>
              </a:spcBef>
              <a:spcAft>
                <a:spcPts val="0"/>
              </a:spcAft>
              <a:buClr>
                <a:srgbClr val="657C95"/>
              </a:buClr>
              <a:buSzPts val="1400"/>
              <a:buFont typeface="Corbel"/>
              <a:buChar char="–"/>
              <a:defRPr sz="1400" b="0" i="1" u="none" strike="noStrike" cap="none">
                <a:solidFill>
                  <a:srgbClr val="657C95"/>
                </a:solidFill>
                <a:latin typeface="Meiryo"/>
                <a:ea typeface="Meiryo"/>
                <a:cs typeface="Meiryo"/>
                <a:sym typeface="Meiryo"/>
              </a:defRPr>
            </a:lvl9pPr>
          </a:lstStyle>
          <a:p>
            <a:endParaRPr/>
          </a:p>
        </p:txBody>
      </p:sp>
      <p:sp>
        <p:nvSpPr>
          <p:cNvPr id="13" name="Google Shape;13;p20"/>
          <p:cNvSpPr txBox="1">
            <a:spLocks noGrp="1"/>
          </p:cNvSpPr>
          <p:nvPr>
            <p:ph type="dt" idx="10"/>
          </p:nvPr>
        </p:nvSpPr>
        <p:spPr>
          <a:xfrm>
            <a:off x="642917" y="6309360"/>
            <a:ext cx="3411973" cy="457200"/>
          </a:xfrm>
          <a:prstGeom prst="rect">
            <a:avLst/>
          </a:prstGeom>
          <a:noFill/>
          <a:ln>
            <a:noFill/>
          </a:ln>
        </p:spPr>
        <p:txBody>
          <a:bodyPr spcFirstLastPara="1" wrap="square" lIns="109725" tIns="109725" rIns="109725" bIns="91425" anchor="ctr" anchorCtr="0">
            <a:noAutofit/>
          </a:bodyPr>
          <a:lstStyle>
            <a:lvl1pPr marR="0" lvl="0" algn="l" rtl="0">
              <a:spcBef>
                <a:spcPts val="0"/>
              </a:spcBef>
              <a:spcAft>
                <a:spcPts val="0"/>
              </a:spcAft>
              <a:buSzPts val="1400"/>
              <a:buNone/>
              <a:defRPr sz="1200" b="0" i="0" u="none" strike="noStrike" cap="none">
                <a:solidFill>
                  <a:srgbClr val="3F3F3F"/>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14" name="Google Shape;14;p20"/>
          <p:cNvSpPr txBox="1">
            <a:spLocks noGrp="1"/>
          </p:cNvSpPr>
          <p:nvPr>
            <p:ph type="ftr" idx="11"/>
          </p:nvPr>
        </p:nvSpPr>
        <p:spPr>
          <a:xfrm>
            <a:off x="5376670" y="6309360"/>
            <a:ext cx="4946592" cy="457200"/>
          </a:xfrm>
          <a:prstGeom prst="rect">
            <a:avLst/>
          </a:prstGeom>
          <a:noFill/>
          <a:ln>
            <a:noFill/>
          </a:ln>
        </p:spPr>
        <p:txBody>
          <a:bodyPr spcFirstLastPara="1" wrap="square" lIns="109725" tIns="109725" rIns="109725" bIns="91425" anchor="ctr" anchorCtr="0">
            <a:noAutofit/>
          </a:bodyPr>
          <a:lstStyle>
            <a:lvl1pPr marR="0" lvl="0" algn="l" rtl="0">
              <a:spcBef>
                <a:spcPts val="0"/>
              </a:spcBef>
              <a:spcAft>
                <a:spcPts val="0"/>
              </a:spcAft>
              <a:buSzPts val="1400"/>
              <a:buNone/>
              <a:defRPr sz="1200" b="0" i="0" u="none" strike="noStrike" cap="none">
                <a:solidFill>
                  <a:srgbClr val="3F3F3F"/>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15" name="Google Shape;15;p20"/>
          <p:cNvSpPr txBox="1">
            <a:spLocks noGrp="1"/>
          </p:cNvSpPr>
          <p:nvPr>
            <p:ph type="sldNum" idx="12"/>
          </p:nvPr>
        </p:nvSpPr>
        <p:spPr>
          <a:xfrm>
            <a:off x="10569202" y="6309360"/>
            <a:ext cx="979879" cy="457200"/>
          </a:xfrm>
          <a:prstGeom prst="rect">
            <a:avLst/>
          </a:prstGeom>
          <a:noFill/>
          <a:ln>
            <a:noFill/>
          </a:ln>
        </p:spPr>
        <p:txBody>
          <a:bodyPr spcFirstLastPara="1" wrap="square" lIns="109725" tIns="109725" rIns="109725" bIns="91425" anchor="b" anchorCtr="0">
            <a:noAutofit/>
          </a:bodyPr>
          <a:lstStyle>
            <a:lvl1pPr marL="0" marR="0" lvl="0" indent="0" algn="r" rtl="0">
              <a:spcBef>
                <a:spcPts val="0"/>
              </a:spcBef>
              <a:buNone/>
              <a:defRPr sz="1600" b="1" i="0" u="none" strike="noStrike" cap="none">
                <a:solidFill>
                  <a:srgbClr val="3F3F3F"/>
                </a:solidFill>
                <a:latin typeface="Meiryo"/>
                <a:ea typeface="Meiryo"/>
                <a:cs typeface="Meiryo"/>
                <a:sym typeface="Meiryo"/>
              </a:defRPr>
            </a:lvl1pPr>
            <a:lvl2pPr marL="0" marR="0" lvl="1" indent="0" algn="r" rtl="0">
              <a:spcBef>
                <a:spcPts val="0"/>
              </a:spcBef>
              <a:buNone/>
              <a:defRPr sz="1600" b="1" i="0" u="none" strike="noStrike" cap="none">
                <a:solidFill>
                  <a:srgbClr val="3F3F3F"/>
                </a:solidFill>
                <a:latin typeface="Meiryo"/>
                <a:ea typeface="Meiryo"/>
                <a:cs typeface="Meiryo"/>
                <a:sym typeface="Meiryo"/>
              </a:defRPr>
            </a:lvl2pPr>
            <a:lvl3pPr marL="0" marR="0" lvl="2" indent="0" algn="r" rtl="0">
              <a:spcBef>
                <a:spcPts val="0"/>
              </a:spcBef>
              <a:buNone/>
              <a:defRPr sz="1600" b="1" i="0" u="none" strike="noStrike" cap="none">
                <a:solidFill>
                  <a:srgbClr val="3F3F3F"/>
                </a:solidFill>
                <a:latin typeface="Meiryo"/>
                <a:ea typeface="Meiryo"/>
                <a:cs typeface="Meiryo"/>
                <a:sym typeface="Meiryo"/>
              </a:defRPr>
            </a:lvl3pPr>
            <a:lvl4pPr marL="0" marR="0" lvl="3" indent="0" algn="r" rtl="0">
              <a:spcBef>
                <a:spcPts val="0"/>
              </a:spcBef>
              <a:buNone/>
              <a:defRPr sz="1600" b="1" i="0" u="none" strike="noStrike" cap="none">
                <a:solidFill>
                  <a:srgbClr val="3F3F3F"/>
                </a:solidFill>
                <a:latin typeface="Meiryo"/>
                <a:ea typeface="Meiryo"/>
                <a:cs typeface="Meiryo"/>
                <a:sym typeface="Meiryo"/>
              </a:defRPr>
            </a:lvl4pPr>
            <a:lvl5pPr marL="0" marR="0" lvl="4" indent="0" algn="r" rtl="0">
              <a:spcBef>
                <a:spcPts val="0"/>
              </a:spcBef>
              <a:buNone/>
              <a:defRPr sz="1600" b="1" i="0" u="none" strike="noStrike" cap="none">
                <a:solidFill>
                  <a:srgbClr val="3F3F3F"/>
                </a:solidFill>
                <a:latin typeface="Meiryo"/>
                <a:ea typeface="Meiryo"/>
                <a:cs typeface="Meiryo"/>
                <a:sym typeface="Meiryo"/>
              </a:defRPr>
            </a:lvl5pPr>
            <a:lvl6pPr marL="0" marR="0" lvl="5" indent="0" algn="r" rtl="0">
              <a:spcBef>
                <a:spcPts val="0"/>
              </a:spcBef>
              <a:buNone/>
              <a:defRPr sz="1600" b="1" i="0" u="none" strike="noStrike" cap="none">
                <a:solidFill>
                  <a:srgbClr val="3F3F3F"/>
                </a:solidFill>
                <a:latin typeface="Meiryo"/>
                <a:ea typeface="Meiryo"/>
                <a:cs typeface="Meiryo"/>
                <a:sym typeface="Meiryo"/>
              </a:defRPr>
            </a:lvl6pPr>
            <a:lvl7pPr marL="0" marR="0" lvl="6" indent="0" algn="r" rtl="0">
              <a:spcBef>
                <a:spcPts val="0"/>
              </a:spcBef>
              <a:buNone/>
              <a:defRPr sz="1600" b="1" i="0" u="none" strike="noStrike" cap="none">
                <a:solidFill>
                  <a:srgbClr val="3F3F3F"/>
                </a:solidFill>
                <a:latin typeface="Meiryo"/>
                <a:ea typeface="Meiryo"/>
                <a:cs typeface="Meiryo"/>
                <a:sym typeface="Meiryo"/>
              </a:defRPr>
            </a:lvl7pPr>
            <a:lvl8pPr marL="0" marR="0" lvl="7" indent="0" algn="r" rtl="0">
              <a:spcBef>
                <a:spcPts val="0"/>
              </a:spcBef>
              <a:buNone/>
              <a:defRPr sz="1600" b="1" i="0" u="none" strike="noStrike" cap="none">
                <a:solidFill>
                  <a:srgbClr val="3F3F3F"/>
                </a:solidFill>
                <a:latin typeface="Meiryo"/>
                <a:ea typeface="Meiryo"/>
                <a:cs typeface="Meiryo"/>
                <a:sym typeface="Meiryo"/>
              </a:defRPr>
            </a:lvl8pPr>
            <a:lvl9pPr marL="0" marR="0" lvl="8" indent="0" algn="r" rtl="0">
              <a:spcBef>
                <a:spcPts val="0"/>
              </a:spcBef>
              <a:buNone/>
              <a:defRPr sz="1600" b="1" i="0" u="none" strike="noStrike" cap="none">
                <a:solidFill>
                  <a:srgbClr val="3F3F3F"/>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GB"/>
              <a:t>‹#›</a:t>
            </a:fld>
            <a:endParaRPr/>
          </a:p>
        </p:txBody>
      </p:sp>
      <p:sp>
        <p:nvSpPr>
          <p:cNvPr id="16" name="Google Shape;16;p20"/>
          <p:cNvSpPr/>
          <p:nvPr/>
        </p:nvSpPr>
        <p:spPr>
          <a:xfrm rot="5400000">
            <a:off x="1257298" y="3396997"/>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F8082C-0922-4249-A612-B415F5231620}"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68046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F8082C-0922-4249-A612-B415F5231620}" type="datetime1">
              <a:rPr kumimoji="0" lang="en-US" sz="1200" b="0"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9/1/2022</a:t>
            </a:fld>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15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954456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blogs.glowscotland.org.uk/er/StMarks/home-learning/"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sway.office.com/HwqDj1X3c79O4rEU?ref=Link"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1"/>
        <p:cNvGrpSpPr/>
        <p:nvPr/>
      </p:nvGrpSpPr>
      <p:grpSpPr>
        <a:xfrm>
          <a:off x="0" y="0"/>
          <a:ext cx="0" cy="0"/>
          <a:chOff x="0" y="0"/>
          <a:chExt cx="0" cy="0"/>
        </a:xfrm>
      </p:grpSpPr>
      <p:sp>
        <p:nvSpPr>
          <p:cNvPr id="102" name="Google Shape;102;p1"/>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03" name="Google Shape;103;p1"/>
          <p:cNvSpPr/>
          <p:nvPr/>
        </p:nvSpPr>
        <p:spPr>
          <a:xfrm>
            <a:off x="7843064" y="0"/>
            <a:ext cx="4348936" cy="1740090"/>
          </a:xfrm>
          <a:prstGeom prst="rect">
            <a:avLst/>
          </a:prstGeom>
          <a:solidFill>
            <a:srgbClr val="D2D6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04" name="Google Shape;104;p1"/>
          <p:cNvSpPr/>
          <p:nvPr/>
        </p:nvSpPr>
        <p:spPr>
          <a:xfrm>
            <a:off x="0" y="1804894"/>
            <a:ext cx="640080" cy="43627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05" name="Google Shape;105;p1"/>
          <p:cNvSpPr/>
          <p:nvPr/>
        </p:nvSpPr>
        <p:spPr>
          <a:xfrm>
            <a:off x="640080" y="1778958"/>
            <a:ext cx="7159214" cy="436272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06" name="Google Shape;106;p1"/>
          <p:cNvSpPr txBox="1">
            <a:spLocks noGrp="1"/>
          </p:cNvSpPr>
          <p:nvPr>
            <p:ph type="ctrTitle"/>
          </p:nvPr>
        </p:nvSpPr>
        <p:spPr>
          <a:xfrm>
            <a:off x="1243060" y="2218414"/>
            <a:ext cx="5956534" cy="2631882"/>
          </a:xfrm>
          <a:prstGeom prst="rect">
            <a:avLst/>
          </a:prstGeom>
          <a:noFill/>
          <a:ln>
            <a:noFill/>
          </a:ln>
        </p:spPr>
        <p:txBody>
          <a:bodyPr spcFirstLastPara="1" wrap="square" lIns="109725" tIns="109725" rIns="109725" bIns="91425" anchor="ctr" anchorCtr="0">
            <a:normAutofit fontScale="90000"/>
          </a:bodyPr>
          <a:lstStyle/>
          <a:p>
            <a:pPr marL="0" lvl="0" indent="0" algn="ctr" rtl="0">
              <a:lnSpc>
                <a:spcPct val="125000"/>
              </a:lnSpc>
              <a:spcBef>
                <a:spcPts val="0"/>
              </a:spcBef>
              <a:spcAft>
                <a:spcPts val="0"/>
              </a:spcAft>
              <a:buClr>
                <a:schemeClr val="lt1"/>
              </a:buClr>
              <a:buSzPct val="100000"/>
              <a:buFont typeface="Meiryo"/>
              <a:buNone/>
            </a:pPr>
            <a:r>
              <a:rPr lang="en-GB" sz="5400">
                <a:solidFill>
                  <a:schemeClr val="lt1"/>
                </a:solidFill>
              </a:rPr>
              <a:t>PRIMARY 2B</a:t>
            </a:r>
            <a:r>
              <a:rPr lang="en-GB" sz="5400"/>
              <a:t/>
            </a:r>
            <a:br>
              <a:rPr lang="en-GB" sz="5400"/>
            </a:br>
            <a:r>
              <a:rPr lang="en-GB" sz="5400">
                <a:solidFill>
                  <a:schemeClr val="lt1"/>
                </a:solidFill>
              </a:rPr>
              <a:t>OPEN AFTERNOON</a:t>
            </a:r>
            <a:endParaRPr sz="5400">
              <a:solidFill>
                <a:schemeClr val="lt1"/>
              </a:solidFill>
            </a:endParaRPr>
          </a:p>
        </p:txBody>
      </p:sp>
      <p:sp>
        <p:nvSpPr>
          <p:cNvPr id="107" name="Google Shape;107;p1"/>
          <p:cNvSpPr txBox="1">
            <a:spLocks noGrp="1"/>
          </p:cNvSpPr>
          <p:nvPr>
            <p:ph type="subTitle" idx="1"/>
          </p:nvPr>
        </p:nvSpPr>
        <p:spPr>
          <a:xfrm>
            <a:off x="1698816" y="4850296"/>
            <a:ext cx="5045022" cy="1152045"/>
          </a:xfrm>
          <a:prstGeom prst="rect">
            <a:avLst/>
          </a:prstGeom>
          <a:noFill/>
          <a:ln>
            <a:noFill/>
          </a:ln>
        </p:spPr>
        <p:txBody>
          <a:bodyPr spcFirstLastPara="1" wrap="square" lIns="109725" tIns="109725" rIns="109725" bIns="91425" anchor="t" anchorCtr="0">
            <a:normAutofit/>
          </a:bodyPr>
          <a:lstStyle/>
          <a:p>
            <a:pPr marL="0" lvl="0" indent="0" algn="ctr" rtl="0">
              <a:lnSpc>
                <a:spcPct val="150000"/>
              </a:lnSpc>
              <a:spcBef>
                <a:spcPts val="0"/>
              </a:spcBef>
              <a:spcAft>
                <a:spcPts val="0"/>
              </a:spcAft>
              <a:buClr>
                <a:schemeClr val="lt1"/>
              </a:buClr>
              <a:buSzPts val="2400"/>
              <a:buNone/>
            </a:pPr>
            <a:r>
              <a:rPr lang="en-GB">
                <a:solidFill>
                  <a:schemeClr val="lt1"/>
                </a:solidFill>
              </a:rPr>
              <a:t>Miss McHaffie</a:t>
            </a:r>
            <a:endParaRPr>
              <a:solidFill>
                <a:schemeClr val="lt1"/>
              </a:solidFill>
            </a:endParaRPr>
          </a:p>
        </p:txBody>
      </p:sp>
      <p:pic>
        <p:nvPicPr>
          <p:cNvPr id="108" name="Google Shape;108;p1" descr="A picture containing photo, food, table, box&#10;&#10;Description automatically generated"/>
          <p:cNvPicPr preferRelativeResize="0"/>
          <p:nvPr/>
        </p:nvPicPr>
        <p:blipFill rotWithShape="1">
          <a:blip r:embed="rId3">
            <a:alphaModFix/>
          </a:blip>
          <a:srcRect l="1110" r="1" b="1"/>
          <a:stretch/>
        </p:blipFill>
        <p:spPr>
          <a:xfrm>
            <a:off x="7815431" y="1741919"/>
            <a:ext cx="4376569" cy="4425696"/>
          </a:xfrm>
          <a:prstGeom prst="rect">
            <a:avLst/>
          </a:prstGeom>
          <a:noFill/>
          <a:ln>
            <a:noFill/>
          </a:ln>
        </p:spPr>
      </p:pic>
      <p:sp>
        <p:nvSpPr>
          <p:cNvPr id="109" name="Google Shape;109;p1"/>
          <p:cNvSpPr/>
          <p:nvPr/>
        </p:nvSpPr>
        <p:spPr>
          <a:xfrm>
            <a:off x="1525" y="1746954"/>
            <a:ext cx="12188951"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10" name="Google Shape;110;p1"/>
          <p:cNvSpPr/>
          <p:nvPr/>
        </p:nvSpPr>
        <p:spPr>
          <a:xfrm>
            <a:off x="3049" y="6167615"/>
            <a:ext cx="7759826" cy="690385"/>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11" name="Google Shape;111;p1"/>
          <p:cNvSpPr/>
          <p:nvPr/>
        </p:nvSpPr>
        <p:spPr>
          <a:xfrm>
            <a:off x="7799294" y="6167615"/>
            <a:ext cx="4392706" cy="69038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12" name="Google Shape;112;p1"/>
          <p:cNvSpPr/>
          <p:nvPr/>
        </p:nvSpPr>
        <p:spPr>
          <a:xfrm>
            <a:off x="1525" y="6116898"/>
            <a:ext cx="12188951"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13" name="Google Shape;113;p1"/>
          <p:cNvSpPr/>
          <p:nvPr/>
        </p:nvSpPr>
        <p:spPr>
          <a:xfrm>
            <a:off x="7770570" y="0"/>
            <a:ext cx="64008"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0"/>
        <p:cNvGrpSpPr/>
        <p:nvPr/>
      </p:nvGrpSpPr>
      <p:grpSpPr>
        <a:xfrm>
          <a:off x="0" y="0"/>
          <a:ext cx="0" cy="0"/>
          <a:chOff x="0" y="0"/>
          <a:chExt cx="0" cy="0"/>
        </a:xfrm>
      </p:grpSpPr>
      <p:sp>
        <p:nvSpPr>
          <p:cNvPr id="181" name="Google Shape;181;p10"/>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pic>
        <p:nvPicPr>
          <p:cNvPr id="182" name="Google Shape;182;p10" descr="A close up of a logo&#10;&#10;Description automatically generated"/>
          <p:cNvPicPr preferRelativeResize="0"/>
          <p:nvPr/>
        </p:nvPicPr>
        <p:blipFill rotWithShape="1">
          <a:blip r:embed="rId3">
            <a:alphaModFix/>
          </a:blip>
          <a:srcRect/>
          <a:stretch/>
        </p:blipFill>
        <p:spPr>
          <a:xfrm>
            <a:off x="5108615" y="657844"/>
            <a:ext cx="6575525" cy="4931644"/>
          </a:xfrm>
          <a:prstGeom prst="rect">
            <a:avLst/>
          </a:prstGeom>
          <a:noFill/>
          <a:ln>
            <a:noFill/>
          </a:ln>
        </p:spPr>
      </p:pic>
      <p:sp>
        <p:nvSpPr>
          <p:cNvPr id="183" name="Google Shape;183;p10"/>
          <p:cNvSpPr/>
          <p:nvPr/>
        </p:nvSpPr>
        <p:spPr>
          <a:xfrm>
            <a:off x="0" y="6184551"/>
            <a:ext cx="1218895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84" name="Google Shape;184;p10"/>
          <p:cNvSpPr txBox="1"/>
          <p:nvPr/>
        </p:nvSpPr>
        <p:spPr>
          <a:xfrm>
            <a:off x="296174" y="310551"/>
            <a:ext cx="4626633" cy="5539938"/>
          </a:xfrm>
          <a:prstGeom prst="rect">
            <a:avLst/>
          </a:prstGeom>
          <a:noFill/>
          <a:ln>
            <a:noFill/>
          </a:ln>
        </p:spPr>
        <p:txBody>
          <a:bodyPr spcFirstLastPara="1" wrap="square" lIns="91425" tIns="45700" rIns="91425" bIns="45700" anchor="t" anchorCtr="0">
            <a:spAutoFit/>
          </a:bodyPr>
          <a:lstStyle/>
          <a:p>
            <a:pPr lvl="0">
              <a:buSzPts val="1400"/>
            </a:pPr>
            <a:r>
              <a:rPr lang="en-US" sz="2400" dirty="0">
                <a:latin typeface="Calibri"/>
                <a:cs typeface="Calibri"/>
                <a:sym typeface="Calibri"/>
              </a:rPr>
              <a:t>Developmentally primary 2 children are at a stage where pencil grip is important to </a:t>
            </a:r>
            <a:r>
              <a:rPr lang="en-US" sz="2400" dirty="0" err="1" smtClean="0">
                <a:latin typeface="Calibri"/>
                <a:cs typeface="Calibri"/>
                <a:sym typeface="Calibri"/>
              </a:rPr>
              <a:t>practise</a:t>
            </a:r>
            <a:r>
              <a:rPr lang="en-US" sz="2400" dirty="0" smtClean="0">
                <a:latin typeface="Calibri"/>
                <a:cs typeface="Calibri"/>
                <a:sym typeface="Calibri"/>
              </a:rPr>
              <a:t>. </a:t>
            </a:r>
          </a:p>
          <a:p>
            <a:pPr lvl="0">
              <a:buSzPts val="1400"/>
            </a:pPr>
            <a:endParaRPr lang="en-US" sz="2400" dirty="0">
              <a:latin typeface="Calibri"/>
              <a:cs typeface="Calibri"/>
              <a:sym typeface="Calibri"/>
            </a:endParaRPr>
          </a:p>
          <a:p>
            <a:pPr lvl="0">
              <a:buSzPts val="1400"/>
            </a:pPr>
            <a:r>
              <a:rPr lang="en-US" sz="2400" dirty="0" smtClean="0">
                <a:latin typeface="Calibri"/>
                <a:cs typeface="Calibri"/>
                <a:sym typeface="Calibri"/>
              </a:rPr>
              <a:t>Pupils </a:t>
            </a:r>
            <a:r>
              <a:rPr lang="en-US" sz="2400" dirty="0">
                <a:latin typeface="Calibri"/>
                <a:cs typeface="Calibri"/>
                <a:sym typeface="Calibri"/>
              </a:rPr>
              <a:t>are reminded to hold their pencils with a tripod grip. In school we will continue to </a:t>
            </a:r>
            <a:r>
              <a:rPr lang="en-US" sz="2400" dirty="0" err="1" smtClean="0">
                <a:latin typeface="Calibri"/>
                <a:cs typeface="Calibri"/>
                <a:sym typeface="Calibri"/>
              </a:rPr>
              <a:t>practise</a:t>
            </a:r>
            <a:r>
              <a:rPr lang="en-US" sz="2400" dirty="0" smtClean="0">
                <a:latin typeface="Calibri"/>
                <a:cs typeface="Calibri"/>
                <a:sym typeface="Calibri"/>
              </a:rPr>
              <a:t> </a:t>
            </a:r>
            <a:r>
              <a:rPr lang="en-US" sz="2400" dirty="0">
                <a:latin typeface="Calibri"/>
                <a:cs typeface="Calibri"/>
                <a:sym typeface="Calibri"/>
              </a:rPr>
              <a:t>handwriting and further develop their fine motor skills</a:t>
            </a:r>
            <a:r>
              <a:rPr lang="en-US" sz="2400" dirty="0" smtClean="0">
                <a:latin typeface="Calibri"/>
                <a:cs typeface="Calibri"/>
                <a:sym typeface="Calibri"/>
              </a:rPr>
              <a:t>.</a:t>
            </a:r>
          </a:p>
          <a:p>
            <a:pPr lvl="0">
              <a:buSzPts val="1400"/>
            </a:pPr>
            <a:endParaRPr lang="en-US" sz="1800" dirty="0">
              <a:latin typeface="Calibri"/>
              <a:cs typeface="Calibri"/>
              <a:sym typeface="Calibri"/>
            </a:endParaRPr>
          </a:p>
          <a:p>
            <a:pPr lvl="0">
              <a:buSzPts val="1400"/>
            </a:pPr>
            <a:r>
              <a:rPr lang="en-US" sz="2400" dirty="0">
                <a:latin typeface="Calibri"/>
                <a:cs typeface="Calibri"/>
                <a:sym typeface="Calibri"/>
              </a:rPr>
              <a:t>At home, encouraging your child to colour, write, build with small materials and use cutlery will all help to develop their fine motor skills. </a:t>
            </a: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1"/>
          <p:cNvPicPr preferRelativeResize="0"/>
          <p:nvPr/>
        </p:nvPicPr>
        <p:blipFill rotWithShape="1">
          <a:blip r:embed="rId3">
            <a:alphaModFix/>
          </a:blip>
          <a:srcRect/>
          <a:stretch/>
        </p:blipFill>
        <p:spPr>
          <a:xfrm>
            <a:off x="8364946" y="0"/>
            <a:ext cx="3667019" cy="1702197"/>
          </a:xfrm>
          <a:prstGeom prst="rect">
            <a:avLst/>
          </a:prstGeom>
          <a:noFill/>
          <a:ln>
            <a:noFill/>
          </a:ln>
        </p:spPr>
      </p:pic>
      <p:pic>
        <p:nvPicPr>
          <p:cNvPr id="191" name="Google Shape;191;p11"/>
          <p:cNvPicPr preferRelativeResize="0"/>
          <p:nvPr/>
        </p:nvPicPr>
        <p:blipFill>
          <a:blip r:embed="rId4">
            <a:alphaModFix/>
          </a:blip>
          <a:stretch>
            <a:fillRect/>
          </a:stretch>
        </p:blipFill>
        <p:spPr>
          <a:xfrm>
            <a:off x="152400" y="152400"/>
            <a:ext cx="4301079" cy="3225809"/>
          </a:xfrm>
          <a:prstGeom prst="rect">
            <a:avLst/>
          </a:prstGeom>
          <a:noFill/>
          <a:ln>
            <a:noFill/>
          </a:ln>
        </p:spPr>
      </p:pic>
      <p:pic>
        <p:nvPicPr>
          <p:cNvPr id="192" name="Google Shape;192;p11"/>
          <p:cNvPicPr preferRelativeResize="0"/>
          <p:nvPr/>
        </p:nvPicPr>
        <p:blipFill>
          <a:blip r:embed="rId5">
            <a:alphaModFix/>
          </a:blip>
          <a:stretch>
            <a:fillRect/>
          </a:stretch>
        </p:blipFill>
        <p:spPr>
          <a:xfrm rot="509958">
            <a:off x="3903833" y="3562999"/>
            <a:ext cx="4101272" cy="3075948"/>
          </a:xfrm>
          <a:prstGeom prst="rect">
            <a:avLst/>
          </a:prstGeom>
          <a:noFill/>
          <a:ln>
            <a:noFill/>
          </a:ln>
        </p:spPr>
      </p:pic>
      <p:pic>
        <p:nvPicPr>
          <p:cNvPr id="193" name="Google Shape;193;p11"/>
          <p:cNvPicPr preferRelativeResize="0"/>
          <p:nvPr/>
        </p:nvPicPr>
        <p:blipFill rotWithShape="1">
          <a:blip r:embed="rId6">
            <a:alphaModFix/>
          </a:blip>
          <a:srcRect l="17695" b="10730"/>
          <a:stretch/>
        </p:blipFill>
        <p:spPr>
          <a:xfrm rot="617120">
            <a:off x="2486828" y="2157694"/>
            <a:ext cx="2847062" cy="2316031"/>
          </a:xfrm>
          <a:prstGeom prst="rect">
            <a:avLst/>
          </a:prstGeom>
          <a:noFill/>
          <a:ln>
            <a:noFill/>
          </a:ln>
        </p:spPr>
      </p:pic>
      <p:pic>
        <p:nvPicPr>
          <p:cNvPr id="194" name="Google Shape;194;p11"/>
          <p:cNvPicPr preferRelativeResize="0"/>
          <p:nvPr/>
        </p:nvPicPr>
        <p:blipFill>
          <a:blip r:embed="rId7">
            <a:alphaModFix/>
          </a:blip>
          <a:stretch>
            <a:fillRect/>
          </a:stretch>
        </p:blipFill>
        <p:spPr>
          <a:xfrm rot="554872">
            <a:off x="4247429" y="257691"/>
            <a:ext cx="3414080" cy="2560566"/>
          </a:xfrm>
          <a:prstGeom prst="rect">
            <a:avLst/>
          </a:prstGeom>
          <a:noFill/>
          <a:ln>
            <a:noFill/>
          </a:ln>
        </p:spPr>
      </p:pic>
      <p:pic>
        <p:nvPicPr>
          <p:cNvPr id="195" name="Google Shape;195;p11"/>
          <p:cNvPicPr preferRelativeResize="0"/>
          <p:nvPr/>
        </p:nvPicPr>
        <p:blipFill>
          <a:blip r:embed="rId8">
            <a:alphaModFix/>
          </a:blip>
          <a:stretch>
            <a:fillRect/>
          </a:stretch>
        </p:blipFill>
        <p:spPr>
          <a:xfrm rot="-413273">
            <a:off x="46556" y="3585933"/>
            <a:ext cx="4040100" cy="3030081"/>
          </a:xfrm>
          <a:prstGeom prst="rect">
            <a:avLst/>
          </a:prstGeom>
          <a:noFill/>
          <a:ln>
            <a:noFill/>
          </a:ln>
        </p:spPr>
      </p:pic>
      <p:sp>
        <p:nvSpPr>
          <p:cNvPr id="2" name="TextBox 1"/>
          <p:cNvSpPr txBox="1"/>
          <p:nvPr/>
        </p:nvSpPr>
        <p:spPr>
          <a:xfrm>
            <a:off x="8081062" y="1765304"/>
            <a:ext cx="4040298" cy="5262979"/>
          </a:xfrm>
          <a:prstGeom prst="rect">
            <a:avLst/>
          </a:prstGeom>
          <a:noFill/>
        </p:spPr>
        <p:txBody>
          <a:bodyPr wrap="square" rtlCol="0">
            <a:spAutoFit/>
          </a:bodyPr>
          <a:lstStyle/>
          <a:p>
            <a:pPr lvl="0">
              <a:buSzPts val="1400"/>
            </a:pPr>
            <a:r>
              <a:rPr lang="en-US" sz="2400" dirty="0">
                <a:latin typeface="Calibri"/>
                <a:cs typeface="Calibri"/>
                <a:sym typeface="Calibri"/>
              </a:rPr>
              <a:t>Daily Literacy Learning (DLL) is a whole class approach to teaching reading and writing with a focus of oral language. This </a:t>
            </a:r>
            <a:r>
              <a:rPr lang="en-US" sz="2400" dirty="0" err="1">
                <a:latin typeface="Calibri"/>
                <a:cs typeface="Calibri"/>
                <a:sym typeface="Calibri"/>
              </a:rPr>
              <a:t>programme</a:t>
            </a:r>
            <a:r>
              <a:rPr lang="en-US" sz="2400" dirty="0">
                <a:latin typeface="Calibri"/>
                <a:cs typeface="Calibri"/>
                <a:sym typeface="Calibri"/>
              </a:rPr>
              <a:t> is specifically for P2 children and was successfully </a:t>
            </a:r>
            <a:r>
              <a:rPr lang="en-US" sz="2400" dirty="0" err="1">
                <a:latin typeface="Calibri"/>
                <a:cs typeface="Calibri"/>
                <a:sym typeface="Calibri"/>
              </a:rPr>
              <a:t>trialled</a:t>
            </a:r>
            <a:r>
              <a:rPr lang="en-US" sz="2400" dirty="0">
                <a:latin typeface="Calibri"/>
                <a:cs typeface="Calibri"/>
                <a:sym typeface="Calibri"/>
              </a:rPr>
              <a:t> in St. Marks last year and remains a focus on the school.  The main aims of DLL are to develop pupils into confident, independent readers and writers with strong oral language skills. </a:t>
            </a: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27911" y="-318066"/>
            <a:ext cx="3411973" cy="999310"/>
          </a:xfrm>
          <a:prstGeom prst="rect">
            <a:avLst/>
          </a:prstGeom>
          <a:noFill/>
          <a:ln>
            <a:noFill/>
          </a:ln>
        </p:spPr>
        <p:txBody>
          <a:bodyPr spcFirstLastPara="1" wrap="square" lIns="109725" tIns="109725" rIns="109725" bIns="91425" anchor="ctr" anchorCtr="0">
            <a:normAutofit fontScale="90000"/>
          </a:bodyPr>
          <a:lstStyle/>
          <a:p>
            <a:pPr marL="0" lvl="0" indent="0" algn="ctr" rtl="0">
              <a:lnSpc>
                <a:spcPct val="150000"/>
              </a:lnSpc>
              <a:spcBef>
                <a:spcPts val="0"/>
              </a:spcBef>
              <a:spcAft>
                <a:spcPts val="0"/>
              </a:spcAft>
              <a:buClr>
                <a:srgbClr val="3F3F3F"/>
              </a:buClr>
              <a:buSzPct val="100000"/>
              <a:buFont typeface="Meiryo"/>
              <a:buNone/>
            </a:pPr>
            <a:r>
              <a:rPr lang="en-GB" dirty="0"/>
              <a:t>Numeracy </a:t>
            </a:r>
            <a:endParaRPr dirty="0"/>
          </a:p>
        </p:txBody>
      </p:sp>
      <p:pic>
        <p:nvPicPr>
          <p:cNvPr id="204" name="Google Shape;204;p12"/>
          <p:cNvPicPr preferRelativeResize="0"/>
          <p:nvPr/>
        </p:nvPicPr>
        <p:blipFill>
          <a:blip r:embed="rId3">
            <a:alphaModFix/>
          </a:blip>
          <a:stretch>
            <a:fillRect/>
          </a:stretch>
        </p:blipFill>
        <p:spPr>
          <a:xfrm>
            <a:off x="3134349" y="-260792"/>
            <a:ext cx="4581824" cy="3436374"/>
          </a:xfrm>
          <a:prstGeom prst="rect">
            <a:avLst/>
          </a:prstGeom>
          <a:noFill/>
          <a:ln>
            <a:noFill/>
          </a:ln>
        </p:spPr>
      </p:pic>
      <p:pic>
        <p:nvPicPr>
          <p:cNvPr id="205" name="Google Shape;205;p12"/>
          <p:cNvPicPr preferRelativeResize="0"/>
          <p:nvPr/>
        </p:nvPicPr>
        <p:blipFill>
          <a:blip r:embed="rId4">
            <a:alphaModFix/>
          </a:blip>
          <a:stretch>
            <a:fillRect/>
          </a:stretch>
        </p:blipFill>
        <p:spPr>
          <a:xfrm>
            <a:off x="8385315" y="4462432"/>
            <a:ext cx="3093154" cy="2319878"/>
          </a:xfrm>
          <a:prstGeom prst="rect">
            <a:avLst/>
          </a:prstGeom>
          <a:noFill/>
          <a:ln>
            <a:noFill/>
          </a:ln>
        </p:spPr>
      </p:pic>
      <p:pic>
        <p:nvPicPr>
          <p:cNvPr id="206" name="Google Shape;206;p12"/>
          <p:cNvPicPr preferRelativeResize="0"/>
          <p:nvPr/>
        </p:nvPicPr>
        <p:blipFill>
          <a:blip r:embed="rId5">
            <a:alphaModFix/>
          </a:blip>
          <a:stretch>
            <a:fillRect/>
          </a:stretch>
        </p:blipFill>
        <p:spPr>
          <a:xfrm>
            <a:off x="-502091" y="3294102"/>
            <a:ext cx="4174077" cy="3130557"/>
          </a:xfrm>
          <a:prstGeom prst="rect">
            <a:avLst/>
          </a:prstGeom>
          <a:noFill/>
          <a:ln>
            <a:noFill/>
          </a:ln>
        </p:spPr>
      </p:pic>
      <p:pic>
        <p:nvPicPr>
          <p:cNvPr id="207" name="Google Shape;207;p12"/>
          <p:cNvPicPr preferRelativeResize="0"/>
          <p:nvPr/>
        </p:nvPicPr>
        <p:blipFill>
          <a:blip r:embed="rId6">
            <a:alphaModFix/>
          </a:blip>
          <a:stretch>
            <a:fillRect/>
          </a:stretch>
        </p:blipFill>
        <p:spPr>
          <a:xfrm>
            <a:off x="3384062" y="3533233"/>
            <a:ext cx="4332111" cy="3249077"/>
          </a:xfrm>
          <a:prstGeom prst="rect">
            <a:avLst/>
          </a:prstGeom>
          <a:noFill/>
          <a:ln>
            <a:noFill/>
          </a:ln>
        </p:spPr>
      </p:pic>
      <p:sp>
        <p:nvSpPr>
          <p:cNvPr id="2" name="TextBox 1"/>
          <p:cNvSpPr txBox="1"/>
          <p:nvPr/>
        </p:nvSpPr>
        <p:spPr>
          <a:xfrm>
            <a:off x="7744084" y="61227"/>
            <a:ext cx="5002725" cy="4401205"/>
          </a:xfrm>
          <a:prstGeom prst="rect">
            <a:avLst/>
          </a:prstGeom>
          <a:noFill/>
        </p:spPr>
        <p:txBody>
          <a:bodyPr wrap="square" rtlCol="0">
            <a:spAutoFit/>
          </a:bodyPr>
          <a:lstStyle/>
          <a:p>
            <a:pPr lvl="0">
              <a:buSzPts val="1400"/>
            </a:pPr>
            <a:r>
              <a:rPr lang="en-US" dirty="0">
                <a:latin typeface="Calibri"/>
                <a:ea typeface="Calibri"/>
                <a:cs typeface="Calibri"/>
                <a:sym typeface="Calibri"/>
              </a:rPr>
              <a:t>I</a:t>
            </a:r>
            <a:r>
              <a:rPr lang="en-US" sz="2000" dirty="0">
                <a:latin typeface="Calibri"/>
                <a:ea typeface="Calibri"/>
                <a:cs typeface="Calibri"/>
                <a:sym typeface="Calibri"/>
              </a:rPr>
              <a:t>n Primary 2 we will continue the good practice of Primary 1 to provide Concrete, Pictorial and Abstract opportunities. As this is a highly effective approach to teaching mathematics that develops a deep and sustainable understanding of </a:t>
            </a:r>
            <a:r>
              <a:rPr lang="en-US" sz="2000" dirty="0" err="1">
                <a:latin typeface="Calibri"/>
                <a:ea typeface="Calibri"/>
                <a:cs typeface="Calibri"/>
                <a:sym typeface="Calibri"/>
              </a:rPr>
              <a:t>maths</a:t>
            </a:r>
            <a:r>
              <a:rPr lang="en-US" sz="2000" dirty="0">
                <a:latin typeface="Calibri"/>
                <a:ea typeface="Calibri"/>
                <a:cs typeface="Calibri"/>
                <a:sym typeface="Calibri"/>
              </a:rPr>
              <a:t> in pupils. </a:t>
            </a:r>
            <a:endParaRPr lang="en-US" sz="2000" dirty="0">
              <a:latin typeface="Calibri"/>
              <a:cs typeface="Calibri"/>
              <a:sym typeface="Calibri"/>
            </a:endParaRPr>
          </a:p>
          <a:p>
            <a:pPr lvl="0">
              <a:buSzPts val="1400"/>
            </a:pPr>
            <a:r>
              <a:rPr lang="en-US" sz="2000" dirty="0">
                <a:latin typeface="Calibri"/>
                <a:ea typeface="Calibri"/>
                <a:cs typeface="Calibri"/>
                <a:sym typeface="Calibri"/>
              </a:rPr>
              <a:t>At home you can support your child by </a:t>
            </a:r>
            <a:r>
              <a:rPr lang="en-US" sz="2000" dirty="0" err="1">
                <a:latin typeface="Calibri"/>
                <a:ea typeface="Calibri"/>
                <a:cs typeface="Calibri"/>
                <a:sym typeface="Calibri"/>
              </a:rPr>
              <a:t>practise</a:t>
            </a:r>
            <a:r>
              <a:rPr lang="en-US" sz="2000" dirty="0">
                <a:latin typeface="Calibri"/>
                <a:ea typeface="Calibri"/>
                <a:cs typeface="Calibri"/>
                <a:sym typeface="Calibri"/>
              </a:rPr>
              <a:t> counting, </a:t>
            </a:r>
            <a:r>
              <a:rPr lang="en-US" sz="2000" dirty="0" err="1">
                <a:latin typeface="Calibri"/>
                <a:ea typeface="Calibri"/>
                <a:cs typeface="Calibri"/>
                <a:sym typeface="Calibri"/>
              </a:rPr>
              <a:t>recognising</a:t>
            </a:r>
            <a:r>
              <a:rPr lang="en-US" sz="2000" dirty="0">
                <a:latin typeface="Calibri"/>
                <a:ea typeface="Calibri"/>
                <a:cs typeface="Calibri"/>
                <a:sym typeface="Calibri"/>
              </a:rPr>
              <a:t> numbers, applying addition and subtraction strategies. Of course there was also be numeracy homework. Should you require any cubes to support your child at home please let me know. As it’s important the children have the tools they need to complete their homework</a:t>
            </a:r>
            <a:r>
              <a:rPr lang="en-US" dirty="0">
                <a:latin typeface="Calibri"/>
                <a:ea typeface="Calibri"/>
                <a:cs typeface="Calibri"/>
                <a:sym typeface="Calibri"/>
              </a:rPr>
              <a:t>. </a:t>
            </a:r>
            <a:endParaRPr lang="en-US" dirty="0">
              <a:latin typeface="Calibri"/>
              <a:cs typeface="Calibri"/>
              <a:sym typeface="Calibri"/>
            </a:endParaRPr>
          </a:p>
        </p:txBody>
      </p:sp>
      <p:pic>
        <p:nvPicPr>
          <p:cNvPr id="203" name="Google Shape;203;p12"/>
          <p:cNvPicPr preferRelativeResize="0"/>
          <p:nvPr/>
        </p:nvPicPr>
        <p:blipFill rotWithShape="1">
          <a:blip r:embed="rId7">
            <a:alphaModFix/>
          </a:blip>
          <a:srcRect/>
          <a:stretch/>
        </p:blipFill>
        <p:spPr>
          <a:xfrm>
            <a:off x="-428798" y="752048"/>
            <a:ext cx="4861510" cy="24004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3"/>
          <p:cNvSpPr txBox="1">
            <a:spLocks noGrp="1"/>
          </p:cNvSpPr>
          <p:nvPr>
            <p:ph type="ctrTitle"/>
          </p:nvPr>
        </p:nvSpPr>
        <p:spPr>
          <a:xfrm>
            <a:off x="1684694" y="51601"/>
            <a:ext cx="6007691" cy="949267"/>
          </a:xfrm>
          <a:prstGeom prst="rect">
            <a:avLst/>
          </a:prstGeom>
          <a:noFill/>
          <a:ln>
            <a:noFill/>
          </a:ln>
        </p:spPr>
        <p:txBody>
          <a:bodyPr spcFirstLastPara="1" wrap="square" lIns="109725" tIns="109725" rIns="109725" bIns="91425" anchor="ctr" anchorCtr="0">
            <a:noAutofit/>
          </a:bodyPr>
          <a:lstStyle/>
          <a:p>
            <a:pPr marL="0" lvl="0" indent="0" algn="l" rtl="0">
              <a:lnSpc>
                <a:spcPct val="125000"/>
              </a:lnSpc>
              <a:spcBef>
                <a:spcPts val="0"/>
              </a:spcBef>
              <a:spcAft>
                <a:spcPts val="0"/>
              </a:spcAft>
              <a:buClr>
                <a:srgbClr val="3F3F3F"/>
              </a:buClr>
              <a:buSzPts val="4400"/>
              <a:buFont typeface="Meiryo"/>
              <a:buNone/>
            </a:pPr>
            <a:r>
              <a:rPr lang="en-GB" sz="4400" b="1"/>
              <a:t>OUR MISSION </a:t>
            </a:r>
            <a:endParaRPr/>
          </a:p>
        </p:txBody>
      </p:sp>
      <p:sp>
        <p:nvSpPr>
          <p:cNvPr id="216" name="Google Shape;216;p13"/>
          <p:cNvSpPr txBox="1">
            <a:spLocks noGrp="1"/>
          </p:cNvSpPr>
          <p:nvPr>
            <p:ph type="subTitle" idx="1"/>
          </p:nvPr>
        </p:nvSpPr>
        <p:spPr>
          <a:xfrm>
            <a:off x="928610" y="2445019"/>
            <a:ext cx="5328499" cy="3872309"/>
          </a:xfrm>
          <a:prstGeom prst="rect">
            <a:avLst/>
          </a:prstGeom>
          <a:noFill/>
          <a:ln>
            <a:noFill/>
          </a:ln>
        </p:spPr>
        <p:txBody>
          <a:bodyPr spcFirstLastPara="1" wrap="square" lIns="109725" tIns="109725" rIns="109725" bIns="91425" anchor="ctr" anchorCtr="0">
            <a:normAutofit fontScale="62500" lnSpcReduction="20000"/>
          </a:bodyPr>
          <a:lstStyle/>
          <a:p>
            <a:pPr marL="0" lvl="0" indent="0" algn="l" rtl="0">
              <a:lnSpc>
                <a:spcPct val="150000"/>
              </a:lnSpc>
              <a:spcBef>
                <a:spcPts val="0"/>
              </a:spcBef>
              <a:spcAft>
                <a:spcPts val="0"/>
              </a:spcAft>
              <a:buClr>
                <a:srgbClr val="262626"/>
              </a:buClr>
              <a:buSzPct val="100000"/>
              <a:buNone/>
            </a:pPr>
            <a:r>
              <a:rPr lang="en-GB" sz="3400"/>
              <a:t>As a Catholic School, our mission is to develop as a community of faith and learning, providing the highest quality of education, and offering formation through the promotion of Gospel values, through celebration and worship, and through service to the common good.</a:t>
            </a:r>
            <a:endParaRPr/>
          </a:p>
          <a:p>
            <a:pPr marL="0" lvl="0" indent="0" algn="l" rtl="0">
              <a:lnSpc>
                <a:spcPct val="150000"/>
              </a:lnSpc>
              <a:spcBef>
                <a:spcPts val="930"/>
              </a:spcBef>
              <a:spcAft>
                <a:spcPts val="0"/>
              </a:spcAft>
              <a:buClr>
                <a:srgbClr val="262626"/>
              </a:buClr>
              <a:buSzPct val="100000"/>
              <a:buNone/>
            </a:pPr>
            <a:endParaRPr/>
          </a:p>
          <a:p>
            <a:pPr marL="0" lvl="0" indent="0" algn="l" rtl="0">
              <a:lnSpc>
                <a:spcPct val="150000"/>
              </a:lnSpc>
              <a:spcBef>
                <a:spcPts val="930"/>
              </a:spcBef>
              <a:spcAft>
                <a:spcPts val="0"/>
              </a:spcAft>
              <a:buClr>
                <a:srgbClr val="262626"/>
              </a:buClr>
              <a:buSzPct val="100000"/>
              <a:buNone/>
            </a:pPr>
            <a:endParaRPr/>
          </a:p>
          <a:p>
            <a:pPr marL="0" lvl="0" indent="0" algn="l" rtl="0">
              <a:lnSpc>
                <a:spcPct val="150000"/>
              </a:lnSpc>
              <a:spcBef>
                <a:spcPts val="930"/>
              </a:spcBef>
              <a:spcAft>
                <a:spcPts val="0"/>
              </a:spcAft>
              <a:buClr>
                <a:srgbClr val="262626"/>
              </a:buClr>
              <a:buSzPct val="100000"/>
              <a:buNone/>
            </a:pPr>
            <a:endParaRPr/>
          </a:p>
        </p:txBody>
      </p:sp>
      <p:pic>
        <p:nvPicPr>
          <p:cNvPr id="217" name="Google Shape;217;p13"/>
          <p:cNvPicPr preferRelativeResize="0"/>
          <p:nvPr/>
        </p:nvPicPr>
        <p:blipFill rotWithShape="1">
          <a:blip r:embed="rId3">
            <a:alphaModFix/>
          </a:blip>
          <a:srcRect/>
          <a:stretch/>
        </p:blipFill>
        <p:spPr>
          <a:xfrm>
            <a:off x="172526" y="109558"/>
            <a:ext cx="1512168" cy="1702777"/>
          </a:xfrm>
          <a:prstGeom prst="rect">
            <a:avLst/>
          </a:prstGeom>
          <a:noFill/>
          <a:ln>
            <a:noFill/>
          </a:ln>
        </p:spPr>
      </p:pic>
      <p:pic>
        <p:nvPicPr>
          <p:cNvPr id="218" name="Google Shape;218;p13"/>
          <p:cNvPicPr preferRelativeResize="0"/>
          <p:nvPr/>
        </p:nvPicPr>
        <p:blipFill rotWithShape="1">
          <a:blip r:embed="rId4">
            <a:alphaModFix/>
          </a:blip>
          <a:srcRect/>
          <a:stretch/>
        </p:blipFill>
        <p:spPr>
          <a:xfrm>
            <a:off x="6538046" y="109558"/>
            <a:ext cx="4657725" cy="6657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393108" y="-57873"/>
            <a:ext cx="3411973" cy="1229348"/>
          </a:xfrm>
          <a:prstGeom prst="rect">
            <a:avLst/>
          </a:prstGeom>
          <a:noFill/>
          <a:ln>
            <a:noFill/>
          </a:ln>
        </p:spPr>
        <p:txBody>
          <a:bodyPr spcFirstLastPara="1" wrap="square" lIns="109725" tIns="109725" rIns="109725" bIns="91425" anchor="ctr" anchorCtr="0">
            <a:normAutofit fontScale="90000"/>
          </a:bodyPr>
          <a:lstStyle/>
          <a:p>
            <a:pPr marL="0" lvl="0" indent="0" algn="l" rtl="0">
              <a:lnSpc>
                <a:spcPct val="150000"/>
              </a:lnSpc>
              <a:spcBef>
                <a:spcPts val="0"/>
              </a:spcBef>
              <a:spcAft>
                <a:spcPts val="0"/>
              </a:spcAft>
              <a:buClr>
                <a:srgbClr val="3F3F3F"/>
              </a:buClr>
              <a:buSzPct val="100000"/>
              <a:buFont typeface="Meiryo"/>
              <a:buNone/>
            </a:pPr>
            <a:r>
              <a:rPr lang="en-GB" dirty="0"/>
              <a:t>Religious Education</a:t>
            </a:r>
            <a:endParaRPr dirty="0"/>
          </a:p>
        </p:txBody>
      </p:sp>
      <p:pic>
        <p:nvPicPr>
          <p:cNvPr id="225" name="Google Shape;225;p14" descr="A close up of a logo&#10;&#10;Description automatically generated"/>
          <p:cNvPicPr preferRelativeResize="0"/>
          <p:nvPr/>
        </p:nvPicPr>
        <p:blipFill rotWithShape="1">
          <a:blip r:embed="rId3">
            <a:alphaModFix/>
          </a:blip>
          <a:srcRect/>
          <a:stretch/>
        </p:blipFill>
        <p:spPr>
          <a:xfrm>
            <a:off x="242313" y="1530535"/>
            <a:ext cx="2787590" cy="3999960"/>
          </a:xfrm>
          <a:prstGeom prst="rect">
            <a:avLst/>
          </a:prstGeom>
          <a:noFill/>
          <a:ln>
            <a:noFill/>
          </a:ln>
        </p:spPr>
      </p:pic>
      <p:pic>
        <p:nvPicPr>
          <p:cNvPr id="226" name="Google Shape;226;p14"/>
          <p:cNvPicPr preferRelativeResize="0"/>
          <p:nvPr/>
        </p:nvPicPr>
        <p:blipFill rotWithShape="1">
          <a:blip r:embed="rId4">
            <a:alphaModFix/>
          </a:blip>
          <a:srcRect l="29128" t="16277" r="26426" b="6101"/>
          <a:stretch/>
        </p:blipFill>
        <p:spPr>
          <a:xfrm>
            <a:off x="8833497" y="171690"/>
            <a:ext cx="2787599" cy="6491460"/>
          </a:xfrm>
          <a:prstGeom prst="rect">
            <a:avLst/>
          </a:prstGeom>
          <a:noFill/>
          <a:ln>
            <a:noFill/>
          </a:ln>
        </p:spPr>
      </p:pic>
      <p:sp>
        <p:nvSpPr>
          <p:cNvPr id="2" name="TextBox 1"/>
          <p:cNvSpPr txBox="1"/>
          <p:nvPr/>
        </p:nvSpPr>
        <p:spPr>
          <a:xfrm>
            <a:off x="5034988" y="556801"/>
            <a:ext cx="2870521" cy="4832092"/>
          </a:xfrm>
          <a:prstGeom prst="rect">
            <a:avLst/>
          </a:prstGeom>
          <a:noFill/>
        </p:spPr>
        <p:txBody>
          <a:bodyPr wrap="square" rtlCol="0">
            <a:spAutoFit/>
          </a:bodyPr>
          <a:lstStyle/>
          <a:p>
            <a:pPr lvl="0">
              <a:buSzPts val="1400"/>
            </a:pPr>
            <a:r>
              <a:rPr lang="en-US" sz="2800" dirty="0">
                <a:latin typeface="Calibri"/>
                <a:cs typeface="Calibri"/>
                <a:sym typeface="Calibri"/>
              </a:rPr>
              <a:t>In our classroom we have an Altar.  </a:t>
            </a:r>
            <a:r>
              <a:rPr lang="en-US" sz="2800" dirty="0" smtClean="0">
                <a:latin typeface="Calibri"/>
                <a:cs typeface="Calibri"/>
                <a:sym typeface="Calibri"/>
              </a:rPr>
              <a:t>We </a:t>
            </a:r>
            <a:r>
              <a:rPr lang="en-US" sz="2800" dirty="0">
                <a:latin typeface="Calibri"/>
                <a:cs typeface="Calibri"/>
                <a:sym typeface="Calibri"/>
              </a:rPr>
              <a:t>teach RE throughout the week based on the This is our Faith, in addition to learning prayers and participating in school masses.  </a:t>
            </a: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9" y="705113"/>
            <a:ext cx="3396646" cy="5348446"/>
          </a:xfrm>
        </p:spPr>
        <p:txBody>
          <a:bodyPr>
            <a:normAutofit/>
          </a:bodyPr>
          <a:lstStyle/>
          <a:p>
            <a:pPr lvl="0">
              <a:lnSpc>
                <a:spcPct val="140000"/>
              </a:lnSpc>
              <a:spcBef>
                <a:spcPts val="930"/>
              </a:spcBef>
            </a:pPr>
            <a:r>
              <a:rPr lang="en-US" sz="2400" dirty="0"/>
              <a:t>P.E. days are Thursday and Friday!</a:t>
            </a:r>
            <a:r>
              <a:rPr lang="en-US" sz="1800" b="0" dirty="0"/>
              <a:t/>
            </a:r>
            <a:br>
              <a:rPr lang="en-US" sz="1800" b="0" dirty="0"/>
            </a:br>
            <a:r>
              <a:rPr lang="en-GB" sz="2400" b="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PE </a:t>
            </a:r>
            <a:r>
              <a:rPr lang="en-GB" sz="24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kit should be worn to school on PE days. </a:t>
            </a:r>
            <a:r>
              <a:rPr lang="en-GB" sz="2400" b="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GB" sz="2400" b="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GB" sz="24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GB" sz="24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GB" sz="2400" b="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PE </a:t>
            </a:r>
            <a:r>
              <a:rPr lang="en-GB" sz="24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kit is black shorts/ joggers/ leggings, yellow polo shirt, black trainers. </a:t>
            </a:r>
            <a:endParaRPr lang="en-GB" dirty="0"/>
          </a:p>
        </p:txBody>
      </p:sp>
      <p:sp>
        <p:nvSpPr>
          <p:cNvPr id="3" name="Text Placeholder 2"/>
          <p:cNvSpPr>
            <a:spLocks noGrp="1"/>
          </p:cNvSpPr>
          <p:nvPr>
            <p:ph type="body" idx="1"/>
          </p:nvPr>
        </p:nvSpPr>
        <p:spPr/>
        <p:txBody>
          <a:bodyPr/>
          <a:lstStyle/>
          <a:p>
            <a:r>
              <a:rPr lang="en-GB" sz="22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PE will often be delivered through outdoor lessons, children should also bring their school jumper, a waterproof jacket/ outdoor trainers on those days. </a:t>
            </a:r>
            <a:r>
              <a:rPr lang="en-GB" sz="2200" b="0" kern="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There </a:t>
            </a:r>
            <a:r>
              <a:rPr lang="en-GB" sz="2200" b="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is support for any families who require help with any aspect of school uniform or PE uniform</a:t>
            </a:r>
            <a:endParaRPr lang="en-GB" dirty="0"/>
          </a:p>
        </p:txBody>
      </p:sp>
    </p:spTree>
    <p:extLst>
      <p:ext uri="{BB962C8B-B14F-4D97-AF65-F5344CB8AC3E}">
        <p14:creationId xmlns:p14="http://schemas.microsoft.com/office/powerpoint/2010/main" val="356246059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1"/>
        <p:cNvGrpSpPr/>
        <p:nvPr/>
      </p:nvGrpSpPr>
      <p:grpSpPr>
        <a:xfrm>
          <a:off x="0" y="0"/>
          <a:ext cx="0" cy="0"/>
          <a:chOff x="0" y="0"/>
          <a:chExt cx="0" cy="0"/>
        </a:xfrm>
      </p:grpSpPr>
      <p:sp>
        <p:nvSpPr>
          <p:cNvPr id="232" name="Google Shape;232;p15"/>
          <p:cNvSpPr/>
          <p:nvPr/>
        </p:nvSpPr>
        <p:spPr>
          <a:xfrm>
            <a:off x="4718302" y="0"/>
            <a:ext cx="7473698" cy="6858000"/>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33" name="Google Shape;233;p15"/>
          <p:cNvSpPr/>
          <p:nvPr/>
        </p:nvSpPr>
        <p:spPr>
          <a:xfrm rot="5400000">
            <a:off x="1257298" y="3396997"/>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34" name="Google Shape;234;p15"/>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pic>
        <p:nvPicPr>
          <p:cNvPr id="235" name="Google Shape;235;p15" descr="A picture containing outdoor, grass, wooden, sitting&#10;&#10;Description automatically generated"/>
          <p:cNvPicPr preferRelativeResize="0">
            <a:picLocks noGrp="1"/>
          </p:cNvPicPr>
          <p:nvPr>
            <p:ph type="pic" idx="2"/>
          </p:nvPr>
        </p:nvPicPr>
        <p:blipFill rotWithShape="1">
          <a:blip r:embed="rId3">
            <a:alphaModFix/>
          </a:blip>
          <a:srcRect l="20638" r="20640" b="2"/>
          <a:stretch/>
        </p:blipFill>
        <p:spPr>
          <a:xfrm>
            <a:off x="13253" y="-52999"/>
            <a:ext cx="4654296" cy="5290511"/>
          </a:xfrm>
          <a:prstGeom prst="rect">
            <a:avLst/>
          </a:prstGeom>
          <a:solidFill>
            <a:srgbClr val="D2D6D2"/>
          </a:solidFill>
          <a:ln>
            <a:noFill/>
          </a:ln>
        </p:spPr>
      </p:pic>
      <p:sp>
        <p:nvSpPr>
          <p:cNvPr id="236" name="Google Shape;236;p15"/>
          <p:cNvSpPr/>
          <p:nvPr/>
        </p:nvSpPr>
        <p:spPr>
          <a:xfrm>
            <a:off x="4697806" y="-2"/>
            <a:ext cx="7494194" cy="164194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37" name="Google Shape;237;p15"/>
          <p:cNvSpPr txBox="1">
            <a:spLocks noGrp="1"/>
          </p:cNvSpPr>
          <p:nvPr>
            <p:ph type="title"/>
          </p:nvPr>
        </p:nvSpPr>
        <p:spPr>
          <a:xfrm>
            <a:off x="5376671" y="265706"/>
            <a:ext cx="6399212" cy="1162801"/>
          </a:xfrm>
          <a:prstGeom prst="rect">
            <a:avLst/>
          </a:prstGeom>
          <a:noFill/>
          <a:ln>
            <a:noFill/>
          </a:ln>
        </p:spPr>
        <p:txBody>
          <a:bodyPr spcFirstLastPara="1" wrap="square" lIns="109725" tIns="109725" rIns="109725" bIns="91425" anchor="ctr" anchorCtr="0">
            <a:normAutofit/>
          </a:bodyPr>
          <a:lstStyle/>
          <a:p>
            <a:pPr marL="0" lvl="0" indent="0" algn="l" rtl="0">
              <a:lnSpc>
                <a:spcPct val="150000"/>
              </a:lnSpc>
              <a:spcBef>
                <a:spcPts val="0"/>
              </a:spcBef>
              <a:spcAft>
                <a:spcPts val="0"/>
              </a:spcAft>
              <a:buClr>
                <a:schemeClr val="lt1"/>
              </a:buClr>
              <a:buSzPts val="3600"/>
              <a:buFont typeface="Meiryo"/>
              <a:buNone/>
            </a:pPr>
            <a:r>
              <a:rPr lang="en-GB" sz="3600">
                <a:solidFill>
                  <a:schemeClr val="lt1"/>
                </a:solidFill>
              </a:rPr>
              <a:t>Outdoor Education</a:t>
            </a:r>
            <a:endParaRPr/>
          </a:p>
        </p:txBody>
      </p:sp>
      <p:sp>
        <p:nvSpPr>
          <p:cNvPr id="238" name="Google Shape;238;p15"/>
          <p:cNvSpPr/>
          <p:nvPr/>
        </p:nvSpPr>
        <p:spPr>
          <a:xfrm>
            <a:off x="4674795" y="1658471"/>
            <a:ext cx="7517205" cy="3541058"/>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39" name="Google Shape;239;p15"/>
          <p:cNvSpPr/>
          <p:nvPr/>
        </p:nvSpPr>
        <p:spPr>
          <a:xfrm>
            <a:off x="1" y="5205919"/>
            <a:ext cx="4651248" cy="16520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40" name="Google Shape;240;p15"/>
          <p:cNvSpPr/>
          <p:nvPr/>
        </p:nvSpPr>
        <p:spPr>
          <a:xfrm rot="5400000">
            <a:off x="1236801" y="3396995"/>
            <a:ext cx="685800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241" name="Google Shape;241;p15"/>
          <p:cNvSpPr txBox="1">
            <a:spLocks noGrp="1"/>
          </p:cNvSpPr>
          <p:nvPr>
            <p:ph type="body" idx="1"/>
          </p:nvPr>
        </p:nvSpPr>
        <p:spPr>
          <a:xfrm>
            <a:off x="5376670" y="1940119"/>
            <a:ext cx="6961943" cy="4229187"/>
          </a:xfrm>
          <a:prstGeom prst="rect">
            <a:avLst/>
          </a:prstGeom>
          <a:noFill/>
          <a:ln>
            <a:noFill/>
          </a:ln>
        </p:spPr>
        <p:txBody>
          <a:bodyPr spcFirstLastPara="1" wrap="square" lIns="109725" tIns="109725" rIns="109725" bIns="91425" anchor="ctr" anchorCtr="0">
            <a:normAutofit/>
          </a:bodyPr>
          <a:lstStyle/>
          <a:p>
            <a:pPr marL="0" lvl="0" indent="0" algn="l" rtl="0">
              <a:lnSpc>
                <a:spcPct val="140000"/>
              </a:lnSpc>
              <a:spcBef>
                <a:spcPts val="0"/>
              </a:spcBef>
              <a:spcAft>
                <a:spcPts val="0"/>
              </a:spcAft>
              <a:buClr>
                <a:srgbClr val="3F3F3F"/>
              </a:buClr>
              <a:buSzPts val="1800"/>
              <a:buNone/>
            </a:pPr>
            <a:r>
              <a:rPr lang="en-GB" dirty="0"/>
              <a:t>Outdoor Learning will occur on a Friday. Pupils will engage with the natural world and participate in environmental and adventure activities</a:t>
            </a:r>
            <a:r>
              <a:rPr lang="en-GB" dirty="0" smtClean="0"/>
              <a:t>.</a:t>
            </a:r>
          </a:p>
          <a:p>
            <a:pPr marL="0" lvl="0" indent="0" algn="l" rtl="0">
              <a:lnSpc>
                <a:spcPct val="140000"/>
              </a:lnSpc>
              <a:spcBef>
                <a:spcPts val="0"/>
              </a:spcBef>
              <a:spcAft>
                <a:spcPts val="0"/>
              </a:spcAft>
              <a:buClr>
                <a:srgbClr val="3F3F3F"/>
              </a:buClr>
              <a:buSzPts val="1800"/>
              <a:buNone/>
            </a:pPr>
            <a:endParaRPr lang="en-GB" dirty="0"/>
          </a:p>
          <a:p>
            <a:pPr marL="0" lvl="0" indent="0">
              <a:lnSpc>
                <a:spcPct val="100000"/>
              </a:lnSpc>
              <a:spcBef>
                <a:spcPts val="0"/>
              </a:spcBef>
              <a:buClrTx/>
              <a:buSzTx/>
            </a:pPr>
            <a:r>
              <a:rPr lang="en-GB" kern="1200" dirty="0">
                <a:solidFill>
                  <a:prstClr val="black"/>
                </a:solidFill>
                <a:ea typeface="+mn-ea"/>
                <a:cs typeface="+mn-cs"/>
              </a:rPr>
              <a:t>Mrs </a:t>
            </a:r>
            <a:r>
              <a:rPr lang="en-GB" kern="1200" dirty="0" err="1">
                <a:solidFill>
                  <a:prstClr val="black"/>
                </a:solidFill>
                <a:ea typeface="+mn-ea"/>
                <a:cs typeface="+mn-cs"/>
              </a:rPr>
              <a:t>Carwood</a:t>
            </a:r>
            <a:r>
              <a:rPr lang="en-GB" kern="1200" dirty="0">
                <a:solidFill>
                  <a:prstClr val="black"/>
                </a:solidFill>
                <a:ea typeface="+mn-ea"/>
                <a:cs typeface="+mn-cs"/>
              </a:rPr>
              <a:t> our forest school leader is currently working with Primary 1 and Primary 7. Primary 2 should get a forest school block later on in the year. </a:t>
            </a:r>
          </a:p>
          <a:p>
            <a:pPr marL="0" lvl="0" indent="0" algn="l" rtl="0">
              <a:lnSpc>
                <a:spcPct val="140000"/>
              </a:lnSpc>
              <a:spcBef>
                <a:spcPts val="0"/>
              </a:spcBef>
              <a:spcAft>
                <a:spcPts val="0"/>
              </a:spcAft>
              <a:buClr>
                <a:srgbClr val="3F3F3F"/>
              </a:buClr>
              <a:buSzPts val="1800"/>
              <a:buNone/>
            </a:pPr>
            <a:endParaRPr dirty="0"/>
          </a:p>
          <a:p>
            <a:pPr marL="0" lvl="0" indent="0" algn="l" rtl="0">
              <a:lnSpc>
                <a:spcPct val="140000"/>
              </a:lnSpc>
              <a:spcBef>
                <a:spcPts val="930"/>
              </a:spcBef>
              <a:spcAft>
                <a:spcPts val="0"/>
              </a:spcAft>
              <a:buClr>
                <a:srgbClr val="3F3F3F"/>
              </a:buClr>
              <a:buSzPts val="1800"/>
              <a:buNone/>
            </a:pPr>
            <a:endParaRPr dirty="0"/>
          </a:p>
        </p:txBody>
      </p:sp>
      <p:sp>
        <p:nvSpPr>
          <p:cNvPr id="242" name="Google Shape;242;p15"/>
          <p:cNvSpPr/>
          <p:nvPr/>
        </p:nvSpPr>
        <p:spPr>
          <a:xfrm>
            <a:off x="1524" y="5205919"/>
            <a:ext cx="12188952" cy="640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txBox="1">
            <a:spLocks noGrp="1"/>
          </p:cNvSpPr>
          <p:nvPr>
            <p:ph type="title"/>
          </p:nvPr>
        </p:nvSpPr>
        <p:spPr>
          <a:xfrm>
            <a:off x="386989" y="683060"/>
            <a:ext cx="4044600" cy="6174900"/>
          </a:xfrm>
          <a:prstGeom prst="rect">
            <a:avLst/>
          </a:prstGeom>
          <a:noFill/>
          <a:ln>
            <a:noFill/>
          </a:ln>
        </p:spPr>
        <p:txBody>
          <a:bodyPr spcFirstLastPara="1" wrap="square" lIns="109725" tIns="109725" rIns="109725" bIns="91425" anchor="ctr" anchorCtr="0">
            <a:normAutofit fontScale="90000"/>
          </a:bodyPr>
          <a:lstStyle/>
          <a:p>
            <a:pPr marL="0" lvl="0" indent="0" algn="l" rtl="0">
              <a:lnSpc>
                <a:spcPct val="150000"/>
              </a:lnSpc>
              <a:spcBef>
                <a:spcPts val="0"/>
              </a:spcBef>
              <a:spcAft>
                <a:spcPts val="0"/>
              </a:spcAft>
              <a:buClr>
                <a:srgbClr val="3F3F3F"/>
              </a:buClr>
              <a:buSzPct val="100000"/>
              <a:buFont typeface="Meiryo"/>
              <a:buNone/>
            </a:pPr>
            <a:r>
              <a:rPr lang="en-GB" dirty="0"/>
              <a:t>Homework</a:t>
            </a:r>
            <a:endParaRPr dirty="0"/>
          </a:p>
          <a:p>
            <a:pPr marL="0" lvl="0" indent="0" algn="l" rtl="0">
              <a:lnSpc>
                <a:spcPct val="150000"/>
              </a:lnSpc>
              <a:spcBef>
                <a:spcPts val="0"/>
              </a:spcBef>
              <a:spcAft>
                <a:spcPts val="0"/>
              </a:spcAft>
              <a:buClr>
                <a:srgbClr val="3F3F3F"/>
              </a:buClr>
              <a:buSzPct val="100000"/>
              <a:buFont typeface="Meiryo"/>
              <a:buNone/>
            </a:pPr>
            <a:r>
              <a:rPr lang="en-GB" dirty="0"/>
              <a:t/>
            </a:r>
            <a:br>
              <a:rPr lang="en-GB" dirty="0"/>
            </a:br>
            <a:r>
              <a:rPr lang="en-GB" sz="2200" dirty="0"/>
              <a:t>Shared each Monday</a:t>
            </a:r>
            <a:br>
              <a:rPr lang="en-GB" sz="2200" dirty="0"/>
            </a:br>
            <a:r>
              <a:rPr lang="en-GB" sz="2200" dirty="0"/>
              <a:t>To be returned Friday</a:t>
            </a:r>
            <a:br>
              <a:rPr lang="en-GB" sz="2200" dirty="0"/>
            </a:br>
            <a:r>
              <a:rPr lang="en-GB" sz="2200" dirty="0"/>
              <a:t/>
            </a:r>
            <a:br>
              <a:rPr lang="en-GB" sz="2200" dirty="0"/>
            </a:br>
            <a:r>
              <a:rPr lang="en-GB" sz="2200" dirty="0"/>
              <a:t>3 digital tasks </a:t>
            </a:r>
            <a:br>
              <a:rPr lang="en-GB" sz="2200" dirty="0"/>
            </a:br>
            <a:r>
              <a:rPr lang="en-GB" sz="2200" dirty="0"/>
              <a:t>- weekly check in</a:t>
            </a:r>
            <a:br>
              <a:rPr lang="en-GB" sz="2200" dirty="0"/>
            </a:br>
            <a:r>
              <a:rPr lang="en-GB" sz="2200" dirty="0"/>
              <a:t>- Numeracy </a:t>
            </a:r>
            <a:br>
              <a:rPr lang="en-GB" sz="2200" dirty="0"/>
            </a:br>
            <a:r>
              <a:rPr lang="en-GB" sz="2200" dirty="0"/>
              <a:t>- Reading</a:t>
            </a:r>
            <a:br>
              <a:rPr lang="en-GB" sz="2200" dirty="0"/>
            </a:br>
            <a:r>
              <a:rPr lang="en-GB" sz="2200" dirty="0"/>
              <a:t/>
            </a:r>
            <a:br>
              <a:rPr lang="en-GB" sz="2200" dirty="0"/>
            </a:br>
            <a:r>
              <a:rPr lang="en-GB" sz="2200" dirty="0"/>
              <a:t>1 written task</a:t>
            </a:r>
            <a:br>
              <a:rPr lang="en-GB" sz="2200" dirty="0"/>
            </a:br>
            <a:r>
              <a:rPr lang="en-GB" sz="2200" dirty="0"/>
              <a:t>- spelling </a:t>
            </a:r>
            <a:br>
              <a:rPr lang="en-GB" sz="2200" dirty="0"/>
            </a:br>
            <a:r>
              <a:rPr lang="en-GB" sz="2200" dirty="0"/>
              <a:t/>
            </a:r>
            <a:br>
              <a:rPr lang="en-GB" sz="2200" dirty="0"/>
            </a:br>
            <a:endParaRPr dirty="0"/>
          </a:p>
        </p:txBody>
      </p:sp>
      <p:pic>
        <p:nvPicPr>
          <p:cNvPr id="249" name="Google Shape;249;p16" descr="A close up of a logo&#10;&#10;Description automatically generated"/>
          <p:cNvPicPr preferRelativeResize="0">
            <a:picLocks noGrp="1"/>
          </p:cNvPicPr>
          <p:nvPr>
            <p:ph type="body" idx="1"/>
          </p:nvPr>
        </p:nvPicPr>
        <p:blipFill rotWithShape="1">
          <a:blip r:embed="rId3">
            <a:alphaModFix/>
          </a:blip>
          <a:srcRect/>
          <a:stretch/>
        </p:blipFill>
        <p:spPr>
          <a:xfrm>
            <a:off x="5032258" y="417362"/>
            <a:ext cx="2754889" cy="2754889"/>
          </a:xfrm>
          <a:prstGeom prst="rect">
            <a:avLst/>
          </a:prstGeom>
          <a:noFill/>
          <a:ln>
            <a:noFill/>
          </a:ln>
        </p:spPr>
      </p:pic>
      <p:pic>
        <p:nvPicPr>
          <p:cNvPr id="250" name="Google Shape;250;p16" descr="A picture containing drawing&#10;&#10;Description automatically generated"/>
          <p:cNvPicPr preferRelativeResize="0">
            <a:picLocks noGrp="1"/>
          </p:cNvPicPr>
          <p:nvPr>
            <p:ph type="body" idx="2"/>
          </p:nvPr>
        </p:nvPicPr>
        <p:blipFill rotWithShape="1">
          <a:blip r:embed="rId4">
            <a:alphaModFix/>
          </a:blip>
          <a:srcRect/>
          <a:stretch/>
        </p:blipFill>
        <p:spPr>
          <a:xfrm>
            <a:off x="8045344" y="4058850"/>
            <a:ext cx="2543998" cy="2543998"/>
          </a:xfrm>
          <a:prstGeom prst="rect">
            <a:avLst/>
          </a:prstGeom>
          <a:noFill/>
          <a:ln>
            <a:noFill/>
          </a:ln>
        </p:spPr>
      </p:pic>
      <p:sp>
        <p:nvSpPr>
          <p:cNvPr id="251" name="Google Shape;251;p16"/>
          <p:cNvSpPr txBox="1"/>
          <p:nvPr/>
        </p:nvSpPr>
        <p:spPr>
          <a:xfrm>
            <a:off x="9006348" y="884903"/>
            <a:ext cx="171072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Literacy Planet</a:t>
            </a:r>
            <a:endParaRPr/>
          </a:p>
          <a:p>
            <a:pPr marL="0" marR="0" lvl="0" indent="0" algn="l" rtl="0">
              <a:spcBef>
                <a:spcPts val="0"/>
              </a:spcBef>
              <a:spcAft>
                <a:spcPts val="0"/>
              </a:spcAft>
              <a:buNone/>
            </a:pPr>
            <a:r>
              <a:rPr lang="en-GB" sz="1800">
                <a:solidFill>
                  <a:schemeClr val="dk1"/>
                </a:solidFill>
                <a:latin typeface="Meiryo"/>
                <a:ea typeface="Meiryo"/>
                <a:cs typeface="Meiryo"/>
                <a:sym typeface="Meiryo"/>
              </a:rPr>
              <a:t>Education City</a:t>
            </a:r>
            <a:endParaRPr/>
          </a:p>
          <a:p>
            <a:pPr marL="0" marR="0" lvl="0" indent="0" algn="l" rtl="0">
              <a:spcBef>
                <a:spcPts val="0"/>
              </a:spcBef>
              <a:spcAft>
                <a:spcPts val="0"/>
              </a:spcAft>
              <a:buNone/>
            </a:pPr>
            <a:endParaRPr sz="1800">
              <a:solidFill>
                <a:schemeClr val="dk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225975" y="115642"/>
            <a:ext cx="4317746" cy="6462704"/>
          </a:xfrm>
          <a:prstGeom prst="rect">
            <a:avLst/>
          </a:prstGeom>
          <a:noFill/>
          <a:ln>
            <a:noFill/>
          </a:ln>
        </p:spPr>
        <p:txBody>
          <a:bodyPr spcFirstLastPara="1" wrap="square" lIns="109725" tIns="109725" rIns="109725" bIns="91425" anchor="t" anchorCtr="0">
            <a:normAutofit fontScale="90000"/>
          </a:bodyPr>
          <a:lstStyle/>
          <a:p>
            <a:pPr lvl="0">
              <a:buSzPct val="100000"/>
            </a:pPr>
            <a:r>
              <a:rPr lang="en-GB" sz="2800" dirty="0"/>
              <a:t>Communications</a:t>
            </a:r>
            <a:br>
              <a:rPr lang="en-GB" sz="2800" dirty="0"/>
            </a:br>
            <a:r>
              <a:rPr lang="en-GB" sz="2800" dirty="0"/>
              <a:t>Class blog</a:t>
            </a:r>
            <a:br>
              <a:rPr lang="en-GB" sz="2800" dirty="0"/>
            </a:br>
            <a:r>
              <a:rPr lang="en-GB" sz="1800" dirty="0"/>
              <a:t>- visit our class blog to see what we are doing in class, available through the school website</a:t>
            </a:r>
            <a:r>
              <a:rPr lang="en-GB" sz="2800" dirty="0"/>
              <a:t>.</a:t>
            </a:r>
            <a:br>
              <a:rPr lang="en-GB" sz="2800" dirty="0"/>
            </a:br>
            <a:r>
              <a:rPr lang="en-GB" sz="2800" dirty="0"/>
              <a:t>Twitter</a:t>
            </a:r>
            <a:br>
              <a:rPr lang="en-GB" sz="2800" dirty="0"/>
            </a:br>
            <a:r>
              <a:rPr lang="en-GB" sz="2000" dirty="0"/>
              <a:t>- look out for P2 pictures on twitter </a:t>
            </a:r>
            <a:r>
              <a:rPr lang="en-GB" sz="2000" i="1" u="sng" dirty="0"/>
              <a:t>@stmarksprimary1</a:t>
            </a:r>
            <a:r>
              <a:rPr lang="en-GB" sz="2000" dirty="0"/>
              <a:t/>
            </a:r>
            <a:br>
              <a:rPr lang="en-GB" sz="2000" dirty="0"/>
            </a:br>
            <a:r>
              <a:rPr lang="en-GB" sz="2000" dirty="0"/>
              <a:t>- find out about the parent partnership events </a:t>
            </a:r>
            <a:br>
              <a:rPr lang="en-GB" sz="2000" dirty="0"/>
            </a:br>
            <a:r>
              <a:rPr lang="en-GB" sz="2000" dirty="0"/>
              <a:t>(new members welcome)</a:t>
            </a:r>
            <a:br>
              <a:rPr lang="en-GB" sz="2000" dirty="0"/>
            </a:br>
            <a:r>
              <a:rPr lang="en-GB" sz="2000" i="1" u="sng" dirty="0"/>
              <a:t>@</a:t>
            </a:r>
            <a:r>
              <a:rPr lang="en-GB" sz="2000" i="1" u="sng" dirty="0" err="1" smtClean="0"/>
              <a:t>marksparent</a:t>
            </a:r>
            <a:r>
              <a:rPr lang="en-GB" sz="2000" i="1" u="sng" dirty="0" smtClean="0"/>
              <a:t/>
            </a:r>
            <a:br>
              <a:rPr lang="en-GB" sz="2000" i="1" u="sng" dirty="0" smtClean="0"/>
            </a:br>
            <a:r>
              <a:rPr lang="en-GB" sz="2000" kern="1200" spc="150" dirty="0">
                <a:solidFill>
                  <a:prstClr val="black">
                    <a:lumMod val="75000"/>
                    <a:lumOff val="25000"/>
                  </a:prstClr>
                </a:solidFill>
                <a:cs typeface="+mj-cs"/>
              </a:rPr>
              <a:t>First meeting is occurring on the 8</a:t>
            </a:r>
            <a:r>
              <a:rPr lang="en-GB" sz="2000" kern="1200" spc="150" baseline="30000" dirty="0">
                <a:solidFill>
                  <a:prstClr val="black">
                    <a:lumMod val="75000"/>
                    <a:lumOff val="25000"/>
                  </a:prstClr>
                </a:solidFill>
                <a:cs typeface="+mj-cs"/>
              </a:rPr>
              <a:t>th</a:t>
            </a:r>
            <a:r>
              <a:rPr lang="en-GB" sz="2000" kern="1200" spc="150" dirty="0">
                <a:solidFill>
                  <a:prstClr val="black">
                    <a:lumMod val="75000"/>
                    <a:lumOff val="25000"/>
                  </a:prstClr>
                </a:solidFill>
                <a:cs typeface="+mj-cs"/>
              </a:rPr>
              <a:t> September.</a:t>
            </a:r>
            <a:r>
              <a:rPr lang="en-GB" sz="2000" dirty="0"/>
              <a:t/>
            </a:r>
            <a:br>
              <a:rPr lang="en-GB" sz="2000" dirty="0"/>
            </a:br>
            <a:r>
              <a:rPr lang="en-GB" sz="2700" dirty="0"/>
              <a:t/>
            </a:r>
            <a:br>
              <a:rPr lang="en-GB" sz="2700" dirty="0"/>
            </a:br>
            <a:r>
              <a:rPr lang="en-GB" sz="2000" dirty="0"/>
              <a:t>- </a:t>
            </a:r>
            <a:r>
              <a:rPr lang="en-GB" sz="2800" dirty="0"/>
              <a:t/>
            </a:r>
            <a:br>
              <a:rPr lang="en-GB" sz="2800" dirty="0"/>
            </a:br>
            <a:endParaRPr dirty="0"/>
          </a:p>
        </p:txBody>
      </p:sp>
      <p:pic>
        <p:nvPicPr>
          <p:cNvPr id="258" name="Google Shape;258;p17" descr="A screenshot of a cell phone&#10;&#10;Description automatically generated"/>
          <p:cNvPicPr preferRelativeResize="0">
            <a:picLocks noGrp="1"/>
          </p:cNvPicPr>
          <p:nvPr>
            <p:ph type="body" idx="1"/>
          </p:nvPr>
        </p:nvPicPr>
        <p:blipFill rotWithShape="1">
          <a:blip r:embed="rId3">
            <a:alphaModFix/>
          </a:blip>
          <a:srcRect/>
          <a:stretch/>
        </p:blipFill>
        <p:spPr>
          <a:xfrm>
            <a:off x="5103501" y="383905"/>
            <a:ext cx="4964714" cy="292130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259" name="Google Shape;259;p17" descr="A close up of a logo&#10;&#10;Description automatically generated"/>
          <p:cNvPicPr preferRelativeResize="0"/>
          <p:nvPr/>
        </p:nvPicPr>
        <p:blipFill rotWithShape="1">
          <a:blip r:embed="rId4">
            <a:alphaModFix/>
          </a:blip>
          <a:srcRect/>
          <a:stretch/>
        </p:blipFill>
        <p:spPr>
          <a:xfrm>
            <a:off x="9094883" y="4332395"/>
            <a:ext cx="2143125" cy="2143125"/>
          </a:xfrm>
          <a:prstGeom prst="rect">
            <a:avLst/>
          </a:prstGeom>
          <a:noFill/>
          <a:ln>
            <a:noFill/>
          </a:ln>
        </p:spPr>
      </p:pic>
      <p:sp>
        <p:nvSpPr>
          <p:cNvPr id="260" name="Google Shape;260;p17"/>
          <p:cNvSpPr txBox="1"/>
          <p:nvPr/>
        </p:nvSpPr>
        <p:spPr>
          <a:xfrm>
            <a:off x="5003671" y="3817697"/>
            <a:ext cx="5772000" cy="650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dk1"/>
                </a:solidFill>
                <a:latin typeface="Meiryo"/>
                <a:ea typeface="Meiryo"/>
                <a:cs typeface="Meiryo"/>
                <a:sym typeface="Meiry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https://blogs.glowscotland.org.uk/er/StMarks/home-learning/</a:t>
            </a:r>
            <a:endParaRPr sz="1800">
              <a:solidFill>
                <a:schemeClr val="dk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8"/>
          <p:cNvPicPr preferRelativeResize="0"/>
          <p:nvPr/>
        </p:nvPicPr>
        <p:blipFill rotWithShape="1">
          <a:blip r:embed="rId3">
            <a:alphaModFix/>
          </a:blip>
          <a:srcRect l="42599" t="28479" r="33325" b="9489"/>
          <a:stretch/>
        </p:blipFill>
        <p:spPr>
          <a:xfrm>
            <a:off x="688255" y="1037103"/>
            <a:ext cx="3585369" cy="4960574"/>
          </a:xfrm>
          <a:prstGeom prst="rect">
            <a:avLst/>
          </a:prstGeom>
          <a:noFill/>
          <a:ln>
            <a:noFill/>
          </a:ln>
        </p:spPr>
      </p:pic>
      <p:pic>
        <p:nvPicPr>
          <p:cNvPr id="266" name="Google Shape;266;p18"/>
          <p:cNvPicPr preferRelativeResize="0">
            <a:picLocks noGrp="1"/>
          </p:cNvPicPr>
          <p:nvPr>
            <p:ph type="body" idx="1"/>
          </p:nvPr>
        </p:nvPicPr>
        <p:blipFill rotWithShape="1">
          <a:blip r:embed="rId4">
            <a:alphaModFix/>
          </a:blip>
          <a:srcRect l="31404" t="28355" r="20709" b="9474"/>
          <a:stretch/>
        </p:blipFill>
        <p:spPr>
          <a:xfrm rot="5400000">
            <a:off x="5248590" y="1337836"/>
            <a:ext cx="6234077" cy="43461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
          <p:cNvPicPr preferRelativeResize="0">
            <a:picLocks noGrp="1"/>
          </p:cNvPicPr>
          <p:nvPr>
            <p:ph type="body" idx="4294967295"/>
          </p:nvPr>
        </p:nvPicPr>
        <p:blipFill rotWithShape="1">
          <a:blip r:embed="rId3">
            <a:alphaModFix/>
          </a:blip>
          <a:srcRect/>
          <a:stretch/>
        </p:blipFill>
        <p:spPr>
          <a:xfrm>
            <a:off x="0" y="2332038"/>
            <a:ext cx="5272088" cy="2740025"/>
          </a:xfrm>
          <a:prstGeom prst="rect">
            <a:avLst/>
          </a:prstGeom>
          <a:noFill/>
          <a:ln>
            <a:noFill/>
          </a:ln>
        </p:spPr>
      </p:pic>
      <p:sp>
        <p:nvSpPr>
          <p:cNvPr id="120" name="Google Shape;120;p3"/>
          <p:cNvSpPr txBox="1">
            <a:spLocks noGrp="1"/>
          </p:cNvSpPr>
          <p:nvPr>
            <p:ph type="ctrTitle" idx="4294967295"/>
          </p:nvPr>
        </p:nvSpPr>
        <p:spPr>
          <a:xfrm>
            <a:off x="1684694" y="0"/>
            <a:ext cx="10507305" cy="1812335"/>
          </a:xfrm>
          <a:prstGeom prst="rect">
            <a:avLst/>
          </a:prstGeom>
          <a:noFill/>
          <a:ln>
            <a:noFill/>
          </a:ln>
        </p:spPr>
        <p:txBody>
          <a:bodyPr spcFirstLastPara="1" wrap="square" lIns="109725" tIns="109725" rIns="109725" bIns="91425" anchor="ctr" anchorCtr="0">
            <a:normAutofit/>
          </a:bodyPr>
          <a:lstStyle/>
          <a:p>
            <a:pPr marL="0" marR="0" lvl="0" indent="0" algn="l" rtl="0">
              <a:lnSpc>
                <a:spcPct val="150000"/>
              </a:lnSpc>
              <a:spcBef>
                <a:spcPts val="0"/>
              </a:spcBef>
              <a:spcAft>
                <a:spcPts val="0"/>
              </a:spcAft>
              <a:buClr>
                <a:srgbClr val="3F3F3F"/>
              </a:buClr>
              <a:buSzPts val="4000"/>
              <a:buFont typeface="Meiryo"/>
              <a:buNone/>
            </a:pPr>
            <a:r>
              <a:rPr lang="en-GB" sz="4000" dirty="0" smtClean="0"/>
              <a:t>Our </a:t>
            </a:r>
            <a:r>
              <a:rPr lang="en-GB" sz="4000" b="1" i="0" u="none" strike="noStrike" cap="none" dirty="0" smtClean="0">
                <a:solidFill>
                  <a:srgbClr val="3F3F3F"/>
                </a:solidFill>
                <a:latin typeface="Meiryo"/>
                <a:ea typeface="Meiryo"/>
                <a:cs typeface="Meiryo"/>
                <a:sym typeface="Meiryo"/>
              </a:rPr>
              <a:t>curriculum </a:t>
            </a:r>
            <a:r>
              <a:rPr lang="en-GB" sz="4000" b="1" i="0" u="none" strike="noStrike" cap="none" dirty="0">
                <a:solidFill>
                  <a:srgbClr val="3F3F3F"/>
                </a:solidFill>
                <a:latin typeface="Meiryo"/>
                <a:ea typeface="Meiryo"/>
                <a:cs typeface="Meiryo"/>
                <a:sym typeface="Meiryo"/>
              </a:rPr>
              <a:t>rationale</a:t>
            </a:r>
            <a:endParaRPr dirty="0"/>
          </a:p>
        </p:txBody>
      </p:sp>
      <p:pic>
        <p:nvPicPr>
          <p:cNvPr id="121" name="Google Shape;121;p3"/>
          <p:cNvPicPr preferRelativeResize="0"/>
          <p:nvPr/>
        </p:nvPicPr>
        <p:blipFill rotWithShape="1">
          <a:blip r:embed="rId4">
            <a:alphaModFix/>
          </a:blip>
          <a:srcRect/>
          <a:stretch/>
        </p:blipFill>
        <p:spPr>
          <a:xfrm>
            <a:off x="172526" y="109558"/>
            <a:ext cx="1512168" cy="1702777"/>
          </a:xfrm>
          <a:prstGeom prst="rect">
            <a:avLst/>
          </a:prstGeom>
          <a:noFill/>
          <a:ln>
            <a:noFill/>
          </a:ln>
        </p:spPr>
      </p:pic>
      <p:sp>
        <p:nvSpPr>
          <p:cNvPr id="122" name="Google Shape;122;p3"/>
          <p:cNvSpPr/>
          <p:nvPr/>
        </p:nvSpPr>
        <p:spPr>
          <a:xfrm>
            <a:off x="619420" y="5614398"/>
            <a:ext cx="5318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sng" strike="noStrike" cap="none">
                <a:solidFill>
                  <a:schemeClr val="dk1"/>
                </a:solidFill>
                <a:latin typeface="Meiryo"/>
                <a:ea typeface="Meiryo"/>
                <a:cs typeface="Meiryo"/>
                <a:sym typeface="Meiry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https://sway.office.com/HwqDj1X3c79O4rEU?ref=Link</a:t>
            </a:r>
            <a:r>
              <a:rPr lang="en-GB" sz="1800" b="0" i="0" u="none" strike="noStrike" cap="none">
                <a:solidFill>
                  <a:schemeClr val="dk1"/>
                </a:solidFill>
                <a:latin typeface="Meiryo"/>
                <a:ea typeface="Meiryo"/>
                <a:cs typeface="Meiryo"/>
                <a:sym typeface="Meiryo"/>
              </a:rPr>
              <a:t> </a:t>
            </a:r>
            <a:endParaRPr/>
          </a:p>
        </p:txBody>
      </p:sp>
      <p:sp>
        <p:nvSpPr>
          <p:cNvPr id="123" name="Google Shape;123;p3"/>
          <p:cNvSpPr txBox="1"/>
          <p:nvPr/>
        </p:nvSpPr>
        <p:spPr>
          <a:xfrm>
            <a:off x="6468034" y="1914566"/>
            <a:ext cx="4937760" cy="477049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200"/>
              <a:buFont typeface="Arial"/>
              <a:buChar char="•"/>
            </a:pPr>
            <a:r>
              <a:rPr lang="en-GB" sz="3200" dirty="0">
                <a:solidFill>
                  <a:schemeClr val="dk1"/>
                </a:solidFill>
                <a:latin typeface="Meiryo"/>
                <a:ea typeface="Meiryo"/>
                <a:cs typeface="Meiryo"/>
                <a:sym typeface="Meiryo"/>
              </a:rPr>
              <a:t>What do we want for our children?</a:t>
            </a:r>
            <a:endParaRPr sz="3200" dirty="0">
              <a:solidFill>
                <a:schemeClr val="dk1"/>
              </a:solidFill>
              <a:latin typeface="Meiryo"/>
              <a:ea typeface="Meiryo"/>
              <a:cs typeface="Meiryo"/>
              <a:sym typeface="Meiryo"/>
            </a:endParaRPr>
          </a:p>
          <a:p>
            <a:pPr marL="285750" marR="0" lvl="0" indent="-285750" algn="l" rtl="0">
              <a:spcBef>
                <a:spcPts val="0"/>
              </a:spcBef>
              <a:spcAft>
                <a:spcPts val="0"/>
              </a:spcAft>
              <a:buClr>
                <a:schemeClr val="dk1"/>
              </a:buClr>
              <a:buSzPts val="3200"/>
              <a:buFont typeface="Arial"/>
              <a:buChar char="•"/>
            </a:pPr>
            <a:r>
              <a:rPr lang="en-GB" sz="3200" dirty="0">
                <a:solidFill>
                  <a:schemeClr val="dk1"/>
                </a:solidFill>
                <a:latin typeface="Meiryo"/>
                <a:ea typeface="Meiryo"/>
                <a:cs typeface="Meiryo"/>
                <a:sym typeface="Meiryo"/>
              </a:rPr>
              <a:t>How will we work </a:t>
            </a:r>
            <a:r>
              <a:rPr lang="en-GB" sz="3200" b="1" dirty="0">
                <a:solidFill>
                  <a:srgbClr val="FF0000"/>
                </a:solidFill>
                <a:latin typeface="Meiryo"/>
                <a:ea typeface="Meiryo"/>
                <a:cs typeface="Meiryo"/>
                <a:sym typeface="Meiryo"/>
              </a:rPr>
              <a:t>together</a:t>
            </a:r>
            <a:r>
              <a:rPr lang="en-GB" sz="3200" dirty="0">
                <a:solidFill>
                  <a:schemeClr val="dk1"/>
                </a:solidFill>
                <a:latin typeface="Meiryo"/>
                <a:ea typeface="Meiryo"/>
                <a:cs typeface="Meiryo"/>
                <a:sym typeface="Meiryo"/>
              </a:rPr>
              <a:t> to achieve this</a:t>
            </a:r>
            <a:r>
              <a:rPr lang="en-GB" sz="3200" dirty="0" smtClean="0">
                <a:solidFill>
                  <a:schemeClr val="dk1"/>
                </a:solidFill>
                <a:latin typeface="Meiryo"/>
                <a:ea typeface="Meiryo"/>
                <a:cs typeface="Meiryo"/>
                <a:sym typeface="Meiryo"/>
              </a:rPr>
              <a:t>?</a:t>
            </a:r>
          </a:p>
          <a:p>
            <a:pPr marL="285750" marR="0" lvl="0" indent="-285750" algn="l" rtl="0">
              <a:spcBef>
                <a:spcPts val="0"/>
              </a:spcBef>
              <a:spcAft>
                <a:spcPts val="0"/>
              </a:spcAft>
              <a:buClr>
                <a:schemeClr val="dk1"/>
              </a:buClr>
              <a:buSzPts val="3200"/>
              <a:buFont typeface="Arial"/>
              <a:buChar char="•"/>
            </a:pPr>
            <a:endParaRPr lang="en-GB" sz="3200" dirty="0">
              <a:solidFill>
                <a:schemeClr val="dk1"/>
              </a:solidFill>
              <a:latin typeface="Meiryo"/>
              <a:ea typeface="Meiryo"/>
              <a:cs typeface="Meiryo"/>
              <a:sym typeface="Meiryo"/>
            </a:endParaRPr>
          </a:p>
          <a:p>
            <a:pPr lvl="0">
              <a:buSzPts val="1400"/>
            </a:pPr>
            <a:r>
              <a:rPr lang="en-US" sz="2000" dirty="0">
                <a:latin typeface="Calibri"/>
                <a:cs typeface="Calibri"/>
                <a:sym typeface="Calibri"/>
              </a:rPr>
              <a:t>Over the last year we have been working on refreshing our curriculum rationale. This has been completed with pupils, parents and </a:t>
            </a:r>
            <a:r>
              <a:rPr lang="en-US" sz="2000" dirty="0" smtClean="0">
                <a:latin typeface="Calibri"/>
                <a:cs typeface="Calibri"/>
                <a:sym typeface="Calibri"/>
              </a:rPr>
              <a:t>staff</a:t>
            </a:r>
            <a:r>
              <a:rPr lang="en-US" sz="2000" dirty="0">
                <a:latin typeface="Calibri"/>
                <a:cs typeface="Calibri"/>
                <a:sym typeface="Calibri"/>
              </a:rPr>
              <a:t>.</a:t>
            </a:r>
            <a:r>
              <a:rPr lang="en-US" sz="2000" dirty="0" smtClean="0">
                <a:latin typeface="Calibri"/>
                <a:cs typeface="Calibri"/>
                <a:sym typeface="Calibri"/>
              </a:rPr>
              <a:t> </a:t>
            </a:r>
            <a:endParaRPr lang="en-US" sz="2000" dirty="0">
              <a:latin typeface="Calibri"/>
              <a:cs typeface="Calibri"/>
              <a:sym typeface="Calibri"/>
            </a:endParaRPr>
          </a:p>
          <a:p>
            <a:pPr marL="285750" marR="0" lvl="0" indent="-285750" algn="l" rtl="0">
              <a:spcBef>
                <a:spcPts val="0"/>
              </a:spcBef>
              <a:spcAft>
                <a:spcPts val="0"/>
              </a:spcAft>
              <a:buClr>
                <a:schemeClr val="dk1"/>
              </a:buClr>
              <a:buSzPts val="3200"/>
              <a:buFont typeface="Arial"/>
              <a:buChar char="•"/>
            </a:pPr>
            <a:endParaRPr sz="3200" dirty="0">
              <a:solidFill>
                <a:schemeClr val="dk1"/>
              </a:solidFill>
              <a:latin typeface="Meiryo"/>
              <a:ea typeface="Meiryo"/>
              <a:cs typeface="Meiryo"/>
              <a:sym typeface="Meiryo"/>
            </a:endParaRPr>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642918" y="705113"/>
            <a:ext cx="3411973" cy="5197498"/>
          </a:xfrm>
          <a:prstGeom prst="rect">
            <a:avLst/>
          </a:prstGeom>
          <a:noFill/>
          <a:ln>
            <a:noFill/>
          </a:ln>
        </p:spPr>
        <p:txBody>
          <a:bodyPr spcFirstLastPara="1" wrap="square" lIns="109725" tIns="109725" rIns="109725" bIns="91425" anchor="ctr" anchorCtr="0">
            <a:noAutofit/>
          </a:bodyPr>
          <a:lstStyle/>
          <a:p>
            <a:pPr marL="0" lvl="0" indent="0" algn="l" rtl="0">
              <a:lnSpc>
                <a:spcPct val="150000"/>
              </a:lnSpc>
              <a:spcBef>
                <a:spcPts val="0"/>
              </a:spcBef>
              <a:spcAft>
                <a:spcPts val="0"/>
              </a:spcAft>
              <a:buClr>
                <a:srgbClr val="3F3F3F"/>
              </a:buClr>
              <a:buSzPts val="3600"/>
              <a:buFont typeface="Meiryo"/>
              <a:buNone/>
            </a:pPr>
            <a:r>
              <a:rPr lang="en-GB" sz="2800" dirty="0"/>
              <a:t>Will be sent home with jotters before both parents </a:t>
            </a:r>
            <a:r>
              <a:rPr lang="en-GB" sz="2800" dirty="0" smtClean="0"/>
              <a:t>nights in October and </a:t>
            </a:r>
            <a:r>
              <a:rPr lang="en-GB" sz="2800" dirty="0" smtClean="0"/>
              <a:t>March, for you to add any other achievements to this page!</a:t>
            </a:r>
            <a:endParaRPr sz="2800" dirty="0"/>
          </a:p>
        </p:txBody>
      </p:sp>
      <p:pic>
        <p:nvPicPr>
          <p:cNvPr id="272" name="Google Shape;272;p19"/>
          <p:cNvPicPr preferRelativeResize="0">
            <a:picLocks noGrp="1"/>
          </p:cNvPicPr>
          <p:nvPr>
            <p:ph type="body" idx="1"/>
          </p:nvPr>
        </p:nvPicPr>
        <p:blipFill rotWithShape="1">
          <a:blip r:embed="rId3">
            <a:alphaModFix/>
          </a:blip>
          <a:srcRect l="43374" t="26682" r="32084" b="9221"/>
          <a:stretch/>
        </p:blipFill>
        <p:spPr>
          <a:xfrm>
            <a:off x="6576291" y="499441"/>
            <a:ext cx="3999345" cy="56088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1102230" y="4776397"/>
            <a:ext cx="10593694" cy="1101785"/>
          </a:xfrm>
          <a:prstGeom prst="rect">
            <a:avLst/>
          </a:prstGeom>
          <a:noFill/>
          <a:ln>
            <a:noFill/>
          </a:ln>
        </p:spPr>
        <p:txBody>
          <a:bodyPr spcFirstLastPara="1" wrap="square" lIns="109725" tIns="109725" rIns="109725" bIns="91425" anchor="b" anchorCtr="0">
            <a:normAutofit/>
          </a:bodyPr>
          <a:lstStyle/>
          <a:p>
            <a:pPr marL="0" lvl="0" indent="0" algn="ctr" rtl="0">
              <a:lnSpc>
                <a:spcPct val="125000"/>
              </a:lnSpc>
              <a:spcBef>
                <a:spcPts val="0"/>
              </a:spcBef>
              <a:spcAft>
                <a:spcPts val="0"/>
              </a:spcAft>
              <a:buClr>
                <a:srgbClr val="3F3F3F"/>
              </a:buClr>
              <a:buSzPts val="4400"/>
              <a:buFont typeface="Meiryo"/>
              <a:buNone/>
            </a:pPr>
            <a:r>
              <a:rPr lang="en-GB" b="1" dirty="0"/>
              <a:t>Vision, Values and Aims</a:t>
            </a:r>
            <a:endParaRPr dirty="0"/>
          </a:p>
        </p:txBody>
      </p:sp>
      <p:sp>
        <p:nvSpPr>
          <p:cNvPr id="130" name="Google Shape;130;p2"/>
          <p:cNvSpPr txBox="1">
            <a:spLocks noGrp="1"/>
          </p:cNvSpPr>
          <p:nvPr>
            <p:ph type="body" idx="1"/>
          </p:nvPr>
        </p:nvSpPr>
        <p:spPr>
          <a:xfrm>
            <a:off x="1394459" y="336374"/>
            <a:ext cx="9160329" cy="3715956"/>
          </a:xfrm>
          <a:prstGeom prst="rect">
            <a:avLst/>
          </a:prstGeom>
          <a:noFill/>
          <a:ln>
            <a:noFill/>
          </a:ln>
        </p:spPr>
        <p:txBody>
          <a:bodyPr spcFirstLastPara="1" wrap="square" lIns="109725" tIns="109725" rIns="109725" bIns="91425" anchor="t" anchorCtr="0">
            <a:normAutofit fontScale="47500" lnSpcReduction="20000"/>
          </a:bodyPr>
          <a:lstStyle/>
          <a:p>
            <a:pPr marL="0" lvl="0" indent="0" algn="ctr" rtl="0">
              <a:lnSpc>
                <a:spcPct val="130000"/>
              </a:lnSpc>
              <a:spcBef>
                <a:spcPts val="0"/>
              </a:spcBef>
              <a:spcAft>
                <a:spcPts val="0"/>
              </a:spcAft>
              <a:buClr>
                <a:srgbClr val="3F3F3F"/>
              </a:buClr>
              <a:buSzPct val="100000"/>
              <a:buNone/>
            </a:pPr>
            <a:r>
              <a:rPr lang="en-GB" sz="3800" b="1" u="sng" dirty="0"/>
              <a:t>School Vision</a:t>
            </a:r>
            <a:endParaRPr dirty="0"/>
          </a:p>
          <a:p>
            <a:pPr marL="0" lvl="0" indent="0" algn="ctr" rtl="0">
              <a:lnSpc>
                <a:spcPct val="130000"/>
              </a:lnSpc>
              <a:spcBef>
                <a:spcPts val="0"/>
              </a:spcBef>
              <a:spcAft>
                <a:spcPts val="0"/>
              </a:spcAft>
              <a:buClr>
                <a:srgbClr val="3F3F3F"/>
              </a:buClr>
              <a:buSzPct val="100000"/>
              <a:buNone/>
            </a:pPr>
            <a:r>
              <a:rPr lang="en-GB" sz="3800" dirty="0"/>
              <a:t>In St Luke’s Cluster we nurture every child’s unique God given talents to enable them to flourish in a climate of high expectations, innovation and creativity.</a:t>
            </a:r>
            <a:endParaRPr dirty="0"/>
          </a:p>
          <a:p>
            <a:pPr marL="0" lvl="0" indent="0" algn="ctr" rtl="0">
              <a:lnSpc>
                <a:spcPct val="130000"/>
              </a:lnSpc>
              <a:spcBef>
                <a:spcPts val="0"/>
              </a:spcBef>
              <a:spcAft>
                <a:spcPts val="0"/>
              </a:spcAft>
              <a:buClr>
                <a:srgbClr val="3F3F3F"/>
              </a:buClr>
              <a:buSzPct val="100000"/>
              <a:buNone/>
            </a:pPr>
            <a:r>
              <a:rPr lang="en-GB" sz="3800" b="1" u="sng" dirty="0"/>
              <a:t>Values</a:t>
            </a:r>
            <a:endParaRPr dirty="0"/>
          </a:p>
          <a:p>
            <a:pPr marL="0" lvl="0" indent="0" algn="ctr" rtl="0">
              <a:lnSpc>
                <a:spcPct val="130000"/>
              </a:lnSpc>
              <a:spcBef>
                <a:spcPts val="0"/>
              </a:spcBef>
              <a:spcAft>
                <a:spcPts val="0"/>
              </a:spcAft>
              <a:buClr>
                <a:srgbClr val="3F3F3F"/>
              </a:buClr>
              <a:buSzPct val="100000"/>
              <a:buNone/>
            </a:pPr>
            <a:r>
              <a:rPr lang="en-GB" sz="3800" dirty="0"/>
              <a:t>We value love, faith and understanding.</a:t>
            </a:r>
            <a:endParaRPr dirty="0"/>
          </a:p>
          <a:p>
            <a:pPr marL="0" lvl="0" indent="0" algn="ctr" rtl="0">
              <a:lnSpc>
                <a:spcPct val="130000"/>
              </a:lnSpc>
              <a:spcBef>
                <a:spcPts val="0"/>
              </a:spcBef>
              <a:spcAft>
                <a:spcPts val="0"/>
              </a:spcAft>
              <a:buClr>
                <a:srgbClr val="3F3F3F"/>
              </a:buClr>
              <a:buSzPct val="100000"/>
              <a:buNone/>
            </a:pPr>
            <a:r>
              <a:rPr lang="en-GB" sz="3800" b="1" u="sng" dirty="0"/>
              <a:t>Aims</a:t>
            </a:r>
            <a:endParaRPr sz="3800" u="sng" dirty="0"/>
          </a:p>
          <a:p>
            <a:pPr marL="0" lvl="0" indent="0" algn="ctr" rtl="0">
              <a:lnSpc>
                <a:spcPct val="130000"/>
              </a:lnSpc>
              <a:spcBef>
                <a:spcPts val="0"/>
              </a:spcBef>
              <a:spcAft>
                <a:spcPts val="0"/>
              </a:spcAft>
              <a:buClr>
                <a:srgbClr val="3F3F3F"/>
              </a:buClr>
              <a:buSzPct val="100000"/>
              <a:buNone/>
            </a:pPr>
            <a:r>
              <a:rPr lang="en-GB" sz="3800" dirty="0"/>
              <a:t>To inspire the moral purpose of learning and teaching to; unleash potential, raise attainment, promote equity and transform the life chances of each and every learner, especially those most in need of support.</a:t>
            </a:r>
            <a:endParaRPr dirty="0"/>
          </a:p>
          <a:p>
            <a:pPr marL="0" lvl="0" indent="0" algn="ctr" rtl="0">
              <a:lnSpc>
                <a:spcPct val="130000"/>
              </a:lnSpc>
              <a:spcBef>
                <a:spcPts val="0"/>
              </a:spcBef>
              <a:spcAft>
                <a:spcPts val="0"/>
              </a:spcAft>
              <a:buClr>
                <a:srgbClr val="3F3F3F"/>
              </a:buClr>
              <a:buSzPct val="100000"/>
              <a:buNone/>
            </a:pPr>
            <a:endParaRPr dirty="0"/>
          </a:p>
          <a:p>
            <a:pPr marL="0" lvl="0" indent="0" algn="ctr" rtl="0">
              <a:lnSpc>
                <a:spcPct val="130000"/>
              </a:lnSpc>
              <a:spcBef>
                <a:spcPts val="0"/>
              </a:spcBef>
              <a:spcAft>
                <a:spcPts val="0"/>
              </a:spcAft>
              <a:buClr>
                <a:srgbClr val="3F3F3F"/>
              </a:buClr>
              <a:buSzPct val="100000"/>
              <a:buNone/>
            </a:pPr>
            <a:endParaRPr dirty="0"/>
          </a:p>
          <a:p>
            <a:pPr marL="0" lvl="0" indent="0" algn="ctr" rtl="0">
              <a:lnSpc>
                <a:spcPct val="130000"/>
              </a:lnSpc>
              <a:spcBef>
                <a:spcPts val="0"/>
              </a:spcBef>
              <a:spcAft>
                <a:spcPts val="0"/>
              </a:spcAft>
              <a:buClr>
                <a:srgbClr val="3F3F3F"/>
              </a:buClr>
              <a:buSzPct val="100000"/>
              <a:buNone/>
            </a:pPr>
            <a:endParaRPr dirty="0"/>
          </a:p>
        </p:txBody>
      </p:sp>
      <p:pic>
        <p:nvPicPr>
          <p:cNvPr id="131" name="Google Shape;131;p2"/>
          <p:cNvPicPr preferRelativeResize="0"/>
          <p:nvPr/>
        </p:nvPicPr>
        <p:blipFill rotWithShape="1">
          <a:blip r:embed="rId3">
            <a:alphaModFix/>
          </a:blip>
          <a:srcRect/>
          <a:stretch/>
        </p:blipFill>
        <p:spPr>
          <a:xfrm>
            <a:off x="346146" y="4899472"/>
            <a:ext cx="1512168" cy="17027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a:stretch/>
        </p:blipFill>
        <p:spPr>
          <a:xfrm>
            <a:off x="678427" y="530943"/>
            <a:ext cx="10590924" cy="59489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884" y="804705"/>
            <a:ext cx="6407936" cy="975969"/>
          </a:xfrm>
        </p:spPr>
        <p:txBody>
          <a:bodyPr>
            <a:noAutofit/>
          </a:bodyPr>
          <a:lstStyle/>
          <a:p>
            <a:r>
              <a:rPr lang="en-GB" sz="4000" dirty="0"/>
              <a:t>Relationships, Rigour and Relevance</a:t>
            </a:r>
          </a:p>
        </p:txBody>
      </p:sp>
      <p:pic>
        <p:nvPicPr>
          <p:cNvPr id="4" name="Content Placeholder 5"/>
          <p:cNvPicPr>
            <a:picLocks noChangeAspect="1"/>
          </p:cNvPicPr>
          <p:nvPr/>
        </p:nvPicPr>
        <p:blipFill>
          <a:blip r:embed="rId3"/>
          <a:stretch>
            <a:fillRect/>
          </a:stretch>
        </p:blipFill>
        <p:spPr>
          <a:xfrm>
            <a:off x="409074" y="194012"/>
            <a:ext cx="4235116" cy="2589045"/>
          </a:xfrm>
          <a:prstGeom prst="rect">
            <a:avLst/>
          </a:prstGeom>
        </p:spPr>
      </p:pic>
      <p:sp>
        <p:nvSpPr>
          <p:cNvPr id="5" name="Rectangle 4"/>
          <p:cNvSpPr/>
          <p:nvPr/>
        </p:nvSpPr>
        <p:spPr>
          <a:xfrm>
            <a:off x="409074" y="3031465"/>
            <a:ext cx="10907746"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eiryo"/>
                <a:ea typeface="+mn-ea"/>
                <a:cs typeface="+mn-cs"/>
              </a:rPr>
              <a:t>Our rationale sets out a hopeful, ambitious and equitable vision of improvement for the community of St. Mark’s Primary School. We are moving through a period of recovery from Covid-19 into a period of renewal, with a clear focus on delivering a revised curriculum that is defined by </a:t>
            </a:r>
            <a:r>
              <a:rPr kumimoji="0" lang="en-GB" sz="1800" b="1" i="1" u="none" strike="noStrike" kern="1200" cap="none" spc="0" normalizeH="0" baseline="0" noProof="0" dirty="0">
                <a:ln>
                  <a:noFill/>
                </a:ln>
                <a:solidFill>
                  <a:prstClr val="black"/>
                </a:solidFill>
                <a:effectLst/>
                <a:uLnTx/>
                <a:uFillTx/>
                <a:latin typeface="Meiryo"/>
                <a:ea typeface="+mn-ea"/>
                <a:cs typeface="+mn-cs"/>
              </a:rPr>
              <a:t>relationships, rigour and relevance</a:t>
            </a:r>
            <a:r>
              <a:rPr kumimoji="0" lang="en-GB" sz="1800" b="0" i="0" u="none" strike="noStrike" kern="1200" cap="none" spc="0" normalizeH="0" baseline="0" noProof="0" dirty="0">
                <a:ln>
                  <a:noFill/>
                </a:ln>
                <a:solidFill>
                  <a:prstClr val="black"/>
                </a:solidFill>
                <a:effectLst/>
                <a:uLnTx/>
                <a:uFillTx/>
                <a:latin typeface="Meiryo"/>
                <a:ea typeface="+mn-ea"/>
                <a:cs typeface="+mn-cs"/>
              </a:rPr>
              <a:t>. </a:t>
            </a:r>
            <a:endParaRPr kumimoji="0" lang="en-GB" sz="1800" b="0" i="0" u="none" strike="noStrike" kern="1200" cap="none" spc="0" normalizeH="0" baseline="0" noProof="0" dirty="0" smtClean="0">
              <a:ln>
                <a:noFill/>
              </a:ln>
              <a:solidFill>
                <a:prstClr val="black"/>
              </a:solidFill>
              <a:effectLst/>
              <a:uLnTx/>
              <a:uFillTx/>
              <a:latin typeface="Meiry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eiry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eiryo"/>
                <a:ea typeface="+mn-ea"/>
                <a:cs typeface="+mn-cs"/>
              </a:rPr>
              <a:t>At St. Marks we believe building strong relationships with our learners helps us to support pupils in developing as individuals. As part of the ongoing focus on Health and Wellbeing, we promote positive relationship strategies in class.  (e.g. Recognition Board, Proud Cloud, etc.).  Rewarding pupils who demonstrate kindness, thoughtfulness and commitment to their learning through stickers and certificates.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eiryo"/>
                <a:ea typeface="+mn-ea"/>
                <a:cs typeface="+mn-cs"/>
              </a:rPr>
              <a:t>It would be great to hear about your child’s </a:t>
            </a:r>
            <a:r>
              <a:rPr kumimoji="0" lang="en-US" sz="1800" b="0" i="0" u="none" strike="noStrike" kern="1200" cap="none" spc="0" normalizeH="0" baseline="0" noProof="0" dirty="0">
                <a:ln>
                  <a:noFill/>
                </a:ln>
                <a:solidFill>
                  <a:prstClr val="black"/>
                </a:solidFill>
                <a:effectLst/>
                <a:uLnTx/>
                <a:uFillTx/>
                <a:latin typeface="Meiryo"/>
                <a:ea typeface="+mn-ea"/>
                <a:cs typeface="+mn-cs"/>
              </a:rPr>
              <a:t>achievements out with school, you can send in evidence of achievements from home through Google classroom so that we can celebrate their successes.</a:t>
            </a:r>
          </a:p>
        </p:txBody>
      </p:sp>
    </p:spTree>
    <p:extLst>
      <p:ext uri="{BB962C8B-B14F-4D97-AF65-F5344CB8AC3E}">
        <p14:creationId xmlns:p14="http://schemas.microsoft.com/office/powerpoint/2010/main" val="176526757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373" y="108235"/>
            <a:ext cx="7197232" cy="2189848"/>
          </a:xfrm>
        </p:spPr>
        <p:txBody>
          <a:bodyPr>
            <a:normAutofit fontScale="90000"/>
          </a:bodyPr>
          <a:lstStyle/>
          <a:p>
            <a:r>
              <a:rPr lang="en-GB" dirty="0" smtClean="0"/>
              <a:t>Growth </a:t>
            </a:r>
            <a:r>
              <a:rPr lang="en-GB" dirty="0" err="1" smtClean="0"/>
              <a:t>Mindset</a:t>
            </a:r>
            <a:endParaRPr lang="en-GB" dirty="0"/>
          </a:p>
        </p:txBody>
      </p:sp>
      <p:sp>
        <p:nvSpPr>
          <p:cNvPr id="3" name="Text Placeholder 2"/>
          <p:cNvSpPr>
            <a:spLocks noGrp="1"/>
          </p:cNvSpPr>
          <p:nvPr>
            <p:ph type="subTitle" idx="1"/>
          </p:nvPr>
        </p:nvSpPr>
        <p:spPr>
          <a:xfrm>
            <a:off x="7872887" y="1296645"/>
            <a:ext cx="4043810" cy="5120069"/>
          </a:xfrm>
        </p:spPr>
        <p:txBody>
          <a:bodyPr>
            <a:normAutofit fontScale="85000" lnSpcReduction="10000"/>
          </a:bodyPr>
          <a:lstStyle/>
          <a:p>
            <a:pPr marL="342900" indent="-342900">
              <a:buFont typeface="Arial" panose="020B0604020202020204" pitchFamily="34" charset="0"/>
              <a:buChar char="•"/>
            </a:pPr>
            <a:r>
              <a:rPr lang="en-GB" dirty="0" smtClean="0"/>
              <a:t>Regular lessons about Growth </a:t>
            </a:r>
            <a:r>
              <a:rPr lang="en-GB" dirty="0" err="1" smtClean="0"/>
              <a:t>Mindset</a:t>
            </a:r>
            <a:r>
              <a:rPr lang="en-GB" dirty="0" smtClean="0"/>
              <a:t>. </a:t>
            </a:r>
          </a:p>
          <a:p>
            <a:pPr marL="342900" indent="-342900">
              <a:buFont typeface="Arial" panose="020B0604020202020204" pitchFamily="34" charset="0"/>
              <a:buChar char="•"/>
            </a:pPr>
            <a:r>
              <a:rPr lang="en-GB" dirty="0" smtClean="0"/>
              <a:t>Weekly awards to celebrate growth </a:t>
            </a:r>
            <a:r>
              <a:rPr lang="en-GB" dirty="0" err="1" smtClean="0"/>
              <a:t>mindset</a:t>
            </a:r>
            <a:r>
              <a:rPr lang="en-GB" dirty="0" smtClean="0"/>
              <a:t>. </a:t>
            </a:r>
          </a:p>
          <a:p>
            <a:pPr marL="342900" indent="-342900">
              <a:buFont typeface="Arial" panose="020B0604020202020204" pitchFamily="34" charset="0"/>
              <a:buChar char="•"/>
            </a:pPr>
            <a:r>
              <a:rPr lang="en-GB" dirty="0" smtClean="0"/>
              <a:t>Developing a natural instinct to challenge themselves.</a:t>
            </a:r>
          </a:p>
          <a:p>
            <a:pPr marL="342900" indent="-342900">
              <a:buFont typeface="Arial" panose="020B0604020202020204" pitchFamily="34" charset="0"/>
              <a:buChar char="•"/>
            </a:pPr>
            <a:r>
              <a:rPr lang="en-GB" dirty="0" smtClean="0"/>
              <a:t>Developing a willingness to have a go. </a:t>
            </a:r>
          </a:p>
        </p:txBody>
      </p:sp>
      <p:pic>
        <p:nvPicPr>
          <p:cNvPr id="4" name="Picture 3"/>
          <p:cNvPicPr>
            <a:picLocks noChangeAspect="1"/>
          </p:cNvPicPr>
          <p:nvPr/>
        </p:nvPicPr>
        <p:blipFill>
          <a:blip r:embed="rId2"/>
          <a:stretch>
            <a:fillRect/>
          </a:stretch>
        </p:blipFill>
        <p:spPr>
          <a:xfrm>
            <a:off x="1059733" y="2073314"/>
            <a:ext cx="5572125" cy="4343400"/>
          </a:xfrm>
          <a:prstGeom prst="rect">
            <a:avLst/>
          </a:prstGeom>
        </p:spPr>
      </p:pic>
    </p:spTree>
    <p:extLst>
      <p:ext uri="{BB962C8B-B14F-4D97-AF65-F5344CB8AC3E}">
        <p14:creationId xmlns:p14="http://schemas.microsoft.com/office/powerpoint/2010/main" val="308375107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1"/>
        <p:cNvGrpSpPr/>
        <p:nvPr/>
      </p:nvGrpSpPr>
      <p:grpSpPr>
        <a:xfrm>
          <a:off x="0" y="0"/>
          <a:ext cx="0" cy="0"/>
          <a:chOff x="0" y="0"/>
          <a:chExt cx="0" cy="0"/>
        </a:xfrm>
      </p:grpSpPr>
      <p:sp>
        <p:nvSpPr>
          <p:cNvPr id="142" name="Google Shape;142;p6"/>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a:ea typeface="Meiryo"/>
              <a:cs typeface="Meiryo"/>
              <a:sym typeface="Meiryo"/>
            </a:endParaRPr>
          </a:p>
        </p:txBody>
      </p:sp>
      <p:sp>
        <p:nvSpPr>
          <p:cNvPr id="143" name="Google Shape;143;p6"/>
          <p:cNvSpPr txBox="1"/>
          <p:nvPr/>
        </p:nvSpPr>
        <p:spPr>
          <a:xfrm>
            <a:off x="3171645" y="382438"/>
            <a:ext cx="583433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a:solidFill>
                  <a:schemeClr val="dk1"/>
                </a:solidFill>
                <a:latin typeface="Meiryo"/>
                <a:ea typeface="Meiryo"/>
                <a:cs typeface="Meiryo"/>
                <a:sym typeface="Meiryo"/>
              </a:rPr>
              <a:t>Our Primary 2 Team</a:t>
            </a:r>
            <a:endParaRPr/>
          </a:p>
        </p:txBody>
      </p:sp>
      <p:pic>
        <p:nvPicPr>
          <p:cNvPr id="144" name="Google Shape;144;p6"/>
          <p:cNvPicPr preferRelativeResize="0"/>
          <p:nvPr/>
        </p:nvPicPr>
        <p:blipFill rotWithShape="1">
          <a:blip r:embed="rId3">
            <a:alphaModFix/>
          </a:blip>
          <a:srcRect/>
          <a:stretch/>
        </p:blipFill>
        <p:spPr>
          <a:xfrm>
            <a:off x="7675609" y="3982970"/>
            <a:ext cx="1533525" cy="1866900"/>
          </a:xfrm>
          <a:prstGeom prst="rect">
            <a:avLst/>
          </a:prstGeom>
          <a:noFill/>
          <a:ln>
            <a:noFill/>
          </a:ln>
        </p:spPr>
      </p:pic>
      <p:pic>
        <p:nvPicPr>
          <p:cNvPr id="145" name="Google Shape;145;p6"/>
          <p:cNvPicPr preferRelativeResize="0"/>
          <p:nvPr/>
        </p:nvPicPr>
        <p:blipFill rotWithShape="1">
          <a:blip r:embed="rId4">
            <a:alphaModFix/>
          </a:blip>
          <a:srcRect/>
          <a:stretch/>
        </p:blipFill>
        <p:spPr>
          <a:xfrm>
            <a:off x="9823826" y="4049507"/>
            <a:ext cx="1492010" cy="1849108"/>
          </a:xfrm>
          <a:prstGeom prst="rect">
            <a:avLst/>
          </a:prstGeom>
          <a:noFill/>
          <a:ln>
            <a:noFill/>
          </a:ln>
        </p:spPr>
      </p:pic>
      <p:sp>
        <p:nvSpPr>
          <p:cNvPr id="146" name="Google Shape;146;p6"/>
          <p:cNvSpPr txBox="1"/>
          <p:nvPr/>
        </p:nvSpPr>
        <p:spPr>
          <a:xfrm>
            <a:off x="7719441" y="5932886"/>
            <a:ext cx="1650521" cy="3837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Mrs Muscat</a:t>
            </a:r>
            <a:endParaRPr sz="1800">
              <a:solidFill>
                <a:schemeClr val="dk1"/>
              </a:solidFill>
              <a:latin typeface="Meiryo"/>
              <a:ea typeface="Meiryo"/>
              <a:cs typeface="Meiryo"/>
              <a:sym typeface="Meiryo"/>
            </a:endParaRPr>
          </a:p>
        </p:txBody>
      </p:sp>
      <p:sp>
        <p:nvSpPr>
          <p:cNvPr id="147" name="Google Shape;147;p6"/>
          <p:cNvSpPr txBox="1"/>
          <p:nvPr/>
        </p:nvSpPr>
        <p:spPr>
          <a:xfrm>
            <a:off x="9867156" y="5998711"/>
            <a:ext cx="14923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Mrs Deeny</a:t>
            </a:r>
            <a:endParaRPr sz="1800">
              <a:solidFill>
                <a:schemeClr val="dk1"/>
              </a:solidFill>
              <a:latin typeface="Meiryo"/>
              <a:ea typeface="Meiryo"/>
              <a:cs typeface="Meiryo"/>
              <a:sym typeface="Meiryo"/>
            </a:endParaRPr>
          </a:p>
        </p:txBody>
      </p:sp>
      <p:sp>
        <p:nvSpPr>
          <p:cNvPr id="148" name="Google Shape;148;p6"/>
          <p:cNvSpPr txBox="1"/>
          <p:nvPr/>
        </p:nvSpPr>
        <p:spPr>
          <a:xfrm>
            <a:off x="3952876" y="3358551"/>
            <a:ext cx="1984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Miss McKay P2a</a:t>
            </a:r>
            <a:endParaRPr sz="1800">
              <a:solidFill>
                <a:schemeClr val="dk1"/>
              </a:solidFill>
              <a:latin typeface="Meiryo"/>
              <a:ea typeface="Meiryo"/>
              <a:cs typeface="Meiryo"/>
              <a:sym typeface="Meiryo"/>
            </a:endParaRPr>
          </a:p>
        </p:txBody>
      </p:sp>
      <p:sp>
        <p:nvSpPr>
          <p:cNvPr id="149" name="Google Shape;149;p6"/>
          <p:cNvSpPr txBox="1"/>
          <p:nvPr/>
        </p:nvSpPr>
        <p:spPr>
          <a:xfrm>
            <a:off x="1521124" y="3318651"/>
            <a:ext cx="1650521" cy="3837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Mrs Byrne PT</a:t>
            </a:r>
            <a:endParaRPr sz="1800">
              <a:solidFill>
                <a:schemeClr val="dk1"/>
              </a:solidFill>
              <a:latin typeface="Meiryo"/>
              <a:ea typeface="Meiryo"/>
              <a:cs typeface="Meiryo"/>
              <a:sym typeface="Meiryo"/>
            </a:endParaRPr>
          </a:p>
        </p:txBody>
      </p:sp>
      <p:sp>
        <p:nvSpPr>
          <p:cNvPr id="150" name="Google Shape;150;p6"/>
          <p:cNvSpPr txBox="1"/>
          <p:nvPr/>
        </p:nvSpPr>
        <p:spPr>
          <a:xfrm>
            <a:off x="6740645" y="3293763"/>
            <a:ext cx="21393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Miss McHaffie</a:t>
            </a:r>
            <a:endParaRPr sz="1800">
              <a:solidFill>
                <a:schemeClr val="dk1"/>
              </a:solidFill>
              <a:latin typeface="Meiryo"/>
              <a:ea typeface="Meiryo"/>
              <a:cs typeface="Meiryo"/>
              <a:sym typeface="Meiryo"/>
            </a:endParaRPr>
          </a:p>
        </p:txBody>
      </p:sp>
      <p:sp>
        <p:nvSpPr>
          <p:cNvPr id="151" name="Google Shape;151;p6"/>
          <p:cNvSpPr txBox="1"/>
          <p:nvPr/>
        </p:nvSpPr>
        <p:spPr>
          <a:xfrm>
            <a:off x="844642" y="5860212"/>
            <a:ext cx="16506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Mrs McIntyre</a:t>
            </a:r>
            <a:endParaRPr/>
          </a:p>
          <a:p>
            <a:pPr marL="0" marR="0" lvl="0" indent="0" algn="l" rtl="0">
              <a:spcBef>
                <a:spcPts val="0"/>
              </a:spcBef>
              <a:spcAft>
                <a:spcPts val="0"/>
              </a:spcAft>
              <a:buNone/>
            </a:pPr>
            <a:endParaRPr sz="1800">
              <a:solidFill>
                <a:schemeClr val="dk1"/>
              </a:solidFill>
              <a:latin typeface="Meiryo"/>
              <a:ea typeface="Meiryo"/>
              <a:cs typeface="Meiryo"/>
              <a:sym typeface="Meiryo"/>
            </a:endParaRPr>
          </a:p>
        </p:txBody>
      </p:sp>
      <p:sp>
        <p:nvSpPr>
          <p:cNvPr id="152" name="Google Shape;152;p6"/>
          <p:cNvSpPr txBox="1"/>
          <p:nvPr/>
        </p:nvSpPr>
        <p:spPr>
          <a:xfrm>
            <a:off x="2763686" y="5883042"/>
            <a:ext cx="15066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Mrs Guy</a:t>
            </a:r>
            <a:endParaRPr/>
          </a:p>
          <a:p>
            <a:pPr marL="0" marR="0" lvl="0" indent="0" algn="l" rtl="0">
              <a:spcBef>
                <a:spcPts val="0"/>
              </a:spcBef>
              <a:spcAft>
                <a:spcPts val="0"/>
              </a:spcAft>
              <a:buNone/>
            </a:pPr>
            <a:endParaRPr sz="1800">
              <a:solidFill>
                <a:schemeClr val="dk1"/>
              </a:solidFill>
              <a:latin typeface="Meiryo"/>
              <a:ea typeface="Meiryo"/>
              <a:cs typeface="Meiryo"/>
              <a:sym typeface="Meiryo"/>
            </a:endParaRPr>
          </a:p>
        </p:txBody>
      </p:sp>
      <p:pic>
        <p:nvPicPr>
          <p:cNvPr id="153" name="Google Shape;153;p6"/>
          <p:cNvPicPr preferRelativeResize="0"/>
          <p:nvPr/>
        </p:nvPicPr>
        <p:blipFill rotWithShape="1">
          <a:blip r:embed="rId5">
            <a:alphaModFix/>
          </a:blip>
          <a:srcRect/>
          <a:stretch/>
        </p:blipFill>
        <p:spPr>
          <a:xfrm>
            <a:off x="2763686" y="3832126"/>
            <a:ext cx="1622469" cy="2028086"/>
          </a:xfrm>
          <a:prstGeom prst="rect">
            <a:avLst/>
          </a:prstGeom>
          <a:noFill/>
          <a:ln>
            <a:noFill/>
          </a:ln>
        </p:spPr>
      </p:pic>
      <p:pic>
        <p:nvPicPr>
          <p:cNvPr id="154" name="Google Shape;154;p6" descr="A picture containing person, clothing&#10;&#10;Description automatically generated"/>
          <p:cNvPicPr preferRelativeResize="0"/>
          <p:nvPr/>
        </p:nvPicPr>
        <p:blipFill rotWithShape="1">
          <a:blip r:embed="rId6">
            <a:alphaModFix/>
          </a:blip>
          <a:srcRect/>
          <a:stretch/>
        </p:blipFill>
        <p:spPr>
          <a:xfrm>
            <a:off x="4249967" y="1411418"/>
            <a:ext cx="1421628" cy="1882346"/>
          </a:xfrm>
          <a:prstGeom prst="rect">
            <a:avLst/>
          </a:prstGeom>
          <a:noFill/>
          <a:ln>
            <a:noFill/>
          </a:ln>
        </p:spPr>
      </p:pic>
      <p:pic>
        <p:nvPicPr>
          <p:cNvPr id="155" name="Google Shape;155;p6" descr="A picture containing person, indoor, wall&#10;&#10;Description automatically generated"/>
          <p:cNvPicPr preferRelativeResize="0"/>
          <p:nvPr/>
        </p:nvPicPr>
        <p:blipFill rotWithShape="1">
          <a:blip r:embed="rId7">
            <a:alphaModFix/>
          </a:blip>
          <a:srcRect/>
          <a:stretch/>
        </p:blipFill>
        <p:spPr>
          <a:xfrm>
            <a:off x="982912" y="3832126"/>
            <a:ext cx="1373982" cy="1938219"/>
          </a:xfrm>
          <a:prstGeom prst="rect">
            <a:avLst/>
          </a:prstGeom>
          <a:noFill/>
          <a:ln>
            <a:noFill/>
          </a:ln>
        </p:spPr>
      </p:pic>
      <p:pic>
        <p:nvPicPr>
          <p:cNvPr id="156" name="Google Shape;156;p6" descr="A picture containing tree, person, outdoor, posing&#10;&#10;Description automatically generated"/>
          <p:cNvPicPr preferRelativeResize="0"/>
          <p:nvPr/>
        </p:nvPicPr>
        <p:blipFill rotWithShape="1">
          <a:blip r:embed="rId8">
            <a:alphaModFix/>
          </a:blip>
          <a:srcRect/>
          <a:stretch/>
        </p:blipFill>
        <p:spPr>
          <a:xfrm>
            <a:off x="1521124" y="1396777"/>
            <a:ext cx="1647825" cy="1857375"/>
          </a:xfrm>
          <a:prstGeom prst="rect">
            <a:avLst/>
          </a:prstGeom>
          <a:noFill/>
          <a:ln>
            <a:noFill/>
          </a:ln>
        </p:spPr>
      </p:pic>
      <p:sp>
        <p:nvSpPr>
          <p:cNvPr id="157" name="Google Shape;157;p6"/>
          <p:cNvSpPr txBox="1"/>
          <p:nvPr/>
        </p:nvSpPr>
        <p:spPr>
          <a:xfrm>
            <a:off x="9127686" y="3271967"/>
            <a:ext cx="1506748" cy="3837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Meiryo"/>
                <a:ea typeface="Meiryo"/>
                <a:cs typeface="Meiryo"/>
                <a:sym typeface="Meiryo"/>
              </a:rPr>
              <a:t>Mr Cobain</a:t>
            </a:r>
            <a:endParaRPr sz="1800">
              <a:solidFill>
                <a:schemeClr val="dk1"/>
              </a:solidFill>
              <a:latin typeface="Meiryo"/>
              <a:ea typeface="Meiryo"/>
              <a:cs typeface="Meiryo"/>
              <a:sym typeface="Meiryo"/>
            </a:endParaRPr>
          </a:p>
        </p:txBody>
      </p:sp>
      <p:pic>
        <p:nvPicPr>
          <p:cNvPr id="158" name="Google Shape;158;p6"/>
          <p:cNvPicPr preferRelativeResize="0"/>
          <p:nvPr/>
        </p:nvPicPr>
        <p:blipFill>
          <a:blip r:embed="rId9">
            <a:alphaModFix/>
          </a:blip>
          <a:stretch>
            <a:fillRect/>
          </a:stretch>
        </p:blipFill>
        <p:spPr>
          <a:xfrm>
            <a:off x="6990563" y="1387238"/>
            <a:ext cx="1362075" cy="1876425"/>
          </a:xfrm>
          <a:prstGeom prst="rect">
            <a:avLst/>
          </a:prstGeom>
          <a:noFill/>
          <a:ln>
            <a:noFill/>
          </a:ln>
        </p:spPr>
      </p:pic>
      <p:pic>
        <p:nvPicPr>
          <p:cNvPr id="159" name="Google Shape;159;p6"/>
          <p:cNvPicPr preferRelativeResize="0"/>
          <p:nvPr/>
        </p:nvPicPr>
        <p:blipFill>
          <a:blip r:embed="rId10">
            <a:alphaModFix/>
          </a:blip>
          <a:stretch>
            <a:fillRect/>
          </a:stretch>
        </p:blipFill>
        <p:spPr>
          <a:xfrm>
            <a:off x="8880000" y="1385042"/>
            <a:ext cx="1650525" cy="1880831"/>
          </a:xfrm>
          <a:prstGeom prst="rect">
            <a:avLst/>
          </a:prstGeom>
          <a:noFill/>
          <a:ln>
            <a:noFill/>
          </a:ln>
        </p:spPr>
      </p:pic>
      <p:pic>
        <p:nvPicPr>
          <p:cNvPr id="2" name="Picture 1"/>
          <p:cNvPicPr>
            <a:picLocks noChangeAspect="1"/>
          </p:cNvPicPr>
          <p:nvPr/>
        </p:nvPicPr>
        <p:blipFill>
          <a:blip r:embed="rId11"/>
          <a:stretch>
            <a:fillRect/>
          </a:stretch>
        </p:blipFill>
        <p:spPr>
          <a:xfrm>
            <a:off x="5137258" y="3922633"/>
            <a:ext cx="1603387" cy="1883827"/>
          </a:xfrm>
          <a:prstGeom prst="rect">
            <a:avLst/>
          </a:prstGeom>
        </p:spPr>
      </p:pic>
      <p:sp>
        <p:nvSpPr>
          <p:cNvPr id="3" name="TextBox 2"/>
          <p:cNvSpPr txBox="1"/>
          <p:nvPr/>
        </p:nvSpPr>
        <p:spPr>
          <a:xfrm>
            <a:off x="5366926" y="6028567"/>
            <a:ext cx="1255875" cy="307777"/>
          </a:xfrm>
          <a:prstGeom prst="rect">
            <a:avLst/>
          </a:prstGeom>
          <a:noFill/>
        </p:spPr>
        <p:txBody>
          <a:bodyPr wrap="square" rtlCol="0">
            <a:spAutoFit/>
          </a:bodyPr>
          <a:lstStyle/>
          <a:p>
            <a:r>
              <a:rPr lang="en-GB" dirty="0" smtClean="0"/>
              <a:t>Mrs Reid</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ubTitle" idx="1"/>
          </p:nvPr>
        </p:nvSpPr>
        <p:spPr>
          <a:xfrm>
            <a:off x="7842431" y="50890"/>
            <a:ext cx="3524257" cy="6296510"/>
          </a:xfrm>
          <a:prstGeom prst="rect">
            <a:avLst/>
          </a:prstGeom>
          <a:noFill/>
          <a:ln>
            <a:noFill/>
          </a:ln>
        </p:spPr>
        <p:txBody>
          <a:bodyPr spcFirstLastPara="1" wrap="square" lIns="109725" tIns="109725" rIns="109725" bIns="91425" anchor="ctr" anchorCtr="0">
            <a:normAutofit fontScale="32500" lnSpcReduction="20000"/>
          </a:bodyPr>
          <a:lstStyle/>
          <a:p>
            <a:pPr marL="0" lvl="0" indent="0" algn="l" rtl="0">
              <a:lnSpc>
                <a:spcPct val="150000"/>
              </a:lnSpc>
              <a:spcBef>
                <a:spcPts val="0"/>
              </a:spcBef>
              <a:spcAft>
                <a:spcPts val="0"/>
              </a:spcAft>
              <a:buClr>
                <a:srgbClr val="262626"/>
              </a:buClr>
              <a:buSzPts val="2400"/>
              <a:buNone/>
            </a:pPr>
            <a:r>
              <a:rPr lang="en-GB" sz="6400" dirty="0"/>
              <a:t>Our Class Charter:</a:t>
            </a:r>
            <a:endParaRPr sz="6400" dirty="0"/>
          </a:p>
          <a:p>
            <a:pPr marL="0" lvl="0" indent="0" algn="l" rtl="0">
              <a:lnSpc>
                <a:spcPct val="150000"/>
              </a:lnSpc>
              <a:spcBef>
                <a:spcPts val="930"/>
              </a:spcBef>
              <a:spcAft>
                <a:spcPts val="0"/>
              </a:spcAft>
              <a:buClr>
                <a:srgbClr val="262626"/>
              </a:buClr>
              <a:buSzPts val="2400"/>
              <a:buNone/>
            </a:pPr>
            <a:r>
              <a:rPr lang="en-GB" sz="6400" dirty="0"/>
              <a:t>To be </a:t>
            </a:r>
            <a:r>
              <a:rPr lang="en-GB" sz="6400" dirty="0" smtClean="0"/>
              <a:t>helpful.</a:t>
            </a:r>
            <a:endParaRPr sz="6400" dirty="0"/>
          </a:p>
          <a:p>
            <a:pPr marL="0" lvl="0" indent="0" algn="l" rtl="0">
              <a:lnSpc>
                <a:spcPct val="150000"/>
              </a:lnSpc>
              <a:spcBef>
                <a:spcPts val="930"/>
              </a:spcBef>
              <a:spcAft>
                <a:spcPts val="0"/>
              </a:spcAft>
              <a:buClr>
                <a:srgbClr val="262626"/>
              </a:buClr>
              <a:buSzPts val="2400"/>
              <a:buNone/>
            </a:pPr>
            <a:r>
              <a:rPr lang="en-GB" sz="6400" dirty="0"/>
              <a:t>To be </a:t>
            </a:r>
            <a:r>
              <a:rPr lang="en-GB" sz="6400" dirty="0" smtClean="0"/>
              <a:t>kind.</a:t>
            </a:r>
          </a:p>
          <a:p>
            <a:pPr marL="0" lvl="0" indent="0" algn="l" rtl="0">
              <a:lnSpc>
                <a:spcPct val="150000"/>
              </a:lnSpc>
              <a:spcBef>
                <a:spcPts val="930"/>
              </a:spcBef>
              <a:spcAft>
                <a:spcPts val="0"/>
              </a:spcAft>
              <a:buClr>
                <a:srgbClr val="262626"/>
              </a:buClr>
              <a:buSzPts val="2400"/>
              <a:buNone/>
            </a:pPr>
            <a:endParaRPr lang="en-GB" dirty="0"/>
          </a:p>
          <a:p>
            <a:pPr marL="0" lvl="0" indent="0" algn="l" rtl="0">
              <a:lnSpc>
                <a:spcPct val="150000"/>
              </a:lnSpc>
              <a:spcBef>
                <a:spcPts val="930"/>
              </a:spcBef>
              <a:spcAft>
                <a:spcPts val="0"/>
              </a:spcAft>
              <a:buClr>
                <a:srgbClr val="262626"/>
              </a:buClr>
              <a:buSzPts val="2400"/>
              <a:buNone/>
            </a:pPr>
            <a:endParaRPr lang="en-GB" dirty="0" smtClean="0"/>
          </a:p>
          <a:p>
            <a:pPr marL="0" lvl="0" indent="0">
              <a:lnSpc>
                <a:spcPct val="100000"/>
              </a:lnSpc>
              <a:spcBef>
                <a:spcPts val="0"/>
              </a:spcBef>
              <a:buClr>
                <a:srgbClr val="000000"/>
              </a:buClr>
              <a:buSzPts val="1400"/>
            </a:pPr>
            <a:r>
              <a:rPr lang="en-US" sz="6400" dirty="0" smtClean="0">
                <a:solidFill>
                  <a:srgbClr val="000000"/>
                </a:solidFill>
                <a:latin typeface="Calibri"/>
                <a:cs typeface="Calibri"/>
                <a:sym typeface="Calibri"/>
              </a:rPr>
              <a:t>As </a:t>
            </a:r>
            <a:r>
              <a:rPr lang="en-US" sz="6400" dirty="0">
                <a:solidFill>
                  <a:srgbClr val="000000"/>
                </a:solidFill>
                <a:latin typeface="Calibri"/>
                <a:cs typeface="Calibri"/>
                <a:sym typeface="Calibri"/>
              </a:rPr>
              <a:t>a Rights Respecting school, each class sets their own class rules which are displayed as a Class charter. </a:t>
            </a:r>
          </a:p>
          <a:p>
            <a:pPr marL="0" lvl="0" indent="0">
              <a:lnSpc>
                <a:spcPct val="100000"/>
              </a:lnSpc>
              <a:spcBef>
                <a:spcPts val="0"/>
              </a:spcBef>
              <a:buClr>
                <a:srgbClr val="000000"/>
              </a:buClr>
              <a:buSzPts val="1400"/>
            </a:pPr>
            <a:r>
              <a:rPr lang="en-US" sz="6400" dirty="0">
                <a:solidFill>
                  <a:srgbClr val="000000"/>
                </a:solidFill>
                <a:latin typeface="Calibri"/>
                <a:cs typeface="Calibri"/>
                <a:sym typeface="Calibri"/>
              </a:rPr>
              <a:t>In the first two weeks of school I have been working with </a:t>
            </a:r>
            <a:r>
              <a:rPr lang="en-US" sz="6400" dirty="0" smtClean="0">
                <a:solidFill>
                  <a:srgbClr val="000000"/>
                </a:solidFill>
                <a:latin typeface="Calibri"/>
                <a:cs typeface="Calibri"/>
                <a:sym typeface="Calibri"/>
              </a:rPr>
              <a:t>P2b </a:t>
            </a:r>
            <a:r>
              <a:rPr lang="en-US" sz="6400" dirty="0">
                <a:solidFill>
                  <a:srgbClr val="000000"/>
                </a:solidFill>
                <a:latin typeface="Calibri"/>
                <a:cs typeface="Calibri"/>
                <a:sym typeface="Calibri"/>
              </a:rPr>
              <a:t>discussing what rules they might like and what rules we might need. These are then displayed in the classroom. </a:t>
            </a:r>
          </a:p>
          <a:p>
            <a:pPr marL="0" lvl="0" indent="0" algn="l" rtl="0">
              <a:lnSpc>
                <a:spcPct val="150000"/>
              </a:lnSpc>
              <a:spcBef>
                <a:spcPts val="930"/>
              </a:spcBef>
              <a:spcAft>
                <a:spcPts val="0"/>
              </a:spcAft>
              <a:buClr>
                <a:srgbClr val="262626"/>
              </a:buClr>
              <a:buSzPts val="2400"/>
              <a:buNone/>
            </a:pPr>
            <a:endParaRPr sz="6000" dirty="0"/>
          </a:p>
          <a:p>
            <a:pPr marL="0" lvl="0" indent="0" algn="l" rtl="0">
              <a:lnSpc>
                <a:spcPct val="150000"/>
              </a:lnSpc>
              <a:spcBef>
                <a:spcPts val="930"/>
              </a:spcBef>
              <a:spcAft>
                <a:spcPts val="0"/>
              </a:spcAft>
              <a:buClr>
                <a:srgbClr val="262626"/>
              </a:buClr>
              <a:buSzPts val="2400"/>
              <a:buNone/>
            </a:pPr>
            <a:endParaRPr dirty="0"/>
          </a:p>
        </p:txBody>
      </p:sp>
      <p:pic>
        <p:nvPicPr>
          <p:cNvPr id="166" name="Google Shape;166;p7" descr="A picture containing drawing&#10;&#10;Description automatically generated"/>
          <p:cNvPicPr preferRelativeResize="0"/>
          <p:nvPr/>
        </p:nvPicPr>
        <p:blipFill rotWithShape="1">
          <a:blip r:embed="rId3">
            <a:alphaModFix/>
          </a:blip>
          <a:srcRect/>
          <a:stretch/>
        </p:blipFill>
        <p:spPr>
          <a:xfrm>
            <a:off x="10370916" y="5000263"/>
            <a:ext cx="1614437" cy="1857737"/>
          </a:xfrm>
          <a:prstGeom prst="rect">
            <a:avLst/>
          </a:prstGeom>
          <a:noFill/>
          <a:ln>
            <a:noFill/>
          </a:ln>
        </p:spPr>
      </p:pic>
      <p:pic>
        <p:nvPicPr>
          <p:cNvPr id="167" name="Google Shape;167;p7"/>
          <p:cNvPicPr preferRelativeResize="0"/>
          <p:nvPr/>
        </p:nvPicPr>
        <p:blipFill rotWithShape="1">
          <a:blip r:embed="rId4">
            <a:alphaModFix/>
          </a:blip>
          <a:srcRect l="18172" t="8318" r="17131" b="3091"/>
          <a:stretch/>
        </p:blipFill>
        <p:spPr>
          <a:xfrm>
            <a:off x="787400" y="583325"/>
            <a:ext cx="5738324" cy="5893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a:spLocks noGrp="1"/>
          </p:cNvSpPr>
          <p:nvPr>
            <p:ph type="title"/>
          </p:nvPr>
        </p:nvSpPr>
        <p:spPr>
          <a:xfrm>
            <a:off x="254730" y="275573"/>
            <a:ext cx="4231481" cy="5526397"/>
          </a:xfrm>
          <a:prstGeom prst="rect">
            <a:avLst/>
          </a:prstGeom>
          <a:noFill/>
          <a:ln>
            <a:noFill/>
          </a:ln>
        </p:spPr>
        <p:txBody>
          <a:bodyPr spcFirstLastPara="1" wrap="square" lIns="109725" tIns="109725" rIns="109725" bIns="91425" anchor="ctr" anchorCtr="0">
            <a:normAutofit fontScale="90000"/>
          </a:bodyPr>
          <a:lstStyle/>
          <a:p>
            <a:pPr lvl="0">
              <a:lnSpc>
                <a:spcPct val="100000"/>
              </a:lnSpc>
              <a:buClr>
                <a:srgbClr val="000000"/>
              </a:buClr>
              <a:buSzPts val="1400"/>
            </a:pPr>
            <a:r>
              <a:rPr lang="en-GB" sz="2500" dirty="0"/>
              <a:t>Literacy</a:t>
            </a:r>
            <a:br>
              <a:rPr lang="en-GB" sz="2500" dirty="0"/>
            </a:br>
            <a:r>
              <a:rPr lang="en-GB" sz="1800" dirty="0"/>
              <a:t>- practising letter sounds </a:t>
            </a:r>
            <a:br>
              <a:rPr lang="en-GB" sz="1800" dirty="0"/>
            </a:br>
            <a:r>
              <a:rPr lang="en-GB" sz="1800" dirty="0"/>
              <a:t>- identifying letters in the </a:t>
            </a:r>
            <a:r>
              <a:rPr lang="en-GB" sz="1800" dirty="0" smtClean="0"/>
              <a:t>everyday</a:t>
            </a:r>
            <a:br>
              <a:rPr lang="en-GB" sz="1800" dirty="0" smtClean="0"/>
            </a:br>
            <a:r>
              <a:rPr lang="en-GB" sz="1800" dirty="0"/>
              <a:t/>
            </a:r>
            <a:br>
              <a:rPr lang="en-GB" sz="1800" dirty="0"/>
            </a:br>
            <a:r>
              <a:rPr lang="en-GB" sz="1800" dirty="0" smtClean="0"/>
              <a:t/>
            </a:r>
            <a:br>
              <a:rPr lang="en-GB" sz="1800" dirty="0" smtClean="0"/>
            </a:br>
            <a:r>
              <a:rPr lang="en-GB" sz="1800" dirty="0" smtClean="0"/>
              <a:t/>
            </a:r>
            <a:br>
              <a:rPr lang="en-GB" sz="1800" dirty="0" smtClean="0"/>
            </a:br>
            <a:r>
              <a:rPr lang="en-GB" sz="1800" dirty="0"/>
              <a:t/>
            </a:r>
            <a:br>
              <a:rPr lang="en-GB" sz="1800" dirty="0"/>
            </a:br>
            <a:r>
              <a:rPr lang="en-US" sz="2400" b="0" dirty="0" smtClean="0">
                <a:solidFill>
                  <a:srgbClr val="000000"/>
                </a:solidFill>
                <a:latin typeface="Calibri"/>
                <a:cs typeface="Calibri"/>
                <a:sym typeface="Calibri"/>
              </a:rPr>
              <a:t>In </a:t>
            </a:r>
            <a:r>
              <a:rPr lang="en-US" sz="2400" b="0" dirty="0">
                <a:solidFill>
                  <a:srgbClr val="000000"/>
                </a:solidFill>
                <a:latin typeface="Calibri"/>
                <a:cs typeface="Calibri"/>
                <a:sym typeface="Calibri"/>
              </a:rPr>
              <a:t>Primary 2, I will be focusing on developing pupils reading skills you can support your child at home by </a:t>
            </a:r>
            <a:r>
              <a:rPr lang="en-US" sz="2400" b="0" dirty="0" err="1">
                <a:solidFill>
                  <a:srgbClr val="000000"/>
                </a:solidFill>
                <a:latin typeface="Calibri"/>
                <a:cs typeface="Calibri"/>
                <a:sym typeface="Calibri"/>
              </a:rPr>
              <a:t>practising</a:t>
            </a:r>
            <a:r>
              <a:rPr lang="en-US" sz="2400" b="0" dirty="0">
                <a:solidFill>
                  <a:srgbClr val="000000"/>
                </a:solidFill>
                <a:latin typeface="Calibri"/>
                <a:cs typeface="Calibri"/>
                <a:sym typeface="Calibri"/>
              </a:rPr>
              <a:t> these sounds regularly and encouraging your child to complete their homework. </a:t>
            </a:r>
            <a:br>
              <a:rPr lang="en-US" sz="2400" b="0" dirty="0">
                <a:solidFill>
                  <a:srgbClr val="000000"/>
                </a:solidFill>
                <a:latin typeface="Calibri"/>
                <a:cs typeface="Calibri"/>
                <a:sym typeface="Calibri"/>
              </a:rPr>
            </a:br>
            <a:r>
              <a:rPr lang="en-GB" sz="1800" dirty="0"/>
              <a:t/>
            </a:r>
            <a:br>
              <a:rPr lang="en-GB" sz="1800" dirty="0"/>
            </a:br>
            <a:r>
              <a:rPr lang="en-GB" sz="1800" dirty="0"/>
              <a:t/>
            </a:r>
            <a:br>
              <a:rPr lang="en-GB" sz="1800" dirty="0"/>
            </a:br>
            <a:r>
              <a:rPr lang="en-GB" sz="1800" dirty="0"/>
              <a:t/>
            </a:r>
            <a:br>
              <a:rPr lang="en-GB" sz="1800" dirty="0"/>
            </a:br>
            <a:endParaRPr dirty="0"/>
          </a:p>
        </p:txBody>
      </p:sp>
      <p:pic>
        <p:nvPicPr>
          <p:cNvPr id="174" name="Google Shape;174;p9" descr="A screenshot of a cell phone&#10;&#10;Description automatically generated"/>
          <p:cNvPicPr preferRelativeResize="0">
            <a:picLocks noGrp="1"/>
          </p:cNvPicPr>
          <p:nvPr>
            <p:ph type="body" idx="1"/>
          </p:nvPr>
        </p:nvPicPr>
        <p:blipFill rotWithShape="1">
          <a:blip r:embed="rId3">
            <a:alphaModFix/>
          </a:blip>
          <a:srcRect/>
          <a:stretch/>
        </p:blipFill>
        <p:spPr>
          <a:xfrm>
            <a:off x="5141707" y="137247"/>
            <a:ext cx="4370717" cy="3299604"/>
          </a:xfrm>
          <a:prstGeom prst="rect">
            <a:avLst/>
          </a:prstGeom>
          <a:noFill/>
          <a:ln>
            <a:noFill/>
          </a:ln>
        </p:spPr>
      </p:pic>
      <p:pic>
        <p:nvPicPr>
          <p:cNvPr id="175" name="Google Shape;175;p9" descr="A close up of text on a white background&#10;&#10;Description automatically generated"/>
          <p:cNvPicPr preferRelativeResize="0"/>
          <p:nvPr/>
        </p:nvPicPr>
        <p:blipFill rotWithShape="1">
          <a:blip r:embed="rId4">
            <a:alphaModFix/>
          </a:blip>
          <a:srcRect/>
          <a:stretch/>
        </p:blipFill>
        <p:spPr>
          <a:xfrm>
            <a:off x="7556740" y="3435470"/>
            <a:ext cx="4382218" cy="33082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theme/theme1.xml><?xml version="1.0" encoding="utf-8"?>
<a:theme xmlns:a="http://schemas.openxmlformats.org/drawingml/2006/main" name="ShojiVTI">
  <a:themeElements>
    <a:clrScheme name="Shoji">
      <a:dk1>
        <a:srgbClr val="000000"/>
      </a:dk1>
      <a:lt1>
        <a:srgbClr val="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3.xml><?xml version="1.0" encoding="utf-8"?>
<a:theme xmlns:a="http://schemas.openxmlformats.org/drawingml/2006/main" name="2_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938</Words>
  <Application>Microsoft Office PowerPoint</Application>
  <PresentationFormat>Widescreen</PresentationFormat>
  <Paragraphs>88</Paragraphs>
  <Slides>20</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Corbel</vt:lpstr>
      <vt:lpstr>Meiryo</vt:lpstr>
      <vt:lpstr>Times New Roman</vt:lpstr>
      <vt:lpstr>ShojiVTI</vt:lpstr>
      <vt:lpstr>1_ShojiVTI</vt:lpstr>
      <vt:lpstr>2_ShojiVTI</vt:lpstr>
      <vt:lpstr>PRIMARY 2B OPEN AFTERNOON</vt:lpstr>
      <vt:lpstr>Our curriculum rationale</vt:lpstr>
      <vt:lpstr>Vision, Values and Aims</vt:lpstr>
      <vt:lpstr>PowerPoint Presentation</vt:lpstr>
      <vt:lpstr>Relationships, Rigour and Relevance</vt:lpstr>
      <vt:lpstr>Growth Mindset</vt:lpstr>
      <vt:lpstr>PowerPoint Presentation</vt:lpstr>
      <vt:lpstr>PowerPoint Presentation</vt:lpstr>
      <vt:lpstr>Literacy - practising letter sounds  - identifying letters in the everyday     In Primary 2, I will be focusing on developing pupils reading skills you can support your child at home by practising these sounds regularly and encouraging your child to complete their homework.     </vt:lpstr>
      <vt:lpstr>PowerPoint Presentation</vt:lpstr>
      <vt:lpstr>PowerPoint Presentation</vt:lpstr>
      <vt:lpstr>Numeracy </vt:lpstr>
      <vt:lpstr>OUR MISSION </vt:lpstr>
      <vt:lpstr>Religious Education</vt:lpstr>
      <vt:lpstr>P.E. days are Thursday and Friday! PE kit should be worn to school on PE days.   PE kit is black shorts/ joggers/ leggings, yellow polo shirt, black trainers. </vt:lpstr>
      <vt:lpstr>Outdoor Education</vt:lpstr>
      <vt:lpstr>Homework  Shared each Monday To be returned Friday  3 digital tasks  - weekly check in - Numeracy  - Reading  1 written task - spelling   </vt:lpstr>
      <vt:lpstr>Communications Class blog - visit our class blog to see what we are doing in class, available through the school website. Twitter - look out for P2 pictures on twitter @stmarksprimary1 - find out about the parent partnership events  (new members welcome) @marksparent First meeting is occurring on the 8th September.  -  </vt:lpstr>
      <vt:lpstr>PowerPoint Presentation</vt:lpstr>
      <vt:lpstr>Will be sent home with jotters before both parents nights in October and March, for you to add any other achievements to this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2B OPEN AFTERNOON</dc:title>
  <dc:creator>Gillian McKay</dc:creator>
  <cp:lastModifiedBy>Miss McHaffie</cp:lastModifiedBy>
  <cp:revision>10</cp:revision>
  <dcterms:created xsi:type="dcterms:W3CDTF">2020-08-25T16:32:09Z</dcterms:created>
  <dcterms:modified xsi:type="dcterms:W3CDTF">2022-09-01T10:52:51Z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0x010100A0BD185D34FE71468A9DC3A476464B64</vt:lpwstr>
  </property>
</Properties>
</file>