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16.svg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9.svg"/><Relationship Id="rId1" Type="http://schemas.openxmlformats.org/officeDocument/2006/relationships/image" Target="../media/image29.png"/><Relationship Id="rId6" Type="http://schemas.openxmlformats.org/officeDocument/2006/relationships/image" Target="../media/image23.svg"/><Relationship Id="rId5" Type="http://schemas.openxmlformats.org/officeDocument/2006/relationships/image" Target="../media/image31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29.svg"/><Relationship Id="rId1" Type="http://schemas.openxmlformats.org/officeDocument/2006/relationships/image" Target="../media/image34.png"/><Relationship Id="rId6" Type="http://schemas.openxmlformats.org/officeDocument/2006/relationships/image" Target="../media/image33.svg"/><Relationship Id="rId5" Type="http://schemas.openxmlformats.org/officeDocument/2006/relationships/image" Target="../media/image36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40.png"/><Relationship Id="rId6" Type="http://schemas.openxmlformats.org/officeDocument/2006/relationships/image" Target="../media/image44.svg"/><Relationship Id="rId5" Type="http://schemas.openxmlformats.org/officeDocument/2006/relationships/image" Target="../media/image42.png"/><Relationship Id="rId4" Type="http://schemas.openxmlformats.org/officeDocument/2006/relationships/image" Target="../media/image4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svg"/><Relationship Id="rId1" Type="http://schemas.openxmlformats.org/officeDocument/2006/relationships/image" Target="../media/image47.png"/><Relationship Id="rId4" Type="http://schemas.openxmlformats.org/officeDocument/2006/relationships/image" Target="../media/image5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svg"/><Relationship Id="rId1" Type="http://schemas.openxmlformats.org/officeDocument/2006/relationships/image" Target="../media/image29.png"/><Relationship Id="rId4" Type="http://schemas.openxmlformats.org/officeDocument/2006/relationships/image" Target="../media/image58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16.svg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9.svg"/><Relationship Id="rId1" Type="http://schemas.openxmlformats.org/officeDocument/2006/relationships/image" Target="../media/image29.png"/><Relationship Id="rId6" Type="http://schemas.openxmlformats.org/officeDocument/2006/relationships/image" Target="../media/image23.svg"/><Relationship Id="rId5" Type="http://schemas.openxmlformats.org/officeDocument/2006/relationships/image" Target="../media/image31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29.svg"/><Relationship Id="rId1" Type="http://schemas.openxmlformats.org/officeDocument/2006/relationships/image" Target="../media/image34.png"/><Relationship Id="rId6" Type="http://schemas.openxmlformats.org/officeDocument/2006/relationships/image" Target="../media/image33.svg"/><Relationship Id="rId5" Type="http://schemas.openxmlformats.org/officeDocument/2006/relationships/image" Target="../media/image36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40.png"/><Relationship Id="rId6" Type="http://schemas.openxmlformats.org/officeDocument/2006/relationships/image" Target="../media/image44.svg"/><Relationship Id="rId5" Type="http://schemas.openxmlformats.org/officeDocument/2006/relationships/image" Target="../media/image42.png"/><Relationship Id="rId4" Type="http://schemas.openxmlformats.org/officeDocument/2006/relationships/image" Target="../media/image4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svg"/><Relationship Id="rId1" Type="http://schemas.openxmlformats.org/officeDocument/2006/relationships/image" Target="../media/image47.png"/><Relationship Id="rId4" Type="http://schemas.openxmlformats.org/officeDocument/2006/relationships/image" Target="../media/image5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svg"/><Relationship Id="rId1" Type="http://schemas.openxmlformats.org/officeDocument/2006/relationships/image" Target="../media/image2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C0442-6409-435F-A681-269D1BBEA8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31AA0E5-5122-4560-B9F1-BCB8BFDA6244}">
      <dgm:prSet/>
      <dgm:spPr/>
      <dgm:t>
        <a:bodyPr/>
        <a:lstStyle/>
        <a:p>
          <a:r>
            <a:rPr lang="en-GB" dirty="0"/>
            <a:t>Include </a:t>
          </a:r>
          <a:r>
            <a:rPr lang="en-GB" dirty="0" smtClean="0"/>
            <a:t>a brief </a:t>
          </a:r>
          <a:r>
            <a:rPr lang="en-GB" dirty="0"/>
            <a:t>overview of your weekly timetable</a:t>
          </a:r>
          <a:endParaRPr lang="en-US" dirty="0"/>
        </a:p>
      </dgm:t>
    </dgm:pt>
    <dgm:pt modelId="{A29D171C-D105-4790-AE53-83DA979ADE33}" type="parTrans" cxnId="{C330425D-AEBC-438A-B224-1E2E7603CC3D}">
      <dgm:prSet/>
      <dgm:spPr/>
      <dgm:t>
        <a:bodyPr/>
        <a:lstStyle/>
        <a:p>
          <a:endParaRPr lang="en-US"/>
        </a:p>
      </dgm:t>
    </dgm:pt>
    <dgm:pt modelId="{C5C5A814-4189-4FB2-8718-EAD0A73352A8}" type="sibTrans" cxnId="{C330425D-AEBC-438A-B224-1E2E7603CC3D}">
      <dgm:prSet/>
      <dgm:spPr/>
      <dgm:t>
        <a:bodyPr/>
        <a:lstStyle/>
        <a:p>
          <a:endParaRPr lang="en-US"/>
        </a:p>
      </dgm:t>
    </dgm:pt>
    <dgm:pt modelId="{C7F6448B-5603-4D14-A044-48EBDB226B37}">
      <dgm:prSet/>
      <dgm:spPr/>
      <dgm:t>
        <a:bodyPr/>
        <a:lstStyle/>
        <a:p>
          <a:r>
            <a:rPr lang="en-GB" b="1" dirty="0" smtClean="0"/>
            <a:t>PE Days</a:t>
          </a:r>
        </a:p>
        <a:p>
          <a:r>
            <a:rPr lang="en-GB" dirty="0" smtClean="0"/>
            <a:t>Thursday: outdoor, MUGA – change of shoes only &amp; bring jacket in case of rain</a:t>
          </a:r>
        </a:p>
        <a:p>
          <a:r>
            <a:rPr lang="en-GB" dirty="0" smtClean="0"/>
            <a:t>Friday: indoor, full gym kit (shorts/leggings, white t-shirt, trainers/plimsolls) </a:t>
          </a:r>
          <a:endParaRPr lang="en-US" dirty="0"/>
        </a:p>
      </dgm:t>
    </dgm:pt>
    <dgm:pt modelId="{056FC912-AAAA-4DC1-B1A2-CB38054CBE7A}" type="parTrans" cxnId="{2C0B6A11-5707-4DFC-86F1-9007F0D785F8}">
      <dgm:prSet/>
      <dgm:spPr/>
      <dgm:t>
        <a:bodyPr/>
        <a:lstStyle/>
        <a:p>
          <a:endParaRPr lang="en-US"/>
        </a:p>
      </dgm:t>
    </dgm:pt>
    <dgm:pt modelId="{37B21CDB-5703-47B5-B2A6-87A74B10F560}" type="sibTrans" cxnId="{2C0B6A11-5707-4DFC-86F1-9007F0D785F8}">
      <dgm:prSet/>
      <dgm:spPr/>
      <dgm:t>
        <a:bodyPr/>
        <a:lstStyle/>
        <a:p>
          <a:endParaRPr lang="en-US"/>
        </a:p>
      </dgm:t>
    </dgm:pt>
    <dgm:pt modelId="{017C1C60-FF1D-4721-AC84-4E89124E235E}">
      <dgm:prSet/>
      <dgm:spPr/>
      <dgm:t>
        <a:bodyPr/>
        <a:lstStyle/>
        <a:p>
          <a:r>
            <a:rPr lang="en-GB" dirty="0" smtClean="0"/>
            <a:t>Please ensure that your child has a waterproof jacket every day in case of rain. </a:t>
          </a:r>
          <a:endParaRPr lang="en-US" dirty="0"/>
        </a:p>
      </dgm:t>
    </dgm:pt>
    <dgm:pt modelId="{3951F1C8-9DEF-4AFF-B5F2-CBF72BC72BEB}" type="parTrans" cxnId="{2FDD0742-D5D2-4B29-A687-EBE7CE087435}">
      <dgm:prSet/>
      <dgm:spPr/>
      <dgm:t>
        <a:bodyPr/>
        <a:lstStyle/>
        <a:p>
          <a:endParaRPr lang="en-US"/>
        </a:p>
      </dgm:t>
    </dgm:pt>
    <dgm:pt modelId="{E23E80FF-960E-4487-B1B4-61C9F5493828}" type="sibTrans" cxnId="{2FDD0742-D5D2-4B29-A687-EBE7CE087435}">
      <dgm:prSet/>
      <dgm:spPr/>
      <dgm:t>
        <a:bodyPr/>
        <a:lstStyle/>
        <a:p>
          <a:endParaRPr lang="en-US"/>
        </a:p>
      </dgm:t>
    </dgm:pt>
    <dgm:pt modelId="{757D8BA1-2011-4107-B309-2483E98E7D51}" type="pres">
      <dgm:prSet presAssocID="{0F0C0442-6409-435F-A681-269D1BBEA83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1F115-339C-4E45-ADAD-0ACC1A52964F}" type="pres">
      <dgm:prSet presAssocID="{731AA0E5-5122-4560-B9F1-BCB8BFDA6244}" presName="compNode" presStyleCnt="0"/>
      <dgm:spPr/>
    </dgm:pt>
    <dgm:pt modelId="{6A26B32F-5C77-4463-A4E6-8E59C487AE6F}" type="pres">
      <dgm:prSet presAssocID="{731AA0E5-5122-4560-B9F1-BCB8BFDA6244}" presName="bgRect" presStyleLbl="bgShp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0E2B0A1-7182-4912-8130-23D4E6DFEEF7}" type="pres">
      <dgm:prSet presAssocID="{731AA0E5-5122-4560-B9F1-BCB8BFDA6244}" presName="iconRect" presStyleLbl="node1" presStyleIdx="0" presStyleCnt="3" custFlipVert="0" custFlipHor="0" custScaleX="17772" custScaleY="34177" custLinFactX="200000" custLinFactNeighborX="271895" custLinFactNeighborY="-36885"/>
      <dgm:spPr>
        <a:ln>
          <a:noFill/>
        </a:ln>
      </dgm:spPr>
      <dgm:t>
        <a:bodyPr/>
        <a:lstStyle/>
        <a:p>
          <a:endParaRPr lang="en-US"/>
        </a:p>
      </dgm:t>
      <dgm:extLst/>
    </dgm:pt>
    <dgm:pt modelId="{FF595924-3033-448E-AC19-55E2E487721E}" type="pres">
      <dgm:prSet presAssocID="{731AA0E5-5122-4560-B9F1-BCB8BFDA6244}" presName="spaceRect" presStyleCnt="0"/>
      <dgm:spPr/>
    </dgm:pt>
    <dgm:pt modelId="{D14D6A9E-6609-4A4F-BEBF-78F7F83D0F28}" type="pres">
      <dgm:prSet presAssocID="{731AA0E5-5122-4560-B9F1-BCB8BFDA624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64F2093-6375-48ED-A36E-858BCE33FDE1}" type="pres">
      <dgm:prSet presAssocID="{C5C5A814-4189-4FB2-8718-EAD0A73352A8}" presName="sibTrans" presStyleCnt="0"/>
      <dgm:spPr/>
    </dgm:pt>
    <dgm:pt modelId="{534FD1E1-CA2C-4E29-82FF-8ADD833CA1B1}" type="pres">
      <dgm:prSet presAssocID="{C7F6448B-5603-4D14-A044-48EBDB226B37}" presName="compNode" presStyleCnt="0"/>
      <dgm:spPr/>
    </dgm:pt>
    <dgm:pt modelId="{86480F91-65FC-4BFE-AC87-3FA5A00A5B02}" type="pres">
      <dgm:prSet presAssocID="{C7F6448B-5603-4D14-A044-48EBDB226B37}" presName="bgRect" presStyleLbl="bgShp" presStyleIdx="1" presStyleCnt="3" custLinFactNeighborX="1777" custLinFactNeighborY="1559"/>
      <dgm:spPr/>
    </dgm:pt>
    <dgm:pt modelId="{873B7718-EA22-4859-9DCC-EB950F711BB5}" type="pres">
      <dgm:prSet presAssocID="{C7F6448B-5603-4D14-A044-48EBDB226B37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EF39332-2A32-4E66-A99D-2146CBA75888}" type="pres">
      <dgm:prSet presAssocID="{C7F6448B-5603-4D14-A044-48EBDB226B37}" presName="spaceRect" presStyleCnt="0"/>
      <dgm:spPr/>
    </dgm:pt>
    <dgm:pt modelId="{28AE7381-DB91-49A0-85AF-C97E49887597}" type="pres">
      <dgm:prSet presAssocID="{C7F6448B-5603-4D14-A044-48EBDB226B3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C25CABF-22EE-4366-82EC-8A78F281ABAE}" type="pres">
      <dgm:prSet presAssocID="{37B21CDB-5703-47B5-B2A6-87A74B10F560}" presName="sibTrans" presStyleCnt="0"/>
      <dgm:spPr/>
    </dgm:pt>
    <dgm:pt modelId="{FBBCBA7D-0D4F-4069-B1D0-FDB212E31F56}" type="pres">
      <dgm:prSet presAssocID="{017C1C60-FF1D-4721-AC84-4E89124E235E}" presName="compNode" presStyleCnt="0"/>
      <dgm:spPr/>
    </dgm:pt>
    <dgm:pt modelId="{AE66BBB1-EF19-45FD-9DC4-1BAFFF587057}" type="pres">
      <dgm:prSet presAssocID="{017C1C60-FF1D-4721-AC84-4E89124E235E}" presName="bgRect" presStyleLbl="bgShp" presStyleIdx="2" presStyleCnt="3" custScaleY="76368" custLinFactNeighborX="-178" custLinFactNeighborY="-16419"/>
      <dgm:spPr/>
    </dgm:pt>
    <dgm:pt modelId="{C33E1ECD-4518-4671-9337-21015BB502A4}" type="pres">
      <dgm:prSet presAssocID="{017C1C60-FF1D-4721-AC84-4E89124E235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t"/>
        </a:ext>
      </dgm:extLst>
    </dgm:pt>
    <dgm:pt modelId="{BE21042C-A4F8-4109-A9A8-34E387EA6F23}" type="pres">
      <dgm:prSet presAssocID="{017C1C60-FF1D-4721-AC84-4E89124E235E}" presName="spaceRect" presStyleCnt="0"/>
      <dgm:spPr/>
    </dgm:pt>
    <dgm:pt modelId="{5D9E159A-3047-43C5-91BB-2DD75AA3D5AA}" type="pres">
      <dgm:prSet presAssocID="{017C1C60-FF1D-4721-AC84-4E89124E235E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33126-78F2-4B06-9ACD-DD654514E496}" type="presOf" srcId="{017C1C60-FF1D-4721-AC84-4E89124E235E}" destId="{5D9E159A-3047-43C5-91BB-2DD75AA3D5AA}" srcOrd="0" destOrd="0" presId="urn:microsoft.com/office/officeart/2018/2/layout/IconVerticalSolidList"/>
    <dgm:cxn modelId="{53DC8369-3CE3-4EBF-ADB5-F5D213F05220}" type="presOf" srcId="{C7F6448B-5603-4D14-A044-48EBDB226B37}" destId="{28AE7381-DB91-49A0-85AF-C97E49887597}" srcOrd="0" destOrd="0" presId="urn:microsoft.com/office/officeart/2018/2/layout/IconVerticalSolidList"/>
    <dgm:cxn modelId="{2FDD0742-D5D2-4B29-A687-EBE7CE087435}" srcId="{0F0C0442-6409-435F-A681-269D1BBEA833}" destId="{017C1C60-FF1D-4721-AC84-4E89124E235E}" srcOrd="2" destOrd="0" parTransId="{3951F1C8-9DEF-4AFF-B5F2-CBF72BC72BEB}" sibTransId="{E23E80FF-960E-4487-B1B4-61C9F5493828}"/>
    <dgm:cxn modelId="{7EBEE501-76F8-49F2-B628-C22E6A9BD2EE}" type="presOf" srcId="{731AA0E5-5122-4560-B9F1-BCB8BFDA6244}" destId="{D14D6A9E-6609-4A4F-BEBF-78F7F83D0F28}" srcOrd="0" destOrd="0" presId="urn:microsoft.com/office/officeart/2018/2/layout/IconVerticalSolidList"/>
    <dgm:cxn modelId="{C330425D-AEBC-438A-B224-1E2E7603CC3D}" srcId="{0F0C0442-6409-435F-A681-269D1BBEA833}" destId="{731AA0E5-5122-4560-B9F1-BCB8BFDA6244}" srcOrd="0" destOrd="0" parTransId="{A29D171C-D105-4790-AE53-83DA979ADE33}" sibTransId="{C5C5A814-4189-4FB2-8718-EAD0A73352A8}"/>
    <dgm:cxn modelId="{66E12011-7798-4D72-8915-AC22CAEB80EB}" type="presOf" srcId="{0F0C0442-6409-435F-A681-269D1BBEA833}" destId="{757D8BA1-2011-4107-B309-2483E98E7D51}" srcOrd="0" destOrd="0" presId="urn:microsoft.com/office/officeart/2018/2/layout/IconVerticalSolidList"/>
    <dgm:cxn modelId="{2C0B6A11-5707-4DFC-86F1-9007F0D785F8}" srcId="{0F0C0442-6409-435F-A681-269D1BBEA833}" destId="{C7F6448B-5603-4D14-A044-48EBDB226B37}" srcOrd="1" destOrd="0" parTransId="{056FC912-AAAA-4DC1-B1A2-CB38054CBE7A}" sibTransId="{37B21CDB-5703-47B5-B2A6-87A74B10F560}"/>
    <dgm:cxn modelId="{8F67CC2C-2C70-4E94-AEC5-556B5291499C}" type="presParOf" srcId="{757D8BA1-2011-4107-B309-2483E98E7D51}" destId="{ECB1F115-339C-4E45-ADAD-0ACC1A52964F}" srcOrd="0" destOrd="0" presId="urn:microsoft.com/office/officeart/2018/2/layout/IconVerticalSolidList"/>
    <dgm:cxn modelId="{307FA8BA-3BE3-4F63-8C92-42FB7EB7FE9F}" type="presParOf" srcId="{ECB1F115-339C-4E45-ADAD-0ACC1A52964F}" destId="{6A26B32F-5C77-4463-A4E6-8E59C487AE6F}" srcOrd="0" destOrd="0" presId="urn:microsoft.com/office/officeart/2018/2/layout/IconVerticalSolidList"/>
    <dgm:cxn modelId="{B9424422-CAC9-4B75-8FB5-CD5635D5FB7B}" type="presParOf" srcId="{ECB1F115-339C-4E45-ADAD-0ACC1A52964F}" destId="{F0E2B0A1-7182-4912-8130-23D4E6DFEEF7}" srcOrd="1" destOrd="0" presId="urn:microsoft.com/office/officeart/2018/2/layout/IconVerticalSolidList"/>
    <dgm:cxn modelId="{53C18F22-2CF5-421F-84C4-1A0B89DE2A65}" type="presParOf" srcId="{ECB1F115-339C-4E45-ADAD-0ACC1A52964F}" destId="{FF595924-3033-448E-AC19-55E2E487721E}" srcOrd="2" destOrd="0" presId="urn:microsoft.com/office/officeart/2018/2/layout/IconVerticalSolidList"/>
    <dgm:cxn modelId="{0C197ED1-ADDC-4628-B767-1518F517673A}" type="presParOf" srcId="{ECB1F115-339C-4E45-ADAD-0ACC1A52964F}" destId="{D14D6A9E-6609-4A4F-BEBF-78F7F83D0F28}" srcOrd="3" destOrd="0" presId="urn:microsoft.com/office/officeart/2018/2/layout/IconVerticalSolidList"/>
    <dgm:cxn modelId="{98AA9051-077B-4789-86A2-9C36A96E1C95}" type="presParOf" srcId="{757D8BA1-2011-4107-B309-2483E98E7D51}" destId="{A64F2093-6375-48ED-A36E-858BCE33FDE1}" srcOrd="1" destOrd="0" presId="urn:microsoft.com/office/officeart/2018/2/layout/IconVerticalSolidList"/>
    <dgm:cxn modelId="{D883B396-FD14-4887-8986-7A157E28E5CF}" type="presParOf" srcId="{757D8BA1-2011-4107-B309-2483E98E7D51}" destId="{534FD1E1-CA2C-4E29-82FF-8ADD833CA1B1}" srcOrd="2" destOrd="0" presId="urn:microsoft.com/office/officeart/2018/2/layout/IconVerticalSolidList"/>
    <dgm:cxn modelId="{BA456CEF-2A3F-407E-962F-83D5F373D4ED}" type="presParOf" srcId="{534FD1E1-CA2C-4E29-82FF-8ADD833CA1B1}" destId="{86480F91-65FC-4BFE-AC87-3FA5A00A5B02}" srcOrd="0" destOrd="0" presId="urn:microsoft.com/office/officeart/2018/2/layout/IconVerticalSolidList"/>
    <dgm:cxn modelId="{E4840AFA-322C-4C5F-B645-632831F946C7}" type="presParOf" srcId="{534FD1E1-CA2C-4E29-82FF-8ADD833CA1B1}" destId="{873B7718-EA22-4859-9DCC-EB950F711BB5}" srcOrd="1" destOrd="0" presId="urn:microsoft.com/office/officeart/2018/2/layout/IconVerticalSolidList"/>
    <dgm:cxn modelId="{F37B5472-2B8A-4651-B2A0-12E88A0A2EA9}" type="presParOf" srcId="{534FD1E1-CA2C-4E29-82FF-8ADD833CA1B1}" destId="{6EF39332-2A32-4E66-A99D-2146CBA75888}" srcOrd="2" destOrd="0" presId="urn:microsoft.com/office/officeart/2018/2/layout/IconVerticalSolidList"/>
    <dgm:cxn modelId="{D95B487B-C24C-4AE4-89C0-F56FEE4AC9BB}" type="presParOf" srcId="{534FD1E1-CA2C-4E29-82FF-8ADD833CA1B1}" destId="{28AE7381-DB91-49A0-85AF-C97E49887597}" srcOrd="3" destOrd="0" presId="urn:microsoft.com/office/officeart/2018/2/layout/IconVerticalSolidList"/>
    <dgm:cxn modelId="{F33807A2-2D6F-4CF2-8F70-25BE36CBE2C2}" type="presParOf" srcId="{757D8BA1-2011-4107-B309-2483E98E7D51}" destId="{CC25CABF-22EE-4366-82EC-8A78F281ABAE}" srcOrd="3" destOrd="0" presId="urn:microsoft.com/office/officeart/2018/2/layout/IconVerticalSolidList"/>
    <dgm:cxn modelId="{1BB9171F-9478-446E-98E6-7420C8FEB4F7}" type="presParOf" srcId="{757D8BA1-2011-4107-B309-2483E98E7D51}" destId="{FBBCBA7D-0D4F-4069-B1D0-FDB212E31F56}" srcOrd="4" destOrd="0" presId="urn:microsoft.com/office/officeart/2018/2/layout/IconVerticalSolidList"/>
    <dgm:cxn modelId="{BB80AE28-C878-428A-8F58-BAEBBF7B99FF}" type="presParOf" srcId="{FBBCBA7D-0D4F-4069-B1D0-FDB212E31F56}" destId="{AE66BBB1-EF19-45FD-9DC4-1BAFFF587057}" srcOrd="0" destOrd="0" presId="urn:microsoft.com/office/officeart/2018/2/layout/IconVerticalSolidList"/>
    <dgm:cxn modelId="{2477DC71-2FEA-4450-B4D6-25E3C5D1781D}" type="presParOf" srcId="{FBBCBA7D-0D4F-4069-B1D0-FDB212E31F56}" destId="{C33E1ECD-4518-4671-9337-21015BB502A4}" srcOrd="1" destOrd="0" presId="urn:microsoft.com/office/officeart/2018/2/layout/IconVerticalSolidList"/>
    <dgm:cxn modelId="{DD9EE0DD-3FBE-4C90-8EB7-B864330F51DB}" type="presParOf" srcId="{FBBCBA7D-0D4F-4069-B1D0-FDB212E31F56}" destId="{BE21042C-A4F8-4109-A9A8-34E387EA6F23}" srcOrd="2" destOrd="0" presId="urn:microsoft.com/office/officeart/2018/2/layout/IconVerticalSolidList"/>
    <dgm:cxn modelId="{01CCD139-513C-4118-B01F-BE1CEF9E9E5D}" type="presParOf" srcId="{FBBCBA7D-0D4F-4069-B1D0-FDB212E31F56}" destId="{5D9E159A-3047-43C5-91BB-2DD75AA3D5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0966E-CF5E-42B5-952D-295C1CE6B9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9B0627-0EF7-4B84-889B-7EAC9977A3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What does a typical day in </a:t>
          </a:r>
          <a:r>
            <a:rPr lang="en-GB" dirty="0" smtClean="0"/>
            <a:t>P1 look </a:t>
          </a:r>
          <a:r>
            <a:rPr lang="en-GB" dirty="0"/>
            <a:t>like? </a:t>
          </a:r>
          <a:endParaRPr lang="en-US" dirty="0"/>
        </a:p>
      </dgm:t>
    </dgm:pt>
    <dgm:pt modelId="{3801B009-4E9F-4845-9719-949EBC587EAB}" type="parTrans" cxnId="{8F3AAF9F-EC84-47D4-97E6-89928E6CF7B9}">
      <dgm:prSet/>
      <dgm:spPr/>
      <dgm:t>
        <a:bodyPr/>
        <a:lstStyle/>
        <a:p>
          <a:endParaRPr lang="en-US"/>
        </a:p>
      </dgm:t>
    </dgm:pt>
    <dgm:pt modelId="{0BB134D6-2510-4E94-AE41-1E87196E91DD}" type="sibTrans" cxnId="{8F3AAF9F-EC84-47D4-97E6-89928E6CF7B9}">
      <dgm:prSet/>
      <dgm:spPr/>
      <dgm:t>
        <a:bodyPr/>
        <a:lstStyle/>
        <a:p>
          <a:endParaRPr lang="en-US"/>
        </a:p>
      </dgm:t>
    </dgm:pt>
    <dgm:pt modelId="{6D916FB9-5D96-47DC-AEC9-5069139B52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Routines of the day</a:t>
          </a:r>
          <a:endParaRPr lang="en-US" dirty="0"/>
        </a:p>
      </dgm:t>
    </dgm:pt>
    <dgm:pt modelId="{86B548AF-67BE-4989-A588-B80D70DAFE3F}" type="parTrans" cxnId="{3146EAE9-9FDA-4673-985E-4187EBCBDCA2}">
      <dgm:prSet/>
      <dgm:spPr/>
      <dgm:t>
        <a:bodyPr/>
        <a:lstStyle/>
        <a:p>
          <a:endParaRPr lang="en-US"/>
        </a:p>
      </dgm:t>
    </dgm:pt>
    <dgm:pt modelId="{169AEF14-BA19-4F9B-8E18-51D39B3EE89A}" type="sibTrans" cxnId="{3146EAE9-9FDA-4673-985E-4187EBCBDCA2}">
      <dgm:prSet/>
      <dgm:spPr/>
      <dgm:t>
        <a:bodyPr/>
        <a:lstStyle/>
        <a:p>
          <a:endParaRPr lang="en-US"/>
        </a:p>
      </dgm:t>
    </dgm:pt>
    <dgm:pt modelId="{6B6163D4-DF6C-4D4D-9941-35E9C939651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Play pedagogy structure </a:t>
          </a:r>
          <a:r>
            <a:rPr lang="en-GB" dirty="0"/>
            <a:t> </a:t>
          </a:r>
          <a:endParaRPr lang="en-US" dirty="0"/>
        </a:p>
      </dgm:t>
    </dgm:pt>
    <dgm:pt modelId="{94803FC0-D64E-47BB-9144-5125F1C75392}" type="parTrans" cxnId="{1C7F0CA8-211F-49AB-96DE-BE124C4D0841}">
      <dgm:prSet/>
      <dgm:spPr/>
      <dgm:t>
        <a:bodyPr/>
        <a:lstStyle/>
        <a:p>
          <a:endParaRPr lang="en-US"/>
        </a:p>
      </dgm:t>
    </dgm:pt>
    <dgm:pt modelId="{C63B2516-8EE1-4829-A744-E366DB8723F3}" type="sibTrans" cxnId="{1C7F0CA8-211F-49AB-96DE-BE124C4D0841}">
      <dgm:prSet/>
      <dgm:spPr/>
      <dgm:t>
        <a:bodyPr/>
        <a:lstStyle/>
        <a:p>
          <a:endParaRPr lang="en-US"/>
        </a:p>
      </dgm:t>
    </dgm:pt>
    <dgm:pt modelId="{53971B1C-531A-438D-8A8D-6BA4C83EF5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Use </a:t>
          </a:r>
          <a:r>
            <a:rPr lang="en-GB" dirty="0"/>
            <a:t>of ICT, embedded across </a:t>
          </a:r>
          <a:r>
            <a:rPr lang="en-GB" dirty="0" err="1"/>
            <a:t>CfE</a:t>
          </a:r>
          <a:endParaRPr lang="en-US" dirty="0"/>
        </a:p>
      </dgm:t>
    </dgm:pt>
    <dgm:pt modelId="{A231AE22-FB00-4F23-A56A-87106C3368A9}" type="parTrans" cxnId="{7F8C81B0-9F78-46CE-B65E-AE8F593BE1E2}">
      <dgm:prSet/>
      <dgm:spPr/>
      <dgm:t>
        <a:bodyPr/>
        <a:lstStyle/>
        <a:p>
          <a:endParaRPr lang="en-US"/>
        </a:p>
      </dgm:t>
    </dgm:pt>
    <dgm:pt modelId="{3FB7F65E-D427-4F76-8925-CD5616F56D93}" type="sibTrans" cxnId="{7F8C81B0-9F78-46CE-B65E-AE8F593BE1E2}">
      <dgm:prSet/>
      <dgm:spPr/>
      <dgm:t>
        <a:bodyPr/>
        <a:lstStyle/>
        <a:p>
          <a:endParaRPr lang="en-US"/>
        </a:p>
      </dgm:t>
    </dgm:pt>
    <dgm:pt modelId="{421C8173-4589-4802-9AF5-56B67B7C3A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Outdoor </a:t>
          </a:r>
          <a:r>
            <a:rPr lang="en-GB" dirty="0"/>
            <a:t>learning </a:t>
          </a:r>
          <a:r>
            <a:rPr lang="en-GB" dirty="0" smtClean="0"/>
            <a:t>opportunities</a:t>
          </a:r>
          <a:endParaRPr lang="en-US" dirty="0"/>
        </a:p>
      </dgm:t>
    </dgm:pt>
    <dgm:pt modelId="{F2ADBC29-5144-44C1-9386-1E1D0E858266}" type="parTrans" cxnId="{E861CCF6-70D5-44CE-9D0A-1313533A37E2}">
      <dgm:prSet/>
      <dgm:spPr/>
      <dgm:t>
        <a:bodyPr/>
        <a:lstStyle/>
        <a:p>
          <a:endParaRPr lang="en-US"/>
        </a:p>
      </dgm:t>
    </dgm:pt>
    <dgm:pt modelId="{8F1CC0CF-1955-4A44-BD51-A1B10FED8342}" type="sibTrans" cxnId="{E861CCF6-70D5-44CE-9D0A-1313533A37E2}">
      <dgm:prSet/>
      <dgm:spPr/>
      <dgm:t>
        <a:bodyPr/>
        <a:lstStyle/>
        <a:p>
          <a:endParaRPr lang="en-US"/>
        </a:p>
      </dgm:t>
    </dgm:pt>
    <dgm:pt modelId="{9A1454AF-C7DB-4903-8E7D-7F99EB3C9C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Learning Journals and observations</a:t>
          </a:r>
          <a:endParaRPr lang="en-US" dirty="0"/>
        </a:p>
      </dgm:t>
    </dgm:pt>
    <dgm:pt modelId="{EA38FD36-14A9-4014-BA9A-E7D05F839EC3}" type="parTrans" cxnId="{6B7C1E30-3957-46FE-8C1E-D54A438A64F5}">
      <dgm:prSet/>
      <dgm:spPr/>
      <dgm:t>
        <a:bodyPr/>
        <a:lstStyle/>
        <a:p>
          <a:endParaRPr lang="en-US"/>
        </a:p>
      </dgm:t>
    </dgm:pt>
    <dgm:pt modelId="{0B9AE13E-EE0B-42BC-8072-A2C96DFADA41}" type="sibTrans" cxnId="{6B7C1E30-3957-46FE-8C1E-D54A438A64F5}">
      <dgm:prSet/>
      <dgm:spPr/>
      <dgm:t>
        <a:bodyPr/>
        <a:lstStyle/>
        <a:p>
          <a:endParaRPr lang="en-US"/>
        </a:p>
      </dgm:t>
    </dgm:pt>
    <dgm:pt modelId="{391F990A-E721-4909-9D6D-F19AB48E0B7F}" type="pres">
      <dgm:prSet presAssocID="{88F0966E-CF5E-42B5-952D-295C1CE6B94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13BD32-B4C9-43BB-9F96-6D4E81813FAD}" type="pres">
      <dgm:prSet presAssocID="{2B9B0627-0EF7-4B84-889B-7EAC9977A324}" presName="compNode" presStyleCnt="0"/>
      <dgm:spPr/>
    </dgm:pt>
    <dgm:pt modelId="{099B0B0F-45E0-4D0B-866F-B18BCEDC9ED1}" type="pres">
      <dgm:prSet presAssocID="{2B9B0627-0EF7-4B84-889B-7EAC9977A324}" presName="bgRect" presStyleLbl="bgShp" presStyleIdx="0" presStyleCnt="6"/>
      <dgm:spPr/>
    </dgm:pt>
    <dgm:pt modelId="{0EDC696E-AFDB-4A15-9576-1A99168A2FC2}" type="pres">
      <dgm:prSet presAssocID="{2B9B0627-0EF7-4B84-889B-7EAC9977A32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B07C4D9-E626-4C37-9DF6-EAFA7B316AAE}" type="pres">
      <dgm:prSet presAssocID="{2B9B0627-0EF7-4B84-889B-7EAC9977A324}" presName="spaceRect" presStyleCnt="0"/>
      <dgm:spPr/>
    </dgm:pt>
    <dgm:pt modelId="{2BCDE378-1165-4E06-B511-5FD0641F1B65}" type="pres">
      <dgm:prSet presAssocID="{2B9B0627-0EF7-4B84-889B-7EAC9977A324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BC0559-D38E-4D8A-970D-E77E0613CE16}" type="pres">
      <dgm:prSet presAssocID="{0BB134D6-2510-4E94-AE41-1E87196E91DD}" presName="sibTrans" presStyleCnt="0"/>
      <dgm:spPr/>
    </dgm:pt>
    <dgm:pt modelId="{4D3B51F8-CDAE-47AD-840A-59E0ECB31153}" type="pres">
      <dgm:prSet presAssocID="{6D916FB9-5D96-47DC-AEC9-5069139B52B4}" presName="compNode" presStyleCnt="0"/>
      <dgm:spPr/>
    </dgm:pt>
    <dgm:pt modelId="{5AEED251-C7C6-43FB-A4CE-154AA8F28719}" type="pres">
      <dgm:prSet presAssocID="{6D916FB9-5D96-47DC-AEC9-5069139B52B4}" presName="bgRect" presStyleLbl="bgShp" presStyleIdx="1" presStyleCnt="6"/>
      <dgm:spPr/>
    </dgm:pt>
    <dgm:pt modelId="{916981D5-125B-4DEB-98BE-0D7C12F5E050}" type="pres">
      <dgm:prSet presAssocID="{6D916FB9-5D96-47DC-AEC9-5069139B52B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6E1257C8-7C29-47EA-B942-8C8D144FFDED}" type="pres">
      <dgm:prSet presAssocID="{6D916FB9-5D96-47DC-AEC9-5069139B52B4}" presName="spaceRect" presStyleCnt="0"/>
      <dgm:spPr/>
    </dgm:pt>
    <dgm:pt modelId="{4C4CC5F9-A7DC-4E5B-9F41-5068F56F39BC}" type="pres">
      <dgm:prSet presAssocID="{6D916FB9-5D96-47DC-AEC9-5069139B52B4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1BEA0ED-ACCA-4DF4-B9BB-D5A664F43812}" type="pres">
      <dgm:prSet presAssocID="{169AEF14-BA19-4F9B-8E18-51D39B3EE89A}" presName="sibTrans" presStyleCnt="0"/>
      <dgm:spPr/>
    </dgm:pt>
    <dgm:pt modelId="{85639028-4DED-4BE9-AFB3-C050863C51C9}" type="pres">
      <dgm:prSet presAssocID="{6B6163D4-DF6C-4D4D-9941-35E9C939651C}" presName="compNode" presStyleCnt="0"/>
      <dgm:spPr/>
    </dgm:pt>
    <dgm:pt modelId="{55846FB1-EEB9-4186-8815-5A55F824C47F}" type="pres">
      <dgm:prSet presAssocID="{6B6163D4-DF6C-4D4D-9941-35E9C939651C}" presName="bgRect" presStyleLbl="bgShp" presStyleIdx="2" presStyleCnt="6"/>
      <dgm:spPr/>
    </dgm:pt>
    <dgm:pt modelId="{E54138FC-3FEF-431A-BA42-A50BC46BEBE5}" type="pres">
      <dgm:prSet presAssocID="{6B6163D4-DF6C-4D4D-9941-35E9C939651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E3C35B4F-B310-44B1-8DAF-D55FD40C22E1}" type="pres">
      <dgm:prSet presAssocID="{6B6163D4-DF6C-4D4D-9941-35E9C939651C}" presName="spaceRect" presStyleCnt="0"/>
      <dgm:spPr/>
    </dgm:pt>
    <dgm:pt modelId="{B7FEDE53-E4E1-4447-8CF5-60ED16BF95F5}" type="pres">
      <dgm:prSet presAssocID="{6B6163D4-DF6C-4D4D-9941-35E9C939651C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D2EA21-7C21-4A79-9354-955FCFCD5655}" type="pres">
      <dgm:prSet presAssocID="{C63B2516-8EE1-4829-A744-E366DB8723F3}" presName="sibTrans" presStyleCnt="0"/>
      <dgm:spPr/>
    </dgm:pt>
    <dgm:pt modelId="{D5ADF475-0B70-4E01-B630-82910FDF3D31}" type="pres">
      <dgm:prSet presAssocID="{53971B1C-531A-438D-8A8D-6BA4C83EF581}" presName="compNode" presStyleCnt="0"/>
      <dgm:spPr/>
    </dgm:pt>
    <dgm:pt modelId="{D41AF1B3-2404-4824-B474-0D8B8505D415}" type="pres">
      <dgm:prSet presAssocID="{53971B1C-531A-438D-8A8D-6BA4C83EF581}" presName="bgRect" presStyleLbl="bgShp" presStyleIdx="3" presStyleCnt="6"/>
      <dgm:spPr/>
    </dgm:pt>
    <dgm:pt modelId="{04A2EF8D-9939-40F1-A5B5-ED56AD307336}" type="pres">
      <dgm:prSet presAssocID="{53971B1C-531A-438D-8A8D-6BA4C83EF58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C8C77CD-C097-44FD-8195-30DAA63DBB32}" type="pres">
      <dgm:prSet presAssocID="{53971B1C-531A-438D-8A8D-6BA4C83EF581}" presName="spaceRect" presStyleCnt="0"/>
      <dgm:spPr/>
    </dgm:pt>
    <dgm:pt modelId="{DC8633A4-5828-44DD-ACE8-5BF1F86A2D59}" type="pres">
      <dgm:prSet presAssocID="{53971B1C-531A-438D-8A8D-6BA4C83EF581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8ECB48F-8799-4747-B21F-48C23B4BA453}" type="pres">
      <dgm:prSet presAssocID="{3FB7F65E-D427-4F76-8925-CD5616F56D93}" presName="sibTrans" presStyleCnt="0"/>
      <dgm:spPr/>
    </dgm:pt>
    <dgm:pt modelId="{AE8DB623-B209-4762-BB06-79BE506C51E5}" type="pres">
      <dgm:prSet presAssocID="{421C8173-4589-4802-9AF5-56B67B7C3AF2}" presName="compNode" presStyleCnt="0"/>
      <dgm:spPr/>
    </dgm:pt>
    <dgm:pt modelId="{F4D67E32-5DE1-452C-8648-68E97EE9139F}" type="pres">
      <dgm:prSet presAssocID="{421C8173-4589-4802-9AF5-56B67B7C3AF2}" presName="bgRect" presStyleLbl="bgShp" presStyleIdx="4" presStyleCnt="6"/>
      <dgm:spPr/>
    </dgm:pt>
    <dgm:pt modelId="{7DD55E1A-5D8F-4A85-8F97-F874F34731FC}" type="pres">
      <dgm:prSet presAssocID="{421C8173-4589-4802-9AF5-56B67B7C3AF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0198B18-D7B9-431B-9E95-758C6A37AA18}" type="pres">
      <dgm:prSet presAssocID="{421C8173-4589-4802-9AF5-56B67B7C3AF2}" presName="spaceRect" presStyleCnt="0"/>
      <dgm:spPr/>
    </dgm:pt>
    <dgm:pt modelId="{A564D62B-98FA-4865-9615-1F626BF3378A}" type="pres">
      <dgm:prSet presAssocID="{421C8173-4589-4802-9AF5-56B67B7C3AF2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1A70A8-1C9C-4B48-B232-A8373F243084}" type="pres">
      <dgm:prSet presAssocID="{8F1CC0CF-1955-4A44-BD51-A1B10FED8342}" presName="sibTrans" presStyleCnt="0"/>
      <dgm:spPr/>
    </dgm:pt>
    <dgm:pt modelId="{C97C191F-1D72-49D1-9021-13C411CB0E20}" type="pres">
      <dgm:prSet presAssocID="{9A1454AF-C7DB-4903-8E7D-7F99EB3C9C51}" presName="compNode" presStyleCnt="0"/>
      <dgm:spPr/>
    </dgm:pt>
    <dgm:pt modelId="{D1E5AAB6-4BA6-40B4-A262-3D9AF7127933}" type="pres">
      <dgm:prSet presAssocID="{9A1454AF-C7DB-4903-8E7D-7F99EB3C9C51}" presName="bgRect" presStyleLbl="bgShp" presStyleIdx="5" presStyleCnt="6"/>
      <dgm:spPr/>
    </dgm:pt>
    <dgm:pt modelId="{D1B47340-B61A-40DC-BEB3-27719BE709E6}" type="pres">
      <dgm:prSet presAssocID="{9A1454AF-C7DB-4903-8E7D-7F99EB3C9C51}" presName="iconRect" presStyleLbl="node1" presStyleIdx="5" presStyleCnt="6"/>
      <dgm:spPr>
        <a:ln>
          <a:noFill/>
        </a:ln>
      </dgm:spPr>
    </dgm:pt>
    <dgm:pt modelId="{8B2A0CAA-27C1-44C5-9A42-BA102B162F4C}" type="pres">
      <dgm:prSet presAssocID="{9A1454AF-C7DB-4903-8E7D-7F99EB3C9C51}" presName="spaceRect" presStyleCnt="0"/>
      <dgm:spPr/>
    </dgm:pt>
    <dgm:pt modelId="{54CF8D52-BDF4-415E-910E-814DC5FF2978}" type="pres">
      <dgm:prSet presAssocID="{9A1454AF-C7DB-4903-8E7D-7F99EB3C9C51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8FDB5EB-E5B8-4128-BB3F-148CEEE22BAF}" type="presOf" srcId="{88F0966E-CF5E-42B5-952D-295C1CE6B948}" destId="{391F990A-E721-4909-9D6D-F19AB48E0B7F}" srcOrd="0" destOrd="0" presId="urn:microsoft.com/office/officeart/2018/2/layout/IconVerticalSolidList"/>
    <dgm:cxn modelId="{2770D83A-5764-4A9B-9DC3-9335D70FCCD0}" type="presOf" srcId="{9A1454AF-C7DB-4903-8E7D-7F99EB3C9C51}" destId="{54CF8D52-BDF4-415E-910E-814DC5FF2978}" srcOrd="0" destOrd="0" presId="urn:microsoft.com/office/officeart/2018/2/layout/IconVerticalSolidList"/>
    <dgm:cxn modelId="{7F8C81B0-9F78-46CE-B65E-AE8F593BE1E2}" srcId="{88F0966E-CF5E-42B5-952D-295C1CE6B948}" destId="{53971B1C-531A-438D-8A8D-6BA4C83EF581}" srcOrd="3" destOrd="0" parTransId="{A231AE22-FB00-4F23-A56A-87106C3368A9}" sibTransId="{3FB7F65E-D427-4F76-8925-CD5616F56D93}"/>
    <dgm:cxn modelId="{6B7C1E30-3957-46FE-8C1E-D54A438A64F5}" srcId="{88F0966E-CF5E-42B5-952D-295C1CE6B948}" destId="{9A1454AF-C7DB-4903-8E7D-7F99EB3C9C51}" srcOrd="5" destOrd="0" parTransId="{EA38FD36-14A9-4014-BA9A-E7D05F839EC3}" sibTransId="{0B9AE13E-EE0B-42BC-8072-A2C96DFADA41}"/>
    <dgm:cxn modelId="{8F3AAF9F-EC84-47D4-97E6-89928E6CF7B9}" srcId="{88F0966E-CF5E-42B5-952D-295C1CE6B948}" destId="{2B9B0627-0EF7-4B84-889B-7EAC9977A324}" srcOrd="0" destOrd="0" parTransId="{3801B009-4E9F-4845-9719-949EBC587EAB}" sibTransId="{0BB134D6-2510-4E94-AE41-1E87196E91DD}"/>
    <dgm:cxn modelId="{8D966D8E-566A-4776-B452-1486EAFBE477}" type="presOf" srcId="{6D916FB9-5D96-47DC-AEC9-5069139B52B4}" destId="{4C4CC5F9-A7DC-4E5B-9F41-5068F56F39BC}" srcOrd="0" destOrd="0" presId="urn:microsoft.com/office/officeart/2018/2/layout/IconVerticalSolidList"/>
    <dgm:cxn modelId="{6FD6B630-C1C4-4A58-B1AB-709E9436170F}" type="presOf" srcId="{2B9B0627-0EF7-4B84-889B-7EAC9977A324}" destId="{2BCDE378-1165-4E06-B511-5FD0641F1B65}" srcOrd="0" destOrd="0" presId="urn:microsoft.com/office/officeart/2018/2/layout/IconVerticalSolidList"/>
    <dgm:cxn modelId="{E861CCF6-70D5-44CE-9D0A-1313533A37E2}" srcId="{88F0966E-CF5E-42B5-952D-295C1CE6B948}" destId="{421C8173-4589-4802-9AF5-56B67B7C3AF2}" srcOrd="4" destOrd="0" parTransId="{F2ADBC29-5144-44C1-9386-1E1D0E858266}" sibTransId="{8F1CC0CF-1955-4A44-BD51-A1B10FED8342}"/>
    <dgm:cxn modelId="{89772DF4-E614-4FFA-A2D2-43B56B4174F0}" type="presOf" srcId="{53971B1C-531A-438D-8A8D-6BA4C83EF581}" destId="{DC8633A4-5828-44DD-ACE8-5BF1F86A2D59}" srcOrd="0" destOrd="0" presId="urn:microsoft.com/office/officeart/2018/2/layout/IconVerticalSolidList"/>
    <dgm:cxn modelId="{A4F8CEAD-ADB5-450C-8F82-7FD699B2C11E}" type="presOf" srcId="{421C8173-4589-4802-9AF5-56B67B7C3AF2}" destId="{A564D62B-98FA-4865-9615-1F626BF3378A}" srcOrd="0" destOrd="0" presId="urn:microsoft.com/office/officeart/2018/2/layout/IconVerticalSolidList"/>
    <dgm:cxn modelId="{294B75E2-5008-408F-BDA6-28BCBE6A2FE0}" type="presOf" srcId="{6B6163D4-DF6C-4D4D-9941-35E9C939651C}" destId="{B7FEDE53-E4E1-4447-8CF5-60ED16BF95F5}" srcOrd="0" destOrd="0" presId="urn:microsoft.com/office/officeart/2018/2/layout/IconVerticalSolidList"/>
    <dgm:cxn modelId="{1C7F0CA8-211F-49AB-96DE-BE124C4D0841}" srcId="{88F0966E-CF5E-42B5-952D-295C1CE6B948}" destId="{6B6163D4-DF6C-4D4D-9941-35E9C939651C}" srcOrd="2" destOrd="0" parTransId="{94803FC0-D64E-47BB-9144-5125F1C75392}" sibTransId="{C63B2516-8EE1-4829-A744-E366DB8723F3}"/>
    <dgm:cxn modelId="{3146EAE9-9FDA-4673-985E-4187EBCBDCA2}" srcId="{88F0966E-CF5E-42B5-952D-295C1CE6B948}" destId="{6D916FB9-5D96-47DC-AEC9-5069139B52B4}" srcOrd="1" destOrd="0" parTransId="{86B548AF-67BE-4989-A588-B80D70DAFE3F}" sibTransId="{169AEF14-BA19-4F9B-8E18-51D39B3EE89A}"/>
    <dgm:cxn modelId="{BC705298-0A2F-4CD5-AD2C-1E361D4B1AFF}" type="presParOf" srcId="{391F990A-E721-4909-9D6D-F19AB48E0B7F}" destId="{1413BD32-B4C9-43BB-9F96-6D4E81813FAD}" srcOrd="0" destOrd="0" presId="urn:microsoft.com/office/officeart/2018/2/layout/IconVerticalSolidList"/>
    <dgm:cxn modelId="{0F861212-3A99-4DBD-B57C-48046F15DC55}" type="presParOf" srcId="{1413BD32-B4C9-43BB-9F96-6D4E81813FAD}" destId="{099B0B0F-45E0-4D0B-866F-B18BCEDC9ED1}" srcOrd="0" destOrd="0" presId="urn:microsoft.com/office/officeart/2018/2/layout/IconVerticalSolidList"/>
    <dgm:cxn modelId="{50AD4132-2B7E-4F31-869D-8DAF7CF89D08}" type="presParOf" srcId="{1413BD32-B4C9-43BB-9F96-6D4E81813FAD}" destId="{0EDC696E-AFDB-4A15-9576-1A99168A2FC2}" srcOrd="1" destOrd="0" presId="urn:microsoft.com/office/officeart/2018/2/layout/IconVerticalSolidList"/>
    <dgm:cxn modelId="{D6B10F4A-5584-46CB-BBE6-FFAFB71D7DC0}" type="presParOf" srcId="{1413BD32-B4C9-43BB-9F96-6D4E81813FAD}" destId="{8B07C4D9-E626-4C37-9DF6-EAFA7B316AAE}" srcOrd="2" destOrd="0" presId="urn:microsoft.com/office/officeart/2018/2/layout/IconVerticalSolidList"/>
    <dgm:cxn modelId="{BBA3F6CC-0B77-4421-9175-15CABC4569AC}" type="presParOf" srcId="{1413BD32-B4C9-43BB-9F96-6D4E81813FAD}" destId="{2BCDE378-1165-4E06-B511-5FD0641F1B65}" srcOrd="3" destOrd="0" presId="urn:microsoft.com/office/officeart/2018/2/layout/IconVerticalSolidList"/>
    <dgm:cxn modelId="{33712645-8D43-4ADF-8971-999C8828DCED}" type="presParOf" srcId="{391F990A-E721-4909-9D6D-F19AB48E0B7F}" destId="{B2BC0559-D38E-4D8A-970D-E77E0613CE16}" srcOrd="1" destOrd="0" presId="urn:microsoft.com/office/officeart/2018/2/layout/IconVerticalSolidList"/>
    <dgm:cxn modelId="{611B4FED-FE05-4AFF-82DE-55B91923E2BE}" type="presParOf" srcId="{391F990A-E721-4909-9D6D-F19AB48E0B7F}" destId="{4D3B51F8-CDAE-47AD-840A-59E0ECB31153}" srcOrd="2" destOrd="0" presId="urn:microsoft.com/office/officeart/2018/2/layout/IconVerticalSolidList"/>
    <dgm:cxn modelId="{59473121-6346-485C-A91C-D8473093DD85}" type="presParOf" srcId="{4D3B51F8-CDAE-47AD-840A-59E0ECB31153}" destId="{5AEED251-C7C6-43FB-A4CE-154AA8F28719}" srcOrd="0" destOrd="0" presId="urn:microsoft.com/office/officeart/2018/2/layout/IconVerticalSolidList"/>
    <dgm:cxn modelId="{B2BCEF8D-F696-4ACE-9984-BAB8DA5EC042}" type="presParOf" srcId="{4D3B51F8-CDAE-47AD-840A-59E0ECB31153}" destId="{916981D5-125B-4DEB-98BE-0D7C12F5E050}" srcOrd="1" destOrd="0" presId="urn:microsoft.com/office/officeart/2018/2/layout/IconVerticalSolidList"/>
    <dgm:cxn modelId="{59364168-CEC1-4175-80BA-126A9920033E}" type="presParOf" srcId="{4D3B51F8-CDAE-47AD-840A-59E0ECB31153}" destId="{6E1257C8-7C29-47EA-B942-8C8D144FFDED}" srcOrd="2" destOrd="0" presId="urn:microsoft.com/office/officeart/2018/2/layout/IconVerticalSolidList"/>
    <dgm:cxn modelId="{CF204E64-2F89-4A47-A7DD-044EDA61EF22}" type="presParOf" srcId="{4D3B51F8-CDAE-47AD-840A-59E0ECB31153}" destId="{4C4CC5F9-A7DC-4E5B-9F41-5068F56F39BC}" srcOrd="3" destOrd="0" presId="urn:microsoft.com/office/officeart/2018/2/layout/IconVerticalSolidList"/>
    <dgm:cxn modelId="{D2A4BB5C-4AED-4913-9703-D2634B0A19F9}" type="presParOf" srcId="{391F990A-E721-4909-9D6D-F19AB48E0B7F}" destId="{71BEA0ED-ACCA-4DF4-B9BB-D5A664F43812}" srcOrd="3" destOrd="0" presId="urn:microsoft.com/office/officeart/2018/2/layout/IconVerticalSolidList"/>
    <dgm:cxn modelId="{1C5C5EA0-AE5E-4E39-99AF-1E562F6BB389}" type="presParOf" srcId="{391F990A-E721-4909-9D6D-F19AB48E0B7F}" destId="{85639028-4DED-4BE9-AFB3-C050863C51C9}" srcOrd="4" destOrd="0" presId="urn:microsoft.com/office/officeart/2018/2/layout/IconVerticalSolidList"/>
    <dgm:cxn modelId="{A7E47CA0-5890-4B79-9CB1-89C3E839D8D6}" type="presParOf" srcId="{85639028-4DED-4BE9-AFB3-C050863C51C9}" destId="{55846FB1-EEB9-4186-8815-5A55F824C47F}" srcOrd="0" destOrd="0" presId="urn:microsoft.com/office/officeart/2018/2/layout/IconVerticalSolidList"/>
    <dgm:cxn modelId="{25B4F105-A033-4974-B6C5-649C4DFE6E00}" type="presParOf" srcId="{85639028-4DED-4BE9-AFB3-C050863C51C9}" destId="{E54138FC-3FEF-431A-BA42-A50BC46BEBE5}" srcOrd="1" destOrd="0" presId="urn:microsoft.com/office/officeart/2018/2/layout/IconVerticalSolidList"/>
    <dgm:cxn modelId="{8D77AD41-51B7-4952-A4DE-3D378F751FD3}" type="presParOf" srcId="{85639028-4DED-4BE9-AFB3-C050863C51C9}" destId="{E3C35B4F-B310-44B1-8DAF-D55FD40C22E1}" srcOrd="2" destOrd="0" presId="urn:microsoft.com/office/officeart/2018/2/layout/IconVerticalSolidList"/>
    <dgm:cxn modelId="{B373DAC1-96E7-4187-B2FA-C531E7C8B5BB}" type="presParOf" srcId="{85639028-4DED-4BE9-AFB3-C050863C51C9}" destId="{B7FEDE53-E4E1-4447-8CF5-60ED16BF95F5}" srcOrd="3" destOrd="0" presId="urn:microsoft.com/office/officeart/2018/2/layout/IconVerticalSolidList"/>
    <dgm:cxn modelId="{D1EDEF24-46CF-47B2-9FF2-213752BE7737}" type="presParOf" srcId="{391F990A-E721-4909-9D6D-F19AB48E0B7F}" destId="{DDD2EA21-7C21-4A79-9354-955FCFCD5655}" srcOrd="5" destOrd="0" presId="urn:microsoft.com/office/officeart/2018/2/layout/IconVerticalSolidList"/>
    <dgm:cxn modelId="{E9F55F45-895A-41D7-8ACA-39DFB6D207C5}" type="presParOf" srcId="{391F990A-E721-4909-9D6D-F19AB48E0B7F}" destId="{D5ADF475-0B70-4E01-B630-82910FDF3D31}" srcOrd="6" destOrd="0" presId="urn:microsoft.com/office/officeart/2018/2/layout/IconVerticalSolidList"/>
    <dgm:cxn modelId="{0C044A24-4549-4674-B0DD-AF4BD52DE1C3}" type="presParOf" srcId="{D5ADF475-0B70-4E01-B630-82910FDF3D31}" destId="{D41AF1B3-2404-4824-B474-0D8B8505D415}" srcOrd="0" destOrd="0" presId="urn:microsoft.com/office/officeart/2018/2/layout/IconVerticalSolidList"/>
    <dgm:cxn modelId="{BF2DA656-2EA6-41FE-835A-19941E1F0519}" type="presParOf" srcId="{D5ADF475-0B70-4E01-B630-82910FDF3D31}" destId="{04A2EF8D-9939-40F1-A5B5-ED56AD307336}" srcOrd="1" destOrd="0" presId="urn:microsoft.com/office/officeart/2018/2/layout/IconVerticalSolidList"/>
    <dgm:cxn modelId="{26142ECD-8ADF-4F51-9BBA-1A2CED968561}" type="presParOf" srcId="{D5ADF475-0B70-4E01-B630-82910FDF3D31}" destId="{0C8C77CD-C097-44FD-8195-30DAA63DBB32}" srcOrd="2" destOrd="0" presId="urn:microsoft.com/office/officeart/2018/2/layout/IconVerticalSolidList"/>
    <dgm:cxn modelId="{CC1661D0-D610-4DF6-86A3-04C79AE55276}" type="presParOf" srcId="{D5ADF475-0B70-4E01-B630-82910FDF3D31}" destId="{DC8633A4-5828-44DD-ACE8-5BF1F86A2D59}" srcOrd="3" destOrd="0" presId="urn:microsoft.com/office/officeart/2018/2/layout/IconVerticalSolidList"/>
    <dgm:cxn modelId="{2F23655B-0843-4341-9269-21CA79C51BD5}" type="presParOf" srcId="{391F990A-E721-4909-9D6D-F19AB48E0B7F}" destId="{B8ECB48F-8799-4747-B21F-48C23B4BA453}" srcOrd="7" destOrd="0" presId="urn:microsoft.com/office/officeart/2018/2/layout/IconVerticalSolidList"/>
    <dgm:cxn modelId="{8B9AEDFD-EBF1-4F0D-9E52-70AE56B38207}" type="presParOf" srcId="{391F990A-E721-4909-9D6D-F19AB48E0B7F}" destId="{AE8DB623-B209-4762-BB06-79BE506C51E5}" srcOrd="8" destOrd="0" presId="urn:microsoft.com/office/officeart/2018/2/layout/IconVerticalSolidList"/>
    <dgm:cxn modelId="{CBD49272-75DF-4825-A001-95CF1EC5E1BF}" type="presParOf" srcId="{AE8DB623-B209-4762-BB06-79BE506C51E5}" destId="{F4D67E32-5DE1-452C-8648-68E97EE9139F}" srcOrd="0" destOrd="0" presId="urn:microsoft.com/office/officeart/2018/2/layout/IconVerticalSolidList"/>
    <dgm:cxn modelId="{5C7103FB-5193-476D-9016-D4CC1D7D6100}" type="presParOf" srcId="{AE8DB623-B209-4762-BB06-79BE506C51E5}" destId="{7DD55E1A-5D8F-4A85-8F97-F874F34731FC}" srcOrd="1" destOrd="0" presId="urn:microsoft.com/office/officeart/2018/2/layout/IconVerticalSolidList"/>
    <dgm:cxn modelId="{FF0F3146-0D7D-4AF2-BC6C-FFD7AA377D3B}" type="presParOf" srcId="{AE8DB623-B209-4762-BB06-79BE506C51E5}" destId="{E0198B18-D7B9-431B-9E95-758C6A37AA18}" srcOrd="2" destOrd="0" presId="urn:microsoft.com/office/officeart/2018/2/layout/IconVerticalSolidList"/>
    <dgm:cxn modelId="{9CC422F6-1D72-4BD9-B9F5-C785C953EE1E}" type="presParOf" srcId="{AE8DB623-B209-4762-BB06-79BE506C51E5}" destId="{A564D62B-98FA-4865-9615-1F626BF3378A}" srcOrd="3" destOrd="0" presId="urn:microsoft.com/office/officeart/2018/2/layout/IconVerticalSolidList"/>
    <dgm:cxn modelId="{35BBACB1-F2FC-492C-BBD2-D9BBFFE6AB21}" type="presParOf" srcId="{391F990A-E721-4909-9D6D-F19AB48E0B7F}" destId="{BB1A70A8-1C9C-4B48-B232-A8373F243084}" srcOrd="9" destOrd="0" presId="urn:microsoft.com/office/officeart/2018/2/layout/IconVerticalSolidList"/>
    <dgm:cxn modelId="{491AF78C-40E6-4475-96F8-41D2D9D8DBB4}" type="presParOf" srcId="{391F990A-E721-4909-9D6D-F19AB48E0B7F}" destId="{C97C191F-1D72-49D1-9021-13C411CB0E20}" srcOrd="10" destOrd="0" presId="urn:microsoft.com/office/officeart/2018/2/layout/IconVerticalSolidList"/>
    <dgm:cxn modelId="{CE0E26BF-8D2B-401E-9375-0DF0C67E58E1}" type="presParOf" srcId="{C97C191F-1D72-49D1-9021-13C411CB0E20}" destId="{D1E5AAB6-4BA6-40B4-A262-3D9AF7127933}" srcOrd="0" destOrd="0" presId="urn:microsoft.com/office/officeart/2018/2/layout/IconVerticalSolidList"/>
    <dgm:cxn modelId="{75A89E1A-BC1B-4A63-BC42-3B17F25C011F}" type="presParOf" srcId="{C97C191F-1D72-49D1-9021-13C411CB0E20}" destId="{D1B47340-B61A-40DC-BEB3-27719BE709E6}" srcOrd="1" destOrd="0" presId="urn:microsoft.com/office/officeart/2018/2/layout/IconVerticalSolidList"/>
    <dgm:cxn modelId="{6DF5FF1E-9F5A-4EA3-B57B-A87A50053A19}" type="presParOf" srcId="{C97C191F-1D72-49D1-9021-13C411CB0E20}" destId="{8B2A0CAA-27C1-44C5-9A42-BA102B162F4C}" srcOrd="2" destOrd="0" presId="urn:microsoft.com/office/officeart/2018/2/layout/IconVerticalSolidList"/>
    <dgm:cxn modelId="{A1C4A9BD-2014-4FB2-A08E-D69C223788D7}" type="presParOf" srcId="{C97C191F-1D72-49D1-9021-13C411CB0E20}" destId="{54CF8D52-BDF4-415E-910E-814DC5FF29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1C9AE-ECB2-4A70-88C7-279D4003B7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A75518F-D6DD-4A9A-81D9-8F03123DC4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Homework folders</a:t>
          </a:r>
          <a:endParaRPr lang="en-US" dirty="0"/>
        </a:p>
      </dgm:t>
    </dgm:pt>
    <dgm:pt modelId="{93ED1CAD-41A5-447E-8AFF-C776B79CC535}" type="parTrans" cxnId="{E9F87C4A-284B-473C-952B-BA300E764A74}">
      <dgm:prSet/>
      <dgm:spPr/>
      <dgm:t>
        <a:bodyPr/>
        <a:lstStyle/>
        <a:p>
          <a:endParaRPr lang="en-US"/>
        </a:p>
      </dgm:t>
    </dgm:pt>
    <dgm:pt modelId="{F219474F-35C2-4E00-868C-B4CB4ED16C46}" type="sibTrans" cxnId="{E9F87C4A-284B-473C-952B-BA300E764A74}">
      <dgm:prSet/>
      <dgm:spPr/>
      <dgm:t>
        <a:bodyPr/>
        <a:lstStyle/>
        <a:p>
          <a:endParaRPr lang="en-US"/>
        </a:p>
      </dgm:t>
    </dgm:pt>
    <dgm:pt modelId="{16454FED-3372-4787-AA08-20E180C946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Phonics homework (snake books)</a:t>
          </a:r>
          <a:endParaRPr lang="en-US" dirty="0"/>
        </a:p>
      </dgm:t>
    </dgm:pt>
    <dgm:pt modelId="{B21FB9B0-AE2F-487E-B5E4-7B0CFFF29EB2}" type="parTrans" cxnId="{0B76A1CC-DEC4-457F-84E8-12F2381860A1}">
      <dgm:prSet/>
      <dgm:spPr/>
      <dgm:t>
        <a:bodyPr/>
        <a:lstStyle/>
        <a:p>
          <a:endParaRPr lang="en-US"/>
        </a:p>
      </dgm:t>
    </dgm:pt>
    <dgm:pt modelId="{1750488F-DF6A-4ABA-B56A-467DFE7CD525}" type="sibTrans" cxnId="{0B76A1CC-DEC4-457F-84E8-12F2381860A1}">
      <dgm:prSet/>
      <dgm:spPr/>
      <dgm:t>
        <a:bodyPr/>
        <a:lstStyle/>
        <a:p>
          <a:endParaRPr lang="en-US"/>
        </a:p>
      </dgm:t>
    </dgm:pt>
    <dgm:pt modelId="{6549B04D-D331-492C-A785-000BB0199A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Reading homework </a:t>
          </a:r>
          <a:endParaRPr lang="en-US" dirty="0"/>
        </a:p>
      </dgm:t>
    </dgm:pt>
    <dgm:pt modelId="{5A002F40-533D-4BF8-BFF5-7B417A70DF88}" type="parTrans" cxnId="{0F759F1F-5192-4A72-8A54-5FAAB5285CA6}">
      <dgm:prSet/>
      <dgm:spPr/>
      <dgm:t>
        <a:bodyPr/>
        <a:lstStyle/>
        <a:p>
          <a:endParaRPr lang="en-US"/>
        </a:p>
      </dgm:t>
    </dgm:pt>
    <dgm:pt modelId="{CBF9B164-6670-4A6E-A0BB-85D8BDD2E6EA}" type="sibTrans" cxnId="{0F759F1F-5192-4A72-8A54-5FAAB5285CA6}">
      <dgm:prSet/>
      <dgm:spPr/>
      <dgm:t>
        <a:bodyPr/>
        <a:lstStyle/>
        <a:p>
          <a:endParaRPr lang="en-US"/>
        </a:p>
      </dgm:t>
    </dgm:pt>
    <dgm:pt modelId="{F5F07283-ACC5-448F-9171-09A559C1BEA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Termly homework grid</a:t>
          </a:r>
          <a:endParaRPr lang="en-US" dirty="0"/>
        </a:p>
      </dgm:t>
    </dgm:pt>
    <dgm:pt modelId="{C75E908C-9677-45FB-9A4F-E48E8AFCBA4E}" type="parTrans" cxnId="{2362C72C-84D3-4884-9A66-68DF5067E2D7}">
      <dgm:prSet/>
      <dgm:spPr/>
      <dgm:t>
        <a:bodyPr/>
        <a:lstStyle/>
        <a:p>
          <a:endParaRPr lang="en-US"/>
        </a:p>
      </dgm:t>
    </dgm:pt>
    <dgm:pt modelId="{4CEF22B8-10D0-41E9-8E03-FB90AFC8C921}" type="sibTrans" cxnId="{2362C72C-84D3-4884-9A66-68DF5067E2D7}">
      <dgm:prSet/>
      <dgm:spPr/>
      <dgm:t>
        <a:bodyPr/>
        <a:lstStyle/>
        <a:p>
          <a:endParaRPr lang="en-US"/>
        </a:p>
      </dgm:t>
    </dgm:pt>
    <dgm:pt modelId="{9C35B6B0-DD4E-49BB-9A01-E218804ADE8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Family homework</a:t>
          </a:r>
          <a:endParaRPr lang="en-US" dirty="0"/>
        </a:p>
      </dgm:t>
    </dgm:pt>
    <dgm:pt modelId="{4E4B471A-DDA8-465B-AA0F-F6E7DCECB0AD}" type="parTrans" cxnId="{C0B69708-B858-4F1E-96F3-366378628F82}">
      <dgm:prSet/>
      <dgm:spPr/>
      <dgm:t>
        <a:bodyPr/>
        <a:lstStyle/>
        <a:p>
          <a:endParaRPr lang="en-US"/>
        </a:p>
      </dgm:t>
    </dgm:pt>
    <dgm:pt modelId="{765427DC-497D-4A38-B31E-B2179A5451F9}" type="sibTrans" cxnId="{C0B69708-B858-4F1E-96F3-366378628F82}">
      <dgm:prSet/>
      <dgm:spPr/>
      <dgm:t>
        <a:bodyPr/>
        <a:lstStyle/>
        <a:p>
          <a:endParaRPr lang="en-US"/>
        </a:p>
      </dgm:t>
    </dgm:pt>
    <dgm:pt modelId="{E16889FE-B9BD-48B6-8821-53E4538961BB}" type="pres">
      <dgm:prSet presAssocID="{7041C9AE-ECB2-4A70-88C7-279D4003B73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0A310-F901-4149-A5E0-7C88408EC433}" type="pres">
      <dgm:prSet presAssocID="{AA75518F-D6DD-4A9A-81D9-8F03123DC4B1}" presName="compNode" presStyleCnt="0"/>
      <dgm:spPr/>
    </dgm:pt>
    <dgm:pt modelId="{02D1B327-83B7-4228-993A-263FD0744026}" type="pres">
      <dgm:prSet presAssocID="{AA75518F-D6DD-4A9A-81D9-8F03123DC4B1}" presName="bgRect" presStyleLbl="bgShp" presStyleIdx="0" presStyleCnt="5"/>
      <dgm:spPr/>
    </dgm:pt>
    <dgm:pt modelId="{9FF97B2C-2B4B-4CE6-A866-485EEBF7CED6}" type="pres">
      <dgm:prSet presAssocID="{AA75518F-D6DD-4A9A-81D9-8F03123DC4B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ItemBug"/>
        </a:ext>
      </dgm:extLst>
    </dgm:pt>
    <dgm:pt modelId="{3CEAD776-ECF7-4072-957C-DE2AEA92960A}" type="pres">
      <dgm:prSet presAssocID="{AA75518F-D6DD-4A9A-81D9-8F03123DC4B1}" presName="spaceRect" presStyleCnt="0"/>
      <dgm:spPr/>
    </dgm:pt>
    <dgm:pt modelId="{DDEF8A1D-D908-4917-8FF9-7B4D595EEA85}" type="pres">
      <dgm:prSet presAssocID="{AA75518F-D6DD-4A9A-81D9-8F03123DC4B1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63D3D54-5B61-4DEE-97D7-876468C84695}" type="pres">
      <dgm:prSet presAssocID="{F219474F-35C2-4E00-868C-B4CB4ED16C46}" presName="sibTrans" presStyleCnt="0"/>
      <dgm:spPr/>
    </dgm:pt>
    <dgm:pt modelId="{B5B646B0-2C60-431F-8F41-FD110342C1C7}" type="pres">
      <dgm:prSet presAssocID="{16454FED-3372-4787-AA08-20E180C9463D}" presName="compNode" presStyleCnt="0"/>
      <dgm:spPr/>
    </dgm:pt>
    <dgm:pt modelId="{3AC86A21-DE88-428F-A21F-8D0CE22974FB}" type="pres">
      <dgm:prSet presAssocID="{16454FED-3372-4787-AA08-20E180C9463D}" presName="bgRect" presStyleLbl="bgShp" presStyleIdx="1" presStyleCnt="5"/>
      <dgm:spPr/>
    </dgm:pt>
    <dgm:pt modelId="{CB40AA9E-2D88-46B3-9C30-EEEF2E620B8F}" type="pres">
      <dgm:prSet presAssocID="{16454FED-3372-4787-AA08-20E180C9463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duleEventAction"/>
        </a:ext>
      </dgm:extLst>
    </dgm:pt>
    <dgm:pt modelId="{91F457D9-126F-4573-809E-FF894996FADA}" type="pres">
      <dgm:prSet presAssocID="{16454FED-3372-4787-AA08-20E180C9463D}" presName="spaceRect" presStyleCnt="0"/>
      <dgm:spPr/>
    </dgm:pt>
    <dgm:pt modelId="{E23487C3-2307-4A88-BA1D-7F20475FABF6}" type="pres">
      <dgm:prSet presAssocID="{16454FED-3372-4787-AA08-20E180C9463D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38BA8C-DCCF-4AE7-B95E-30C70D4056B9}" type="pres">
      <dgm:prSet presAssocID="{1750488F-DF6A-4ABA-B56A-467DFE7CD525}" presName="sibTrans" presStyleCnt="0"/>
      <dgm:spPr/>
    </dgm:pt>
    <dgm:pt modelId="{4E77975A-1C91-40AE-BDF7-39DB349AA0A9}" type="pres">
      <dgm:prSet presAssocID="{6549B04D-D331-492C-A785-000BB0199A43}" presName="compNode" presStyleCnt="0"/>
      <dgm:spPr/>
    </dgm:pt>
    <dgm:pt modelId="{A7D4D06D-EEFB-43BE-A1A5-E67B1F36B2BB}" type="pres">
      <dgm:prSet presAssocID="{6549B04D-D331-492C-A785-000BB0199A43}" presName="bgRect" presStyleLbl="bgShp" presStyleIdx="2" presStyleCnt="5"/>
      <dgm:spPr/>
    </dgm:pt>
    <dgm:pt modelId="{A9637672-F253-43D7-B566-400F09FA8414}" type="pres">
      <dgm:prSet presAssocID="{6549B04D-D331-492C-A785-000BB0199A4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"/>
        </a:ext>
      </dgm:extLst>
    </dgm:pt>
    <dgm:pt modelId="{1424AE54-F017-47FF-9D22-3D04A1B3F339}" type="pres">
      <dgm:prSet presAssocID="{6549B04D-D331-492C-A785-000BB0199A43}" presName="spaceRect" presStyleCnt="0"/>
      <dgm:spPr/>
    </dgm:pt>
    <dgm:pt modelId="{A7896942-0A19-49D1-BECA-E6CDB12BDBF7}" type="pres">
      <dgm:prSet presAssocID="{6549B04D-D331-492C-A785-000BB0199A4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D3B63F-3C44-43D6-8F9F-FBC8458CC47F}" type="pres">
      <dgm:prSet presAssocID="{CBF9B164-6670-4A6E-A0BB-85D8BDD2E6EA}" presName="sibTrans" presStyleCnt="0"/>
      <dgm:spPr/>
    </dgm:pt>
    <dgm:pt modelId="{5A820397-D973-43B4-9BDA-825C771B88E9}" type="pres">
      <dgm:prSet presAssocID="{F5F07283-ACC5-448F-9171-09A559C1BEA4}" presName="compNode" presStyleCnt="0"/>
      <dgm:spPr/>
    </dgm:pt>
    <dgm:pt modelId="{D0910399-CF84-4399-8C13-F4401E88F53B}" type="pres">
      <dgm:prSet presAssocID="{F5F07283-ACC5-448F-9171-09A559C1BEA4}" presName="bgRect" presStyleLbl="bgShp" presStyleIdx="3" presStyleCnt="5" custLinFactNeighborX="6508" custLinFactNeighborY="9627"/>
      <dgm:spPr/>
    </dgm:pt>
    <dgm:pt modelId="{DF83E827-57C4-4288-9DE4-236739DE557E}" type="pres">
      <dgm:prSet presAssocID="{F5F07283-ACC5-448F-9171-09A559C1BEA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Outline"/>
        </a:ext>
      </dgm:extLst>
    </dgm:pt>
    <dgm:pt modelId="{D9A01C95-3EAE-4ECD-94F7-AF9B59DF9CEF}" type="pres">
      <dgm:prSet presAssocID="{F5F07283-ACC5-448F-9171-09A559C1BEA4}" presName="spaceRect" presStyleCnt="0"/>
      <dgm:spPr/>
    </dgm:pt>
    <dgm:pt modelId="{8C7022D7-AC1D-415A-939B-B4C02C94DC5C}" type="pres">
      <dgm:prSet presAssocID="{F5F07283-ACC5-448F-9171-09A559C1BEA4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C70747D-B493-41C3-A476-AE253613A814}" type="pres">
      <dgm:prSet presAssocID="{4CEF22B8-10D0-41E9-8E03-FB90AFC8C921}" presName="sibTrans" presStyleCnt="0"/>
      <dgm:spPr/>
    </dgm:pt>
    <dgm:pt modelId="{7FD7304C-2062-4315-8024-489E2D80A2A6}" type="pres">
      <dgm:prSet presAssocID="{9C35B6B0-DD4E-49BB-9A01-E218804ADE8A}" presName="compNode" presStyleCnt="0"/>
      <dgm:spPr/>
    </dgm:pt>
    <dgm:pt modelId="{CAF965F6-0066-44EC-B11A-52FEAAECCB3C}" type="pres">
      <dgm:prSet presAssocID="{9C35B6B0-DD4E-49BB-9A01-E218804ADE8A}" presName="bgRect" presStyleLbl="bgShp" presStyleIdx="4" presStyleCnt="5" custLinFactNeighborX="9033" custLinFactNeighborY="18109"/>
      <dgm:spPr/>
    </dgm:pt>
    <dgm:pt modelId="{2455429D-E4E7-4A36-9636-3D2C9C225A57}" type="pres">
      <dgm:prSet presAssocID="{9C35B6B0-DD4E-49BB-9A01-E218804ADE8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65E23C16-CF25-4A07-8EB0-85AE97519B96}" type="pres">
      <dgm:prSet presAssocID="{9C35B6B0-DD4E-49BB-9A01-E218804ADE8A}" presName="spaceRect" presStyleCnt="0"/>
      <dgm:spPr/>
    </dgm:pt>
    <dgm:pt modelId="{B771D432-6FD2-4738-904F-DD8BE1FDF588}" type="pres">
      <dgm:prSet presAssocID="{9C35B6B0-DD4E-49BB-9A01-E218804ADE8A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E3B8FF7-91D4-4612-A710-2F26612402AA}" type="presOf" srcId="{16454FED-3372-4787-AA08-20E180C9463D}" destId="{E23487C3-2307-4A88-BA1D-7F20475FABF6}" srcOrd="0" destOrd="0" presId="urn:microsoft.com/office/officeart/2018/2/layout/IconVerticalSolidList"/>
    <dgm:cxn modelId="{BC3D11E2-829C-44E2-8D54-1B7E1D87B4AC}" type="presOf" srcId="{F5F07283-ACC5-448F-9171-09A559C1BEA4}" destId="{8C7022D7-AC1D-415A-939B-B4C02C94DC5C}" srcOrd="0" destOrd="0" presId="urn:microsoft.com/office/officeart/2018/2/layout/IconVerticalSolidList"/>
    <dgm:cxn modelId="{0B76A1CC-DEC4-457F-84E8-12F2381860A1}" srcId="{7041C9AE-ECB2-4A70-88C7-279D4003B73E}" destId="{16454FED-3372-4787-AA08-20E180C9463D}" srcOrd="1" destOrd="0" parTransId="{B21FB9B0-AE2F-487E-B5E4-7B0CFFF29EB2}" sibTransId="{1750488F-DF6A-4ABA-B56A-467DFE7CD525}"/>
    <dgm:cxn modelId="{84D40B43-1A0A-4861-AF4D-87C2B558E57D}" type="presOf" srcId="{7041C9AE-ECB2-4A70-88C7-279D4003B73E}" destId="{E16889FE-B9BD-48B6-8821-53E4538961BB}" srcOrd="0" destOrd="0" presId="urn:microsoft.com/office/officeart/2018/2/layout/IconVerticalSolidList"/>
    <dgm:cxn modelId="{9FE2C179-D6FB-45A5-9B2E-6944A0053C46}" type="presOf" srcId="{6549B04D-D331-492C-A785-000BB0199A43}" destId="{A7896942-0A19-49D1-BECA-E6CDB12BDBF7}" srcOrd="0" destOrd="0" presId="urn:microsoft.com/office/officeart/2018/2/layout/IconVerticalSolidList"/>
    <dgm:cxn modelId="{61AA6104-082C-46CB-94E3-2CA7043115DA}" type="presOf" srcId="{AA75518F-D6DD-4A9A-81D9-8F03123DC4B1}" destId="{DDEF8A1D-D908-4917-8FF9-7B4D595EEA85}" srcOrd="0" destOrd="0" presId="urn:microsoft.com/office/officeart/2018/2/layout/IconVerticalSolidList"/>
    <dgm:cxn modelId="{C0B69708-B858-4F1E-96F3-366378628F82}" srcId="{7041C9AE-ECB2-4A70-88C7-279D4003B73E}" destId="{9C35B6B0-DD4E-49BB-9A01-E218804ADE8A}" srcOrd="4" destOrd="0" parTransId="{4E4B471A-DDA8-465B-AA0F-F6E7DCECB0AD}" sibTransId="{765427DC-497D-4A38-B31E-B2179A5451F9}"/>
    <dgm:cxn modelId="{2362C72C-84D3-4884-9A66-68DF5067E2D7}" srcId="{7041C9AE-ECB2-4A70-88C7-279D4003B73E}" destId="{F5F07283-ACC5-448F-9171-09A559C1BEA4}" srcOrd="3" destOrd="0" parTransId="{C75E908C-9677-45FB-9A4F-E48E8AFCBA4E}" sibTransId="{4CEF22B8-10D0-41E9-8E03-FB90AFC8C921}"/>
    <dgm:cxn modelId="{0F759F1F-5192-4A72-8A54-5FAAB5285CA6}" srcId="{7041C9AE-ECB2-4A70-88C7-279D4003B73E}" destId="{6549B04D-D331-492C-A785-000BB0199A43}" srcOrd="2" destOrd="0" parTransId="{5A002F40-533D-4BF8-BFF5-7B417A70DF88}" sibTransId="{CBF9B164-6670-4A6E-A0BB-85D8BDD2E6EA}"/>
    <dgm:cxn modelId="{DBFFDC22-C914-48C6-A653-E1B221FD2DB1}" type="presOf" srcId="{9C35B6B0-DD4E-49BB-9A01-E218804ADE8A}" destId="{B771D432-6FD2-4738-904F-DD8BE1FDF588}" srcOrd="0" destOrd="0" presId="urn:microsoft.com/office/officeart/2018/2/layout/IconVerticalSolidList"/>
    <dgm:cxn modelId="{E9F87C4A-284B-473C-952B-BA300E764A74}" srcId="{7041C9AE-ECB2-4A70-88C7-279D4003B73E}" destId="{AA75518F-D6DD-4A9A-81D9-8F03123DC4B1}" srcOrd="0" destOrd="0" parTransId="{93ED1CAD-41A5-447E-8AFF-C776B79CC535}" sibTransId="{F219474F-35C2-4E00-868C-B4CB4ED16C46}"/>
    <dgm:cxn modelId="{C878598B-F3EE-49F7-BEE1-59925BD39AFC}" type="presParOf" srcId="{E16889FE-B9BD-48B6-8821-53E4538961BB}" destId="{A930A310-F901-4149-A5E0-7C88408EC433}" srcOrd="0" destOrd="0" presId="urn:microsoft.com/office/officeart/2018/2/layout/IconVerticalSolidList"/>
    <dgm:cxn modelId="{5228E748-0A9B-4F40-A102-8CBF0129A292}" type="presParOf" srcId="{A930A310-F901-4149-A5E0-7C88408EC433}" destId="{02D1B327-83B7-4228-993A-263FD0744026}" srcOrd="0" destOrd="0" presId="urn:microsoft.com/office/officeart/2018/2/layout/IconVerticalSolidList"/>
    <dgm:cxn modelId="{9C088772-49B8-4F93-A7E1-1DC93C369FB4}" type="presParOf" srcId="{A930A310-F901-4149-A5E0-7C88408EC433}" destId="{9FF97B2C-2B4B-4CE6-A866-485EEBF7CED6}" srcOrd="1" destOrd="0" presId="urn:microsoft.com/office/officeart/2018/2/layout/IconVerticalSolidList"/>
    <dgm:cxn modelId="{B8EE419A-9067-40EE-BE7A-5C57655F1F99}" type="presParOf" srcId="{A930A310-F901-4149-A5E0-7C88408EC433}" destId="{3CEAD776-ECF7-4072-957C-DE2AEA92960A}" srcOrd="2" destOrd="0" presId="urn:microsoft.com/office/officeart/2018/2/layout/IconVerticalSolidList"/>
    <dgm:cxn modelId="{5585597D-9621-42A6-A43D-782B6F689547}" type="presParOf" srcId="{A930A310-F901-4149-A5E0-7C88408EC433}" destId="{DDEF8A1D-D908-4917-8FF9-7B4D595EEA85}" srcOrd="3" destOrd="0" presId="urn:microsoft.com/office/officeart/2018/2/layout/IconVerticalSolidList"/>
    <dgm:cxn modelId="{5189A49A-3667-4354-A37A-0D4EB1F50CD1}" type="presParOf" srcId="{E16889FE-B9BD-48B6-8821-53E4538961BB}" destId="{663D3D54-5B61-4DEE-97D7-876468C84695}" srcOrd="1" destOrd="0" presId="urn:microsoft.com/office/officeart/2018/2/layout/IconVerticalSolidList"/>
    <dgm:cxn modelId="{DEB3C7EE-D684-47FC-8889-BC619A42ABD3}" type="presParOf" srcId="{E16889FE-B9BD-48B6-8821-53E4538961BB}" destId="{B5B646B0-2C60-431F-8F41-FD110342C1C7}" srcOrd="2" destOrd="0" presId="urn:microsoft.com/office/officeart/2018/2/layout/IconVerticalSolidList"/>
    <dgm:cxn modelId="{FA2B948F-10EA-439A-9813-8CC8BB543D0E}" type="presParOf" srcId="{B5B646B0-2C60-431F-8F41-FD110342C1C7}" destId="{3AC86A21-DE88-428F-A21F-8D0CE22974FB}" srcOrd="0" destOrd="0" presId="urn:microsoft.com/office/officeart/2018/2/layout/IconVerticalSolidList"/>
    <dgm:cxn modelId="{BE6E5624-D468-4110-9F2E-B268A6E71840}" type="presParOf" srcId="{B5B646B0-2C60-431F-8F41-FD110342C1C7}" destId="{CB40AA9E-2D88-46B3-9C30-EEEF2E620B8F}" srcOrd="1" destOrd="0" presId="urn:microsoft.com/office/officeart/2018/2/layout/IconVerticalSolidList"/>
    <dgm:cxn modelId="{4C18323B-DFE3-41D0-949F-327D1F4B3AA9}" type="presParOf" srcId="{B5B646B0-2C60-431F-8F41-FD110342C1C7}" destId="{91F457D9-126F-4573-809E-FF894996FADA}" srcOrd="2" destOrd="0" presId="urn:microsoft.com/office/officeart/2018/2/layout/IconVerticalSolidList"/>
    <dgm:cxn modelId="{CD856DDB-B7FE-4AE4-8056-198D2AFA0862}" type="presParOf" srcId="{B5B646B0-2C60-431F-8F41-FD110342C1C7}" destId="{E23487C3-2307-4A88-BA1D-7F20475FABF6}" srcOrd="3" destOrd="0" presId="urn:microsoft.com/office/officeart/2018/2/layout/IconVerticalSolidList"/>
    <dgm:cxn modelId="{5D6E7E39-0795-4E8C-99E1-9658FE0C0DDB}" type="presParOf" srcId="{E16889FE-B9BD-48B6-8821-53E4538961BB}" destId="{4E38BA8C-DCCF-4AE7-B95E-30C70D4056B9}" srcOrd="3" destOrd="0" presId="urn:microsoft.com/office/officeart/2018/2/layout/IconVerticalSolidList"/>
    <dgm:cxn modelId="{BCA71223-6E70-48B0-8D15-424462611ED6}" type="presParOf" srcId="{E16889FE-B9BD-48B6-8821-53E4538961BB}" destId="{4E77975A-1C91-40AE-BDF7-39DB349AA0A9}" srcOrd="4" destOrd="0" presId="urn:microsoft.com/office/officeart/2018/2/layout/IconVerticalSolidList"/>
    <dgm:cxn modelId="{13A7E00F-6678-4AB1-BC3A-F04C2C07415D}" type="presParOf" srcId="{4E77975A-1C91-40AE-BDF7-39DB349AA0A9}" destId="{A7D4D06D-EEFB-43BE-A1A5-E67B1F36B2BB}" srcOrd="0" destOrd="0" presId="urn:microsoft.com/office/officeart/2018/2/layout/IconVerticalSolidList"/>
    <dgm:cxn modelId="{09CF9AB2-946D-42BA-8AE6-CDEFC12B4908}" type="presParOf" srcId="{4E77975A-1C91-40AE-BDF7-39DB349AA0A9}" destId="{A9637672-F253-43D7-B566-400F09FA8414}" srcOrd="1" destOrd="0" presId="urn:microsoft.com/office/officeart/2018/2/layout/IconVerticalSolidList"/>
    <dgm:cxn modelId="{76148D95-C6DA-4E22-8F02-348213748B1D}" type="presParOf" srcId="{4E77975A-1C91-40AE-BDF7-39DB349AA0A9}" destId="{1424AE54-F017-47FF-9D22-3D04A1B3F339}" srcOrd="2" destOrd="0" presId="urn:microsoft.com/office/officeart/2018/2/layout/IconVerticalSolidList"/>
    <dgm:cxn modelId="{1F7F6B92-8A46-469B-8BE8-4B9B35DA2DB3}" type="presParOf" srcId="{4E77975A-1C91-40AE-BDF7-39DB349AA0A9}" destId="{A7896942-0A19-49D1-BECA-E6CDB12BDBF7}" srcOrd="3" destOrd="0" presId="urn:microsoft.com/office/officeart/2018/2/layout/IconVerticalSolidList"/>
    <dgm:cxn modelId="{EAF2171C-58F9-4809-9E3D-9ECEFDA16B04}" type="presParOf" srcId="{E16889FE-B9BD-48B6-8821-53E4538961BB}" destId="{0CD3B63F-3C44-43D6-8F9F-FBC8458CC47F}" srcOrd="5" destOrd="0" presId="urn:microsoft.com/office/officeart/2018/2/layout/IconVerticalSolidList"/>
    <dgm:cxn modelId="{3C5AD414-7A16-49E5-8014-00B0346D7F76}" type="presParOf" srcId="{E16889FE-B9BD-48B6-8821-53E4538961BB}" destId="{5A820397-D973-43B4-9BDA-825C771B88E9}" srcOrd="6" destOrd="0" presId="urn:microsoft.com/office/officeart/2018/2/layout/IconVerticalSolidList"/>
    <dgm:cxn modelId="{E979370C-BA15-401C-B3E2-6CC446E3A4CA}" type="presParOf" srcId="{5A820397-D973-43B4-9BDA-825C771B88E9}" destId="{D0910399-CF84-4399-8C13-F4401E88F53B}" srcOrd="0" destOrd="0" presId="urn:microsoft.com/office/officeart/2018/2/layout/IconVerticalSolidList"/>
    <dgm:cxn modelId="{58DC0C2E-869D-434C-97FE-AA529C052F6B}" type="presParOf" srcId="{5A820397-D973-43B4-9BDA-825C771B88E9}" destId="{DF83E827-57C4-4288-9DE4-236739DE557E}" srcOrd="1" destOrd="0" presId="urn:microsoft.com/office/officeart/2018/2/layout/IconVerticalSolidList"/>
    <dgm:cxn modelId="{37B609FD-AC5A-45F9-B3FA-650871DA6879}" type="presParOf" srcId="{5A820397-D973-43B4-9BDA-825C771B88E9}" destId="{D9A01C95-3EAE-4ECD-94F7-AF9B59DF9CEF}" srcOrd="2" destOrd="0" presId="urn:microsoft.com/office/officeart/2018/2/layout/IconVerticalSolidList"/>
    <dgm:cxn modelId="{354A362F-7A1C-48A6-A221-BD68DF7AD8AA}" type="presParOf" srcId="{5A820397-D973-43B4-9BDA-825C771B88E9}" destId="{8C7022D7-AC1D-415A-939B-B4C02C94DC5C}" srcOrd="3" destOrd="0" presId="urn:microsoft.com/office/officeart/2018/2/layout/IconVerticalSolidList"/>
    <dgm:cxn modelId="{B47C1BA1-1587-46F1-BBBC-C78F47E1DAFF}" type="presParOf" srcId="{E16889FE-B9BD-48B6-8821-53E4538961BB}" destId="{DC70747D-B493-41C3-A476-AE253613A814}" srcOrd="7" destOrd="0" presId="urn:microsoft.com/office/officeart/2018/2/layout/IconVerticalSolidList"/>
    <dgm:cxn modelId="{3D233DD9-EF8D-4261-BF63-8D2DF62E7F02}" type="presParOf" srcId="{E16889FE-B9BD-48B6-8821-53E4538961BB}" destId="{7FD7304C-2062-4315-8024-489E2D80A2A6}" srcOrd="8" destOrd="0" presId="urn:microsoft.com/office/officeart/2018/2/layout/IconVerticalSolidList"/>
    <dgm:cxn modelId="{8132BCFB-1203-40DE-B947-A9AC7B1E7D57}" type="presParOf" srcId="{7FD7304C-2062-4315-8024-489E2D80A2A6}" destId="{CAF965F6-0066-44EC-B11A-52FEAAECCB3C}" srcOrd="0" destOrd="0" presId="urn:microsoft.com/office/officeart/2018/2/layout/IconVerticalSolidList"/>
    <dgm:cxn modelId="{7A11A5F5-D7AB-44BE-8806-466782ED9C82}" type="presParOf" srcId="{7FD7304C-2062-4315-8024-489E2D80A2A6}" destId="{2455429D-E4E7-4A36-9636-3D2C9C225A57}" srcOrd="1" destOrd="0" presId="urn:microsoft.com/office/officeart/2018/2/layout/IconVerticalSolidList"/>
    <dgm:cxn modelId="{D374A0E9-D9F5-40C0-84EE-0C367D3B652A}" type="presParOf" srcId="{7FD7304C-2062-4315-8024-489E2D80A2A6}" destId="{65E23C16-CF25-4A07-8EB0-85AE97519B96}" srcOrd="2" destOrd="0" presId="urn:microsoft.com/office/officeart/2018/2/layout/IconVerticalSolidList"/>
    <dgm:cxn modelId="{D34132A2-44AF-434F-AF29-055120B18C91}" type="presParOf" srcId="{7FD7304C-2062-4315-8024-489E2D80A2A6}" destId="{B771D432-6FD2-4738-904F-DD8BE1FDF5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31772F-8055-47F7-9DC3-2D0AE54AC5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DD2DF58-3212-49E4-A449-305C9F70B00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Our whole school code of conduct and revised (2019) policy is now available on the school website.</a:t>
          </a:r>
          <a:endParaRPr lang="en-US" dirty="0"/>
        </a:p>
      </dgm:t>
    </dgm:pt>
    <dgm:pt modelId="{80A7B932-5132-4999-B866-8034100FBDDF}" type="parTrans" cxnId="{9FD1C221-3528-4533-956D-FD49FF534FC3}">
      <dgm:prSet/>
      <dgm:spPr/>
      <dgm:t>
        <a:bodyPr/>
        <a:lstStyle/>
        <a:p>
          <a:endParaRPr lang="en-US"/>
        </a:p>
      </dgm:t>
    </dgm:pt>
    <dgm:pt modelId="{B66E0F5F-973B-42A8-96DE-9E7EFB338DD8}" type="sibTrans" cxnId="{9FD1C221-3528-4533-956D-FD49FF534FC3}">
      <dgm:prSet/>
      <dgm:spPr/>
      <dgm:t>
        <a:bodyPr/>
        <a:lstStyle/>
        <a:p>
          <a:endParaRPr lang="en-US"/>
        </a:p>
      </dgm:t>
    </dgm:pt>
    <dgm:pt modelId="{715EC25A-B5FF-4DB8-A34E-4C2DDB60DB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We are a Rights Respecting Gold award school. This means that we fully embed children's rights throughout the school's policies, aims and ethos</a:t>
          </a:r>
          <a:r>
            <a:rPr lang="en-GB" dirty="0" smtClean="0"/>
            <a:t>.</a:t>
          </a:r>
          <a:r>
            <a:rPr lang="en-GB" altLang="en-US" dirty="0" smtClean="0">
              <a:solidFill>
                <a:schemeClr val="bg1"/>
              </a:solidFill>
            </a:rPr>
            <a:t> A RRS teaches about children’s rights but also models rights and respect in all its relationships: between teachers, adults and pupils.</a:t>
          </a:r>
          <a:endParaRPr lang="en-GB" dirty="0"/>
        </a:p>
      </dgm:t>
    </dgm:pt>
    <dgm:pt modelId="{AA59EEA9-9F68-4192-89FE-A4BCC9E9A1FF}" type="parTrans" cxnId="{50699A5D-D116-4E1A-A4CE-DBC1C95D3C9F}">
      <dgm:prSet/>
      <dgm:spPr/>
      <dgm:t>
        <a:bodyPr/>
        <a:lstStyle/>
        <a:p>
          <a:endParaRPr lang="en-US"/>
        </a:p>
      </dgm:t>
    </dgm:pt>
    <dgm:pt modelId="{773792BC-5EE6-4FCF-B087-CEE91550D237}" type="sibTrans" cxnId="{50699A5D-D116-4E1A-A4CE-DBC1C95D3C9F}">
      <dgm:prSet/>
      <dgm:spPr/>
      <dgm:t>
        <a:bodyPr/>
        <a:lstStyle/>
        <a:p>
          <a:endParaRPr lang="en-US"/>
        </a:p>
      </dgm:t>
    </dgm:pt>
    <dgm:pt modelId="{FE9AA7DA-9192-488D-A42F-ACEAB1F40A2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Children will be awarded house points and there will be a monthly reward for the winning house. </a:t>
          </a:r>
        </a:p>
      </dgm:t>
    </dgm:pt>
    <dgm:pt modelId="{2BDD1EED-D21B-4E17-AD69-2189F652797D}" type="parTrans" cxnId="{F5BCC34B-2A06-4039-80D4-CAECC99F0E8C}">
      <dgm:prSet/>
      <dgm:spPr/>
      <dgm:t>
        <a:bodyPr/>
        <a:lstStyle/>
        <a:p>
          <a:endParaRPr lang="en-US"/>
        </a:p>
      </dgm:t>
    </dgm:pt>
    <dgm:pt modelId="{FC5A74D7-8532-4E73-98AC-681108E6B15E}" type="sibTrans" cxnId="{F5BCC34B-2A06-4039-80D4-CAECC99F0E8C}">
      <dgm:prSet/>
      <dgm:spPr/>
      <dgm:t>
        <a:bodyPr/>
        <a:lstStyle/>
        <a:p>
          <a:endParaRPr lang="en-US"/>
        </a:p>
      </dgm:t>
    </dgm:pt>
    <dgm:pt modelId="{CD2CD5A9-2274-4C95-810A-EB5A4D213C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session we have introduced a whole school system where positive behaviour is rewarded in line with our code of conduct. </a:t>
          </a:r>
          <a:endParaRPr lang="en-US" dirty="0"/>
        </a:p>
      </dgm:t>
    </dgm:pt>
    <dgm:pt modelId="{287B2315-856D-4ED3-8406-70BC3F7236C4}" type="parTrans" cxnId="{48DBB69D-7295-49E7-A181-85EA1DFD3FE3}">
      <dgm:prSet/>
      <dgm:spPr/>
      <dgm:t>
        <a:bodyPr/>
        <a:lstStyle/>
        <a:p>
          <a:endParaRPr lang="en-US"/>
        </a:p>
      </dgm:t>
    </dgm:pt>
    <dgm:pt modelId="{8447DE4B-2E49-4B5B-8E4A-4168B36B1DE8}" type="sibTrans" cxnId="{48DBB69D-7295-49E7-A181-85EA1DFD3FE3}">
      <dgm:prSet/>
      <dgm:spPr/>
      <dgm:t>
        <a:bodyPr/>
        <a:lstStyle/>
        <a:p>
          <a:endParaRPr lang="en-US"/>
        </a:p>
      </dgm:t>
    </dgm:pt>
    <dgm:pt modelId="{44723A9D-B50B-4EF3-A16C-3A5195CC4A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Each classroom has its own charter, designed by the </a:t>
          </a:r>
          <a:r>
            <a:rPr lang="en-GB" dirty="0" err="1"/>
            <a:t>children,and</a:t>
          </a:r>
          <a:r>
            <a:rPr lang="en-GB" dirty="0"/>
            <a:t> this helps to promote positive behaviour. </a:t>
          </a:r>
        </a:p>
      </dgm:t>
    </dgm:pt>
    <dgm:pt modelId="{6261AAC7-9122-427C-A9F8-73458FF21973}" type="parTrans" cxnId="{D4F116B3-4FB0-4658-9923-71929332009C}">
      <dgm:prSet/>
      <dgm:spPr/>
      <dgm:t>
        <a:bodyPr/>
        <a:lstStyle/>
        <a:p>
          <a:endParaRPr lang="en-US"/>
        </a:p>
      </dgm:t>
    </dgm:pt>
    <dgm:pt modelId="{D34A23C6-CD3F-4D33-9CBA-FB9CCDDA3D4C}" type="sibTrans" cxnId="{D4F116B3-4FB0-4658-9923-71929332009C}">
      <dgm:prSet/>
      <dgm:spPr/>
      <dgm:t>
        <a:bodyPr/>
        <a:lstStyle/>
        <a:p>
          <a:endParaRPr lang="en-US"/>
        </a:p>
      </dgm:t>
    </dgm:pt>
    <dgm:pt modelId="{D8DD0DF2-B2DA-492A-9B21-B88FB6B494FB}" type="pres">
      <dgm:prSet presAssocID="{1931772F-8055-47F7-9DC3-2D0AE54AC5A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299F0A-0C87-4330-B3B8-870CBD0F4676}" type="pres">
      <dgm:prSet presAssocID="{8DD2DF58-3212-49E4-A449-305C9F70B008}" presName="compNode" presStyleCnt="0"/>
      <dgm:spPr/>
    </dgm:pt>
    <dgm:pt modelId="{F1A65ACD-4948-4211-AD15-9211A492C978}" type="pres">
      <dgm:prSet presAssocID="{8DD2DF58-3212-49E4-A449-305C9F70B008}" presName="bgRect" presStyleLbl="bgShp" presStyleIdx="0" presStyleCnt="5"/>
      <dgm:spPr/>
    </dgm:pt>
    <dgm:pt modelId="{F4C1F1AD-1429-477B-8A3B-ED432ECB6094}" type="pres">
      <dgm:prSet presAssocID="{8DD2DF58-3212-49E4-A449-305C9F70B00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33E6065E-A77D-4D56-A506-49A0AE2DD9B9}" type="pres">
      <dgm:prSet presAssocID="{8DD2DF58-3212-49E4-A449-305C9F70B008}" presName="spaceRect" presStyleCnt="0"/>
      <dgm:spPr/>
    </dgm:pt>
    <dgm:pt modelId="{36CC31B0-3F02-4140-9907-BC771612ECD2}" type="pres">
      <dgm:prSet presAssocID="{8DD2DF58-3212-49E4-A449-305C9F70B008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4905B9D-9078-478C-A1C8-93FDA6562567}" type="pres">
      <dgm:prSet presAssocID="{B66E0F5F-973B-42A8-96DE-9E7EFB338DD8}" presName="sibTrans" presStyleCnt="0"/>
      <dgm:spPr/>
    </dgm:pt>
    <dgm:pt modelId="{5CA6E895-6F77-421B-9DD0-F4D1A39DA68E}" type="pres">
      <dgm:prSet presAssocID="{715EC25A-B5FF-4DB8-A34E-4C2DDB60DBAE}" presName="compNode" presStyleCnt="0"/>
      <dgm:spPr/>
    </dgm:pt>
    <dgm:pt modelId="{23249C4B-6602-4147-874B-01476726327D}" type="pres">
      <dgm:prSet presAssocID="{715EC25A-B5FF-4DB8-A34E-4C2DDB60DBAE}" presName="bgRect" presStyleLbl="bgShp" presStyleIdx="1" presStyleCnt="5" custScaleY="248068"/>
      <dgm:spPr/>
    </dgm:pt>
    <dgm:pt modelId="{C5D90452-C91C-462A-8739-D2BBE73B3B43}" type="pres">
      <dgm:prSet presAssocID="{715EC25A-B5FF-4DB8-A34E-4C2DDB60DBA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2"/>
        </a:ext>
      </dgm:extLst>
    </dgm:pt>
    <dgm:pt modelId="{2EF1430A-C175-46C5-97F8-513A2E39EE4C}" type="pres">
      <dgm:prSet presAssocID="{715EC25A-B5FF-4DB8-A34E-4C2DDB60DBAE}" presName="spaceRect" presStyleCnt="0"/>
      <dgm:spPr/>
    </dgm:pt>
    <dgm:pt modelId="{1EE6708F-D35C-40CE-9B3A-3C60DEDFA7F7}" type="pres">
      <dgm:prSet presAssocID="{715EC25A-B5FF-4DB8-A34E-4C2DDB60DBAE}" presName="parTx" presStyleLbl="revTx" presStyleIdx="1" presStyleCnt="5" custScaleY="2475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08F3C31-7C4A-42C6-9446-899967FA6071}" type="pres">
      <dgm:prSet presAssocID="{773792BC-5EE6-4FCF-B087-CEE91550D237}" presName="sibTrans" presStyleCnt="0"/>
      <dgm:spPr/>
    </dgm:pt>
    <dgm:pt modelId="{D5818AFD-E53B-4740-BF18-D8524C0D7C27}" type="pres">
      <dgm:prSet presAssocID="{44723A9D-B50B-4EF3-A16C-3A5195CC4A46}" presName="compNode" presStyleCnt="0"/>
      <dgm:spPr/>
    </dgm:pt>
    <dgm:pt modelId="{365C5477-8F33-4319-8234-531E39255EE7}" type="pres">
      <dgm:prSet presAssocID="{44723A9D-B50B-4EF3-A16C-3A5195CC4A46}" presName="bgRect" presStyleLbl="bgShp" presStyleIdx="2" presStyleCnt="5"/>
      <dgm:spPr/>
    </dgm:pt>
    <dgm:pt modelId="{8B020678-4362-4459-A653-9757C836B77A}" type="pres">
      <dgm:prSet presAssocID="{44723A9D-B50B-4EF3-A16C-3A5195CC4A46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2"/>
        </a:ext>
      </dgm:extLst>
    </dgm:pt>
    <dgm:pt modelId="{A2730365-EE2A-4374-B97E-094FE0A74FDD}" type="pres">
      <dgm:prSet presAssocID="{44723A9D-B50B-4EF3-A16C-3A5195CC4A46}" presName="spaceRect" presStyleCnt="0"/>
      <dgm:spPr/>
    </dgm:pt>
    <dgm:pt modelId="{8494565D-87EC-4FB3-BE7E-25822A40D64C}" type="pres">
      <dgm:prSet presAssocID="{44723A9D-B50B-4EF3-A16C-3A5195CC4A46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D372D0-4230-43BC-9DCD-8A96EB4C3F2C}" type="pres">
      <dgm:prSet presAssocID="{D34A23C6-CD3F-4D33-9CBA-FB9CCDDA3D4C}" presName="sibTrans" presStyleCnt="0"/>
      <dgm:spPr/>
    </dgm:pt>
    <dgm:pt modelId="{EB3A96E6-004B-4937-B971-69D477CDC04C}" type="pres">
      <dgm:prSet presAssocID="{CD2CD5A9-2274-4C95-810A-EB5A4D213C11}" presName="compNode" presStyleCnt="0"/>
      <dgm:spPr/>
    </dgm:pt>
    <dgm:pt modelId="{1904222F-384B-41FC-86E4-C5BC43731610}" type="pres">
      <dgm:prSet presAssocID="{CD2CD5A9-2274-4C95-810A-EB5A4D213C11}" presName="bgRect" presStyleLbl="bgShp" presStyleIdx="3" presStyleCnt="5"/>
      <dgm:spPr/>
    </dgm:pt>
    <dgm:pt modelId="{B77DE3AB-E3AD-41AC-B28B-16FB50F6751E}" type="pres">
      <dgm:prSet presAssocID="{CD2CD5A9-2274-4C95-810A-EB5A4D213C11}" presName="iconRect" presStyleLbl="nod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2"/>
        </a:ext>
      </dgm:extLst>
    </dgm:pt>
    <dgm:pt modelId="{F99AA80F-95A0-4BA9-9486-AE346FDBDC93}" type="pres">
      <dgm:prSet presAssocID="{CD2CD5A9-2274-4C95-810A-EB5A4D213C11}" presName="spaceRect" presStyleCnt="0"/>
      <dgm:spPr/>
    </dgm:pt>
    <dgm:pt modelId="{5D3E96C0-CF95-4AD0-A360-607E16479BEA}" type="pres">
      <dgm:prSet presAssocID="{CD2CD5A9-2274-4C95-810A-EB5A4D213C11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4BC7CE-AA87-4191-85AE-AE783D128219}" type="pres">
      <dgm:prSet presAssocID="{8447DE4B-2E49-4B5B-8E4A-4168B36B1DE8}" presName="sibTrans" presStyleCnt="0"/>
      <dgm:spPr/>
    </dgm:pt>
    <dgm:pt modelId="{5CC0D43D-5438-40FF-861C-A2911DD0E9D3}" type="pres">
      <dgm:prSet presAssocID="{FE9AA7DA-9192-488D-A42F-ACEAB1F40A23}" presName="compNode" presStyleCnt="0"/>
      <dgm:spPr/>
    </dgm:pt>
    <dgm:pt modelId="{BF7FE960-6FDA-4743-8A65-71F8EBE7D9B0}" type="pres">
      <dgm:prSet presAssocID="{FE9AA7DA-9192-488D-A42F-ACEAB1F40A23}" presName="bgRect" presStyleLbl="bgShp" presStyleIdx="4" presStyleCnt="5"/>
      <dgm:spPr/>
    </dgm:pt>
    <dgm:pt modelId="{B9911BDF-2AEE-4FC7-86D2-FF3D07F9167C}" type="pres">
      <dgm:prSet presAssocID="{FE9AA7DA-9192-488D-A42F-ACEAB1F40A23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Outline"/>
        </a:ext>
      </dgm:extLst>
    </dgm:pt>
    <dgm:pt modelId="{94AA1439-0E35-4EE1-94C5-5E5223E3821C}" type="pres">
      <dgm:prSet presAssocID="{FE9AA7DA-9192-488D-A42F-ACEAB1F40A23}" presName="spaceRect" presStyleCnt="0"/>
      <dgm:spPr/>
    </dgm:pt>
    <dgm:pt modelId="{3016DB96-C1AD-4D87-A063-CAE88BF64BC5}" type="pres">
      <dgm:prSet presAssocID="{FE9AA7DA-9192-488D-A42F-ACEAB1F40A23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D1C6D-71EE-4A90-88E6-84477243EA85}" type="presOf" srcId="{8DD2DF58-3212-49E4-A449-305C9F70B008}" destId="{36CC31B0-3F02-4140-9907-BC771612ECD2}" srcOrd="0" destOrd="0" presId="urn:microsoft.com/office/officeart/2018/2/layout/IconVerticalSolidList"/>
    <dgm:cxn modelId="{D23B7987-3FC7-4689-B6EF-5E949A011119}" type="presOf" srcId="{715EC25A-B5FF-4DB8-A34E-4C2DDB60DBAE}" destId="{1EE6708F-D35C-40CE-9B3A-3C60DEDFA7F7}" srcOrd="0" destOrd="0" presId="urn:microsoft.com/office/officeart/2018/2/layout/IconVerticalSolidList"/>
    <dgm:cxn modelId="{D4F116B3-4FB0-4658-9923-71929332009C}" srcId="{1931772F-8055-47F7-9DC3-2D0AE54AC5A0}" destId="{44723A9D-B50B-4EF3-A16C-3A5195CC4A46}" srcOrd="2" destOrd="0" parTransId="{6261AAC7-9122-427C-A9F8-73458FF21973}" sibTransId="{D34A23C6-CD3F-4D33-9CBA-FB9CCDDA3D4C}"/>
    <dgm:cxn modelId="{0CEDA6D0-8C3B-4849-A842-D6E3F486EB26}" type="presOf" srcId="{44723A9D-B50B-4EF3-A16C-3A5195CC4A46}" destId="{8494565D-87EC-4FB3-BE7E-25822A40D64C}" srcOrd="0" destOrd="0" presId="urn:microsoft.com/office/officeart/2018/2/layout/IconVerticalSolidList"/>
    <dgm:cxn modelId="{F5BCC34B-2A06-4039-80D4-CAECC99F0E8C}" srcId="{1931772F-8055-47F7-9DC3-2D0AE54AC5A0}" destId="{FE9AA7DA-9192-488D-A42F-ACEAB1F40A23}" srcOrd="4" destOrd="0" parTransId="{2BDD1EED-D21B-4E17-AD69-2189F652797D}" sibTransId="{FC5A74D7-8532-4E73-98AC-681108E6B15E}"/>
    <dgm:cxn modelId="{490865DE-3922-4AE1-B569-D68FCEE14253}" type="presOf" srcId="{FE9AA7DA-9192-488D-A42F-ACEAB1F40A23}" destId="{3016DB96-C1AD-4D87-A063-CAE88BF64BC5}" srcOrd="0" destOrd="0" presId="urn:microsoft.com/office/officeart/2018/2/layout/IconVerticalSolidList"/>
    <dgm:cxn modelId="{48DBB69D-7295-49E7-A181-85EA1DFD3FE3}" srcId="{1931772F-8055-47F7-9DC3-2D0AE54AC5A0}" destId="{CD2CD5A9-2274-4C95-810A-EB5A4D213C11}" srcOrd="3" destOrd="0" parTransId="{287B2315-856D-4ED3-8406-70BC3F7236C4}" sibTransId="{8447DE4B-2E49-4B5B-8E4A-4168B36B1DE8}"/>
    <dgm:cxn modelId="{888A69EC-87E5-4269-9A55-E55846D87032}" type="presOf" srcId="{CD2CD5A9-2274-4C95-810A-EB5A4D213C11}" destId="{5D3E96C0-CF95-4AD0-A360-607E16479BEA}" srcOrd="0" destOrd="0" presId="urn:microsoft.com/office/officeart/2018/2/layout/IconVerticalSolidList"/>
    <dgm:cxn modelId="{50699A5D-D116-4E1A-A4CE-DBC1C95D3C9F}" srcId="{1931772F-8055-47F7-9DC3-2D0AE54AC5A0}" destId="{715EC25A-B5FF-4DB8-A34E-4C2DDB60DBAE}" srcOrd="1" destOrd="0" parTransId="{AA59EEA9-9F68-4192-89FE-A4BCC9E9A1FF}" sibTransId="{773792BC-5EE6-4FCF-B087-CEE91550D237}"/>
    <dgm:cxn modelId="{35371721-B3FE-4283-B960-B9DF203325A9}" type="presOf" srcId="{1931772F-8055-47F7-9DC3-2D0AE54AC5A0}" destId="{D8DD0DF2-B2DA-492A-9B21-B88FB6B494FB}" srcOrd="0" destOrd="0" presId="urn:microsoft.com/office/officeart/2018/2/layout/IconVerticalSolidList"/>
    <dgm:cxn modelId="{9FD1C221-3528-4533-956D-FD49FF534FC3}" srcId="{1931772F-8055-47F7-9DC3-2D0AE54AC5A0}" destId="{8DD2DF58-3212-49E4-A449-305C9F70B008}" srcOrd="0" destOrd="0" parTransId="{80A7B932-5132-4999-B866-8034100FBDDF}" sibTransId="{B66E0F5F-973B-42A8-96DE-9E7EFB338DD8}"/>
    <dgm:cxn modelId="{C6691E44-5861-425C-9BDA-254F0F25DAA3}" type="presParOf" srcId="{D8DD0DF2-B2DA-492A-9B21-B88FB6B494FB}" destId="{E1299F0A-0C87-4330-B3B8-870CBD0F4676}" srcOrd="0" destOrd="0" presId="urn:microsoft.com/office/officeart/2018/2/layout/IconVerticalSolidList"/>
    <dgm:cxn modelId="{50880DC9-49E4-40BE-9A21-29E03B52CBCD}" type="presParOf" srcId="{E1299F0A-0C87-4330-B3B8-870CBD0F4676}" destId="{F1A65ACD-4948-4211-AD15-9211A492C978}" srcOrd="0" destOrd="0" presId="urn:microsoft.com/office/officeart/2018/2/layout/IconVerticalSolidList"/>
    <dgm:cxn modelId="{717E68EF-F8E8-4215-93CD-4B7C07259825}" type="presParOf" srcId="{E1299F0A-0C87-4330-B3B8-870CBD0F4676}" destId="{F4C1F1AD-1429-477B-8A3B-ED432ECB6094}" srcOrd="1" destOrd="0" presId="urn:microsoft.com/office/officeart/2018/2/layout/IconVerticalSolidList"/>
    <dgm:cxn modelId="{FA79B823-DEB0-4484-9F1A-075DC7816952}" type="presParOf" srcId="{E1299F0A-0C87-4330-B3B8-870CBD0F4676}" destId="{33E6065E-A77D-4D56-A506-49A0AE2DD9B9}" srcOrd="2" destOrd="0" presId="urn:microsoft.com/office/officeart/2018/2/layout/IconVerticalSolidList"/>
    <dgm:cxn modelId="{9E5ADCCE-B1EE-4F5C-B200-1B89CBEE8C6D}" type="presParOf" srcId="{E1299F0A-0C87-4330-B3B8-870CBD0F4676}" destId="{36CC31B0-3F02-4140-9907-BC771612ECD2}" srcOrd="3" destOrd="0" presId="urn:microsoft.com/office/officeart/2018/2/layout/IconVerticalSolidList"/>
    <dgm:cxn modelId="{4F4307AB-DBAC-4430-9D3C-F2397422BCA8}" type="presParOf" srcId="{D8DD0DF2-B2DA-492A-9B21-B88FB6B494FB}" destId="{24905B9D-9078-478C-A1C8-93FDA6562567}" srcOrd="1" destOrd="0" presId="urn:microsoft.com/office/officeart/2018/2/layout/IconVerticalSolidList"/>
    <dgm:cxn modelId="{4001587E-BA9F-40B5-8DA1-4A43304E7D2C}" type="presParOf" srcId="{D8DD0DF2-B2DA-492A-9B21-B88FB6B494FB}" destId="{5CA6E895-6F77-421B-9DD0-F4D1A39DA68E}" srcOrd="2" destOrd="0" presId="urn:microsoft.com/office/officeart/2018/2/layout/IconVerticalSolidList"/>
    <dgm:cxn modelId="{3CA68E3F-E86C-4FB5-8ABF-9871C386EE13}" type="presParOf" srcId="{5CA6E895-6F77-421B-9DD0-F4D1A39DA68E}" destId="{23249C4B-6602-4147-874B-01476726327D}" srcOrd="0" destOrd="0" presId="urn:microsoft.com/office/officeart/2018/2/layout/IconVerticalSolidList"/>
    <dgm:cxn modelId="{6BF0D789-4EF3-4CC8-B8E2-73787272BE8B}" type="presParOf" srcId="{5CA6E895-6F77-421B-9DD0-F4D1A39DA68E}" destId="{C5D90452-C91C-462A-8739-D2BBE73B3B43}" srcOrd="1" destOrd="0" presId="urn:microsoft.com/office/officeart/2018/2/layout/IconVerticalSolidList"/>
    <dgm:cxn modelId="{574E2E80-DB49-435E-B787-5BBBE69A3DCE}" type="presParOf" srcId="{5CA6E895-6F77-421B-9DD0-F4D1A39DA68E}" destId="{2EF1430A-C175-46C5-97F8-513A2E39EE4C}" srcOrd="2" destOrd="0" presId="urn:microsoft.com/office/officeart/2018/2/layout/IconVerticalSolidList"/>
    <dgm:cxn modelId="{94E83AE5-10D7-43C5-855F-D0B716194FD6}" type="presParOf" srcId="{5CA6E895-6F77-421B-9DD0-F4D1A39DA68E}" destId="{1EE6708F-D35C-40CE-9B3A-3C60DEDFA7F7}" srcOrd="3" destOrd="0" presId="urn:microsoft.com/office/officeart/2018/2/layout/IconVerticalSolidList"/>
    <dgm:cxn modelId="{294C289E-EC67-4173-A876-E627070AF50F}" type="presParOf" srcId="{D8DD0DF2-B2DA-492A-9B21-B88FB6B494FB}" destId="{E08F3C31-7C4A-42C6-9446-899967FA6071}" srcOrd="3" destOrd="0" presId="urn:microsoft.com/office/officeart/2018/2/layout/IconVerticalSolidList"/>
    <dgm:cxn modelId="{C27BE3D9-595D-40F0-A68F-CCE8D04412FF}" type="presParOf" srcId="{D8DD0DF2-B2DA-492A-9B21-B88FB6B494FB}" destId="{D5818AFD-E53B-4740-BF18-D8524C0D7C27}" srcOrd="4" destOrd="0" presId="urn:microsoft.com/office/officeart/2018/2/layout/IconVerticalSolidList"/>
    <dgm:cxn modelId="{77F21012-6E7E-40B2-B033-3A94A1C7E45A}" type="presParOf" srcId="{D5818AFD-E53B-4740-BF18-D8524C0D7C27}" destId="{365C5477-8F33-4319-8234-531E39255EE7}" srcOrd="0" destOrd="0" presId="urn:microsoft.com/office/officeart/2018/2/layout/IconVerticalSolidList"/>
    <dgm:cxn modelId="{9A2C73D9-D5B2-4B3A-A909-4E38720B8EF4}" type="presParOf" srcId="{D5818AFD-E53B-4740-BF18-D8524C0D7C27}" destId="{8B020678-4362-4459-A653-9757C836B77A}" srcOrd="1" destOrd="0" presId="urn:microsoft.com/office/officeart/2018/2/layout/IconVerticalSolidList"/>
    <dgm:cxn modelId="{BE5447DB-845D-4208-8F5F-47A87E5891A5}" type="presParOf" srcId="{D5818AFD-E53B-4740-BF18-D8524C0D7C27}" destId="{A2730365-EE2A-4374-B97E-094FE0A74FDD}" srcOrd="2" destOrd="0" presId="urn:microsoft.com/office/officeart/2018/2/layout/IconVerticalSolidList"/>
    <dgm:cxn modelId="{EAB167FC-4A8C-4C5B-A9D1-7C5086F2E01F}" type="presParOf" srcId="{D5818AFD-E53B-4740-BF18-D8524C0D7C27}" destId="{8494565D-87EC-4FB3-BE7E-25822A40D64C}" srcOrd="3" destOrd="0" presId="urn:microsoft.com/office/officeart/2018/2/layout/IconVerticalSolidList"/>
    <dgm:cxn modelId="{E83C34D1-3825-4C39-94C1-AC70FB2613D0}" type="presParOf" srcId="{D8DD0DF2-B2DA-492A-9B21-B88FB6B494FB}" destId="{06D372D0-4230-43BC-9DCD-8A96EB4C3F2C}" srcOrd="5" destOrd="0" presId="urn:microsoft.com/office/officeart/2018/2/layout/IconVerticalSolidList"/>
    <dgm:cxn modelId="{77A1BB1E-E862-4448-9530-4820A8CE95C1}" type="presParOf" srcId="{D8DD0DF2-B2DA-492A-9B21-B88FB6B494FB}" destId="{EB3A96E6-004B-4937-B971-69D477CDC04C}" srcOrd="6" destOrd="0" presId="urn:microsoft.com/office/officeart/2018/2/layout/IconVerticalSolidList"/>
    <dgm:cxn modelId="{794F1B35-8D14-4895-AC61-0799EE895FA0}" type="presParOf" srcId="{EB3A96E6-004B-4937-B971-69D477CDC04C}" destId="{1904222F-384B-41FC-86E4-C5BC43731610}" srcOrd="0" destOrd="0" presId="urn:microsoft.com/office/officeart/2018/2/layout/IconVerticalSolidList"/>
    <dgm:cxn modelId="{4DE06788-1E45-4E0B-B728-479EF64BEE92}" type="presParOf" srcId="{EB3A96E6-004B-4937-B971-69D477CDC04C}" destId="{B77DE3AB-E3AD-41AC-B28B-16FB50F6751E}" srcOrd="1" destOrd="0" presId="urn:microsoft.com/office/officeart/2018/2/layout/IconVerticalSolidList"/>
    <dgm:cxn modelId="{09C6CE39-A7FF-41B5-A7BB-A37A48E6F5D9}" type="presParOf" srcId="{EB3A96E6-004B-4937-B971-69D477CDC04C}" destId="{F99AA80F-95A0-4BA9-9486-AE346FDBDC93}" srcOrd="2" destOrd="0" presId="urn:microsoft.com/office/officeart/2018/2/layout/IconVerticalSolidList"/>
    <dgm:cxn modelId="{7DA5790C-20D3-4FF5-A703-7C850BAF68D0}" type="presParOf" srcId="{EB3A96E6-004B-4937-B971-69D477CDC04C}" destId="{5D3E96C0-CF95-4AD0-A360-607E16479BEA}" srcOrd="3" destOrd="0" presId="urn:microsoft.com/office/officeart/2018/2/layout/IconVerticalSolidList"/>
    <dgm:cxn modelId="{C2B14B72-87E2-4696-8738-22EEF7A2220F}" type="presParOf" srcId="{D8DD0DF2-B2DA-492A-9B21-B88FB6B494FB}" destId="{314BC7CE-AA87-4191-85AE-AE783D128219}" srcOrd="7" destOrd="0" presId="urn:microsoft.com/office/officeart/2018/2/layout/IconVerticalSolidList"/>
    <dgm:cxn modelId="{8DF39D07-3F99-47E3-B7B8-EE38017F6A2F}" type="presParOf" srcId="{D8DD0DF2-B2DA-492A-9B21-B88FB6B494FB}" destId="{5CC0D43D-5438-40FF-861C-A2911DD0E9D3}" srcOrd="8" destOrd="0" presId="urn:microsoft.com/office/officeart/2018/2/layout/IconVerticalSolidList"/>
    <dgm:cxn modelId="{9873333F-7916-4F4E-AE7F-827697848621}" type="presParOf" srcId="{5CC0D43D-5438-40FF-861C-A2911DD0E9D3}" destId="{BF7FE960-6FDA-4743-8A65-71F8EBE7D9B0}" srcOrd="0" destOrd="0" presId="urn:microsoft.com/office/officeart/2018/2/layout/IconVerticalSolidList"/>
    <dgm:cxn modelId="{4F120B37-7240-452C-8E03-1E82E6117626}" type="presParOf" srcId="{5CC0D43D-5438-40FF-861C-A2911DD0E9D3}" destId="{B9911BDF-2AEE-4FC7-86D2-FF3D07F9167C}" srcOrd="1" destOrd="0" presId="urn:microsoft.com/office/officeart/2018/2/layout/IconVerticalSolidList"/>
    <dgm:cxn modelId="{440E2B1E-1B13-46D9-A03E-12018AF1E587}" type="presParOf" srcId="{5CC0D43D-5438-40FF-861C-A2911DD0E9D3}" destId="{94AA1439-0E35-4EE1-94C5-5E5223E3821C}" srcOrd="2" destOrd="0" presId="urn:microsoft.com/office/officeart/2018/2/layout/IconVerticalSolidList"/>
    <dgm:cxn modelId="{EDDF6F7F-128B-40DF-8257-02A437E4A21F}" type="presParOf" srcId="{5CC0D43D-5438-40FF-861C-A2911DD0E9D3}" destId="{3016DB96-C1AD-4D87-A063-CAE88BF64B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E34B53-C492-43B2-AD45-E1A47AC174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B5FE1D-9146-4CFD-A56F-B4F6FA0EE7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We would love to share in the children's achievements out-with school.</a:t>
          </a:r>
          <a:endParaRPr lang="en-US" dirty="0"/>
        </a:p>
      </dgm:t>
    </dgm:pt>
    <dgm:pt modelId="{7E3DCAD0-CDF7-419E-88D4-705F7E651A27}" type="parTrans" cxnId="{7177F039-06F7-414A-B50A-8D36F993397A}">
      <dgm:prSet/>
      <dgm:spPr/>
      <dgm:t>
        <a:bodyPr/>
        <a:lstStyle/>
        <a:p>
          <a:endParaRPr lang="en-US"/>
        </a:p>
      </dgm:t>
    </dgm:pt>
    <dgm:pt modelId="{52106DD5-A8E3-4E86-B9FB-A1E6960DABA5}" type="sibTrans" cxnId="{7177F039-06F7-414A-B50A-8D36F993397A}">
      <dgm:prSet/>
      <dgm:spPr/>
      <dgm:t>
        <a:bodyPr/>
        <a:lstStyle/>
        <a:p>
          <a:endParaRPr lang="en-US"/>
        </a:p>
      </dgm:t>
    </dgm:pt>
    <dgm:pt modelId="{A1713BF9-32DB-4A57-B0E6-CDB57F82BE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Please let us know about these using our online form so </a:t>
          </a:r>
          <a:r>
            <a:rPr lang="en-GB" dirty="0" smtClean="0"/>
            <a:t>we </a:t>
          </a:r>
          <a:r>
            <a:rPr lang="en-GB" dirty="0"/>
            <a:t>can celebrate each one! </a:t>
          </a:r>
          <a:endParaRPr lang="en-US" dirty="0"/>
        </a:p>
      </dgm:t>
    </dgm:pt>
    <dgm:pt modelId="{42B9BB44-8641-40D9-AF21-C57337B73823}" type="parTrans" cxnId="{04F57BCB-801F-416A-B297-BF02CA4FE225}">
      <dgm:prSet/>
      <dgm:spPr/>
      <dgm:t>
        <a:bodyPr/>
        <a:lstStyle/>
        <a:p>
          <a:endParaRPr lang="en-US"/>
        </a:p>
      </dgm:t>
    </dgm:pt>
    <dgm:pt modelId="{325605C6-D241-4524-9CB7-1F65853A643B}" type="sibTrans" cxnId="{04F57BCB-801F-416A-B297-BF02CA4FE225}">
      <dgm:prSet/>
      <dgm:spPr/>
      <dgm:t>
        <a:bodyPr/>
        <a:lstStyle/>
        <a:p>
          <a:endParaRPr lang="en-US"/>
        </a:p>
      </dgm:t>
    </dgm:pt>
    <dgm:pt modelId="{9DDDF24F-3150-4FD8-A37E-A1E2BBFC00A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Once you have completed the form, send a photo into school with your child so we can add it to our whole school display.</a:t>
          </a:r>
        </a:p>
      </dgm:t>
    </dgm:pt>
    <dgm:pt modelId="{22BBDD78-F6CC-4517-83EC-1185B15D463D}" type="parTrans" cxnId="{63F8714E-39F4-4C53-8866-4FBC97A29F91}">
      <dgm:prSet/>
      <dgm:spPr/>
      <dgm:t>
        <a:bodyPr/>
        <a:lstStyle/>
        <a:p>
          <a:endParaRPr lang="en-US"/>
        </a:p>
      </dgm:t>
    </dgm:pt>
    <dgm:pt modelId="{D8515007-3166-404E-9961-A655BC832E0C}" type="sibTrans" cxnId="{63F8714E-39F4-4C53-8866-4FBC97A29F91}">
      <dgm:prSet/>
      <dgm:spPr/>
      <dgm:t>
        <a:bodyPr/>
        <a:lstStyle/>
        <a:p>
          <a:endParaRPr lang="en-US"/>
        </a:p>
      </dgm:t>
    </dgm:pt>
    <dgm:pt modelId="{65CFF28E-F406-4E85-ABC3-6261D8755D1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Remember to look out for our Wider Achievement assemblies throughout the year in November, February and April. </a:t>
          </a:r>
        </a:p>
      </dgm:t>
    </dgm:pt>
    <dgm:pt modelId="{009C94D7-8C44-42F6-AE57-E7366966B609}" type="parTrans" cxnId="{E8863198-39CB-4002-90E9-F78BCC851591}">
      <dgm:prSet/>
      <dgm:spPr/>
      <dgm:t>
        <a:bodyPr/>
        <a:lstStyle/>
        <a:p>
          <a:endParaRPr lang="en-US"/>
        </a:p>
      </dgm:t>
    </dgm:pt>
    <dgm:pt modelId="{EA3FD11D-98EB-4908-BB1F-42FC82A35B5D}" type="sibTrans" cxnId="{E8863198-39CB-4002-90E9-F78BCC851591}">
      <dgm:prSet/>
      <dgm:spPr/>
      <dgm:t>
        <a:bodyPr/>
        <a:lstStyle/>
        <a:p>
          <a:endParaRPr lang="en-US"/>
        </a:p>
      </dgm:t>
    </dgm:pt>
    <dgm:pt modelId="{9FA70E2B-8F4F-4AE9-8573-9E2EE28546C5}" type="pres">
      <dgm:prSet presAssocID="{9DE34B53-C492-43B2-AD45-E1A47AC174A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8C9C07-82D5-4DA5-A575-66FAFC4A39E3}" type="pres">
      <dgm:prSet presAssocID="{5FB5FE1D-9146-4CFD-A56F-B4F6FA0EE700}" presName="compNode" presStyleCnt="0"/>
      <dgm:spPr/>
    </dgm:pt>
    <dgm:pt modelId="{557B19AC-F03A-41C3-8877-9BB6BFFFCB65}" type="pres">
      <dgm:prSet presAssocID="{5FB5FE1D-9146-4CFD-A56F-B4F6FA0EE700}" presName="bgRect" presStyleLbl="bgShp" presStyleIdx="0" presStyleCnt="4"/>
      <dgm:spPr/>
    </dgm:pt>
    <dgm:pt modelId="{3147B025-4127-49B6-AB77-24B8BA9113CB}" type="pres">
      <dgm:prSet presAssocID="{5FB5FE1D-9146-4CFD-A56F-B4F6FA0EE7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A2874DF2-ADA9-4A66-A515-57AABDEFFB8A}" type="pres">
      <dgm:prSet presAssocID="{5FB5FE1D-9146-4CFD-A56F-B4F6FA0EE700}" presName="spaceRect" presStyleCnt="0"/>
      <dgm:spPr/>
    </dgm:pt>
    <dgm:pt modelId="{02E4FB05-449E-47CE-A2D8-CF9C0450C84A}" type="pres">
      <dgm:prSet presAssocID="{5FB5FE1D-9146-4CFD-A56F-B4F6FA0EE70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341E83-DDA8-475F-A9C6-3CB6F61522AA}" type="pres">
      <dgm:prSet presAssocID="{52106DD5-A8E3-4E86-B9FB-A1E6960DABA5}" presName="sibTrans" presStyleCnt="0"/>
      <dgm:spPr/>
    </dgm:pt>
    <dgm:pt modelId="{577FE148-53C1-4112-BA50-AD4166F0F769}" type="pres">
      <dgm:prSet presAssocID="{A1713BF9-32DB-4A57-B0E6-CDB57F82BE5F}" presName="compNode" presStyleCnt="0"/>
      <dgm:spPr/>
    </dgm:pt>
    <dgm:pt modelId="{700E43EE-4D5A-429E-8E3B-B86692A4B5F5}" type="pres">
      <dgm:prSet presAssocID="{A1713BF9-32DB-4A57-B0E6-CDB57F82BE5F}" presName="bgRect" presStyleLbl="bgShp" presStyleIdx="1" presStyleCnt="4" custLinFactNeighborY="952"/>
      <dgm:spPr/>
    </dgm:pt>
    <dgm:pt modelId="{61C2C9A0-8163-460F-A4BD-F629DDA840EF}" type="pres">
      <dgm:prSet presAssocID="{A1713BF9-32DB-4A57-B0E6-CDB57F82BE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ers"/>
        </a:ext>
      </dgm:extLst>
    </dgm:pt>
    <dgm:pt modelId="{B389D00C-044D-43EE-9CC9-64FC7C4A045C}" type="pres">
      <dgm:prSet presAssocID="{A1713BF9-32DB-4A57-B0E6-CDB57F82BE5F}" presName="spaceRect" presStyleCnt="0"/>
      <dgm:spPr/>
    </dgm:pt>
    <dgm:pt modelId="{03436387-F53D-4AEA-8654-89560860B566}" type="pres">
      <dgm:prSet presAssocID="{A1713BF9-32DB-4A57-B0E6-CDB57F82BE5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4C07CB9-8FB8-4C86-9763-3E4D8114B4E6}" type="pres">
      <dgm:prSet presAssocID="{325605C6-D241-4524-9CB7-1F65853A643B}" presName="sibTrans" presStyleCnt="0"/>
      <dgm:spPr/>
    </dgm:pt>
    <dgm:pt modelId="{F85DEE40-6A13-490E-9F51-5058D663E77A}" type="pres">
      <dgm:prSet presAssocID="{9DDDF24F-3150-4FD8-A37E-A1E2BBFC00A5}" presName="compNode" presStyleCnt="0"/>
      <dgm:spPr/>
    </dgm:pt>
    <dgm:pt modelId="{241FBCC7-782C-4ADD-9C1C-0F11D0CE3CAA}" type="pres">
      <dgm:prSet presAssocID="{9DDDF24F-3150-4FD8-A37E-A1E2BBFC00A5}" presName="bgRect" presStyleLbl="bgShp" presStyleIdx="2" presStyleCnt="4"/>
      <dgm:spPr/>
    </dgm:pt>
    <dgm:pt modelId="{43E030C9-B5EF-48FB-8567-1D4D5A525526}" type="pres">
      <dgm:prSet presAssocID="{9DDDF24F-3150-4FD8-A37E-A1E2BBFC00A5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amers"/>
        </a:ext>
      </dgm:extLst>
    </dgm:pt>
    <dgm:pt modelId="{BE6B444A-2782-41BC-8F9A-39D9DA19D5CE}" type="pres">
      <dgm:prSet presAssocID="{9DDDF24F-3150-4FD8-A37E-A1E2BBFC00A5}" presName="spaceRect" presStyleCnt="0"/>
      <dgm:spPr/>
    </dgm:pt>
    <dgm:pt modelId="{C461CB96-18DB-4B18-B425-5E7ABD0984C0}" type="pres">
      <dgm:prSet presAssocID="{9DDDF24F-3150-4FD8-A37E-A1E2BBFC00A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D54A7C-00C1-4FD1-80AC-719F4E0A3050}" type="pres">
      <dgm:prSet presAssocID="{D8515007-3166-404E-9961-A655BC832E0C}" presName="sibTrans" presStyleCnt="0"/>
      <dgm:spPr/>
    </dgm:pt>
    <dgm:pt modelId="{8A1F425F-FD45-457A-B7B4-192BA2977F40}" type="pres">
      <dgm:prSet presAssocID="{65CFF28E-F406-4E85-ABC3-6261D8755D14}" presName="compNode" presStyleCnt="0"/>
      <dgm:spPr/>
    </dgm:pt>
    <dgm:pt modelId="{7C0E44EF-29C0-4ECB-B5F0-7DFFE6EF4C8F}" type="pres">
      <dgm:prSet presAssocID="{65CFF28E-F406-4E85-ABC3-6261D8755D14}" presName="bgRect" presStyleLbl="bgShp" presStyleIdx="3" presStyleCnt="4"/>
      <dgm:spPr/>
    </dgm:pt>
    <dgm:pt modelId="{92461056-F72B-46EA-B165-F32673736174}" type="pres">
      <dgm:prSet presAssocID="{65CFF28E-F406-4E85-ABC3-6261D8755D14}" presName="iconRect" presStyleLbl="nod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amers"/>
        </a:ext>
      </dgm:extLst>
    </dgm:pt>
    <dgm:pt modelId="{9C64DB9B-3430-47DB-A469-1821CD69FEB9}" type="pres">
      <dgm:prSet presAssocID="{65CFF28E-F406-4E85-ABC3-6261D8755D14}" presName="spaceRect" presStyleCnt="0"/>
      <dgm:spPr/>
    </dgm:pt>
    <dgm:pt modelId="{C5A52E6C-39C1-4566-8A6B-1F7754C84DD1}" type="pres">
      <dgm:prSet presAssocID="{65CFF28E-F406-4E85-ABC3-6261D8755D14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57BCB-801F-416A-B297-BF02CA4FE225}" srcId="{9DE34B53-C492-43B2-AD45-E1A47AC174AA}" destId="{A1713BF9-32DB-4A57-B0E6-CDB57F82BE5F}" srcOrd="1" destOrd="0" parTransId="{42B9BB44-8641-40D9-AF21-C57337B73823}" sibTransId="{325605C6-D241-4524-9CB7-1F65853A643B}"/>
    <dgm:cxn modelId="{7177F039-06F7-414A-B50A-8D36F993397A}" srcId="{9DE34B53-C492-43B2-AD45-E1A47AC174AA}" destId="{5FB5FE1D-9146-4CFD-A56F-B4F6FA0EE700}" srcOrd="0" destOrd="0" parTransId="{7E3DCAD0-CDF7-419E-88D4-705F7E651A27}" sibTransId="{52106DD5-A8E3-4E86-B9FB-A1E6960DABA5}"/>
    <dgm:cxn modelId="{63F8714E-39F4-4C53-8866-4FBC97A29F91}" srcId="{9DE34B53-C492-43B2-AD45-E1A47AC174AA}" destId="{9DDDF24F-3150-4FD8-A37E-A1E2BBFC00A5}" srcOrd="2" destOrd="0" parTransId="{22BBDD78-F6CC-4517-83EC-1185B15D463D}" sibTransId="{D8515007-3166-404E-9961-A655BC832E0C}"/>
    <dgm:cxn modelId="{1A2BA87B-4E7E-4C3A-A124-D727F9C897A0}" type="presOf" srcId="{5FB5FE1D-9146-4CFD-A56F-B4F6FA0EE700}" destId="{02E4FB05-449E-47CE-A2D8-CF9C0450C84A}" srcOrd="0" destOrd="0" presId="urn:microsoft.com/office/officeart/2018/2/layout/IconVerticalSolidList"/>
    <dgm:cxn modelId="{E8863198-39CB-4002-90E9-F78BCC851591}" srcId="{9DE34B53-C492-43B2-AD45-E1A47AC174AA}" destId="{65CFF28E-F406-4E85-ABC3-6261D8755D14}" srcOrd="3" destOrd="0" parTransId="{009C94D7-8C44-42F6-AE57-E7366966B609}" sibTransId="{EA3FD11D-98EB-4908-BB1F-42FC82A35B5D}"/>
    <dgm:cxn modelId="{E4E2E243-D201-45DA-938B-D91099B4D298}" type="presOf" srcId="{65CFF28E-F406-4E85-ABC3-6261D8755D14}" destId="{C5A52E6C-39C1-4566-8A6B-1F7754C84DD1}" srcOrd="0" destOrd="0" presId="urn:microsoft.com/office/officeart/2018/2/layout/IconVerticalSolidList"/>
    <dgm:cxn modelId="{33FA5801-C9A9-418B-B332-A73C27C2F7FD}" type="presOf" srcId="{9DE34B53-C492-43B2-AD45-E1A47AC174AA}" destId="{9FA70E2B-8F4F-4AE9-8573-9E2EE28546C5}" srcOrd="0" destOrd="0" presId="urn:microsoft.com/office/officeart/2018/2/layout/IconVerticalSolidList"/>
    <dgm:cxn modelId="{F5FFD13C-0874-4519-AC51-B0F426BA501E}" type="presOf" srcId="{A1713BF9-32DB-4A57-B0E6-CDB57F82BE5F}" destId="{03436387-F53D-4AEA-8654-89560860B566}" srcOrd="0" destOrd="0" presId="urn:microsoft.com/office/officeart/2018/2/layout/IconVerticalSolidList"/>
    <dgm:cxn modelId="{3D7CA693-559F-4102-AB35-748388533761}" type="presOf" srcId="{9DDDF24F-3150-4FD8-A37E-A1E2BBFC00A5}" destId="{C461CB96-18DB-4B18-B425-5E7ABD0984C0}" srcOrd="0" destOrd="0" presId="urn:microsoft.com/office/officeart/2018/2/layout/IconVerticalSolidList"/>
    <dgm:cxn modelId="{F14911A9-41F9-4155-B31A-289574735DC4}" type="presParOf" srcId="{9FA70E2B-8F4F-4AE9-8573-9E2EE28546C5}" destId="{BB8C9C07-82D5-4DA5-A575-66FAFC4A39E3}" srcOrd="0" destOrd="0" presId="urn:microsoft.com/office/officeart/2018/2/layout/IconVerticalSolidList"/>
    <dgm:cxn modelId="{C5E6BE78-9F7C-426D-9532-26CAA123BD81}" type="presParOf" srcId="{BB8C9C07-82D5-4DA5-A575-66FAFC4A39E3}" destId="{557B19AC-F03A-41C3-8877-9BB6BFFFCB65}" srcOrd="0" destOrd="0" presId="urn:microsoft.com/office/officeart/2018/2/layout/IconVerticalSolidList"/>
    <dgm:cxn modelId="{D123D193-F02B-4203-AF90-786F3561FD8D}" type="presParOf" srcId="{BB8C9C07-82D5-4DA5-A575-66FAFC4A39E3}" destId="{3147B025-4127-49B6-AB77-24B8BA9113CB}" srcOrd="1" destOrd="0" presId="urn:microsoft.com/office/officeart/2018/2/layout/IconVerticalSolidList"/>
    <dgm:cxn modelId="{6C650B07-0C9C-4C17-96BA-16253365732E}" type="presParOf" srcId="{BB8C9C07-82D5-4DA5-A575-66FAFC4A39E3}" destId="{A2874DF2-ADA9-4A66-A515-57AABDEFFB8A}" srcOrd="2" destOrd="0" presId="urn:microsoft.com/office/officeart/2018/2/layout/IconVerticalSolidList"/>
    <dgm:cxn modelId="{B35C866B-C6DC-4B82-9A82-C0F003F718AA}" type="presParOf" srcId="{BB8C9C07-82D5-4DA5-A575-66FAFC4A39E3}" destId="{02E4FB05-449E-47CE-A2D8-CF9C0450C84A}" srcOrd="3" destOrd="0" presId="urn:microsoft.com/office/officeart/2018/2/layout/IconVerticalSolidList"/>
    <dgm:cxn modelId="{505795DB-D658-418C-8324-FFEF497668E3}" type="presParOf" srcId="{9FA70E2B-8F4F-4AE9-8573-9E2EE28546C5}" destId="{D0341E83-DDA8-475F-A9C6-3CB6F61522AA}" srcOrd="1" destOrd="0" presId="urn:microsoft.com/office/officeart/2018/2/layout/IconVerticalSolidList"/>
    <dgm:cxn modelId="{A035ED7B-19F8-4CDF-82AB-5F4915C8BD7A}" type="presParOf" srcId="{9FA70E2B-8F4F-4AE9-8573-9E2EE28546C5}" destId="{577FE148-53C1-4112-BA50-AD4166F0F769}" srcOrd="2" destOrd="0" presId="urn:microsoft.com/office/officeart/2018/2/layout/IconVerticalSolidList"/>
    <dgm:cxn modelId="{B1D56A6C-594B-417E-AD34-3C12DC26582B}" type="presParOf" srcId="{577FE148-53C1-4112-BA50-AD4166F0F769}" destId="{700E43EE-4D5A-429E-8E3B-B86692A4B5F5}" srcOrd="0" destOrd="0" presId="urn:microsoft.com/office/officeart/2018/2/layout/IconVerticalSolidList"/>
    <dgm:cxn modelId="{651084F2-A4B6-4183-98AC-C28F845EFA0C}" type="presParOf" srcId="{577FE148-53C1-4112-BA50-AD4166F0F769}" destId="{61C2C9A0-8163-460F-A4BD-F629DDA840EF}" srcOrd="1" destOrd="0" presId="urn:microsoft.com/office/officeart/2018/2/layout/IconVerticalSolidList"/>
    <dgm:cxn modelId="{EB4E9265-CB32-46BF-BF4A-7F2C96E31BB4}" type="presParOf" srcId="{577FE148-53C1-4112-BA50-AD4166F0F769}" destId="{B389D00C-044D-43EE-9CC9-64FC7C4A045C}" srcOrd="2" destOrd="0" presId="urn:microsoft.com/office/officeart/2018/2/layout/IconVerticalSolidList"/>
    <dgm:cxn modelId="{77B7D0D3-CC27-48CE-AB85-990885D0E8AC}" type="presParOf" srcId="{577FE148-53C1-4112-BA50-AD4166F0F769}" destId="{03436387-F53D-4AEA-8654-89560860B566}" srcOrd="3" destOrd="0" presId="urn:microsoft.com/office/officeart/2018/2/layout/IconVerticalSolidList"/>
    <dgm:cxn modelId="{935DF129-224F-47F0-B3C1-12C32E6611EA}" type="presParOf" srcId="{9FA70E2B-8F4F-4AE9-8573-9E2EE28546C5}" destId="{C4C07CB9-8FB8-4C86-9763-3E4D8114B4E6}" srcOrd="3" destOrd="0" presId="urn:microsoft.com/office/officeart/2018/2/layout/IconVerticalSolidList"/>
    <dgm:cxn modelId="{86CA5DDB-E16B-45AF-9C02-807663EE8F43}" type="presParOf" srcId="{9FA70E2B-8F4F-4AE9-8573-9E2EE28546C5}" destId="{F85DEE40-6A13-490E-9F51-5058D663E77A}" srcOrd="4" destOrd="0" presId="urn:microsoft.com/office/officeart/2018/2/layout/IconVerticalSolidList"/>
    <dgm:cxn modelId="{2FB584D0-E1EA-48C5-ABBA-5FA3DBE18277}" type="presParOf" srcId="{F85DEE40-6A13-490E-9F51-5058D663E77A}" destId="{241FBCC7-782C-4ADD-9C1C-0F11D0CE3CAA}" srcOrd="0" destOrd="0" presId="urn:microsoft.com/office/officeart/2018/2/layout/IconVerticalSolidList"/>
    <dgm:cxn modelId="{8B06E3EA-7C01-48A9-A874-57D97446FE40}" type="presParOf" srcId="{F85DEE40-6A13-490E-9F51-5058D663E77A}" destId="{43E030C9-B5EF-48FB-8567-1D4D5A525526}" srcOrd="1" destOrd="0" presId="urn:microsoft.com/office/officeart/2018/2/layout/IconVerticalSolidList"/>
    <dgm:cxn modelId="{9EBF5E4D-BEAC-4252-8AE9-4A0A5B6BB81A}" type="presParOf" srcId="{F85DEE40-6A13-490E-9F51-5058D663E77A}" destId="{BE6B444A-2782-41BC-8F9A-39D9DA19D5CE}" srcOrd="2" destOrd="0" presId="urn:microsoft.com/office/officeart/2018/2/layout/IconVerticalSolidList"/>
    <dgm:cxn modelId="{2A064D1D-FCA1-439E-8EB1-717DE760EEC9}" type="presParOf" srcId="{F85DEE40-6A13-490E-9F51-5058D663E77A}" destId="{C461CB96-18DB-4B18-B425-5E7ABD0984C0}" srcOrd="3" destOrd="0" presId="urn:microsoft.com/office/officeart/2018/2/layout/IconVerticalSolidList"/>
    <dgm:cxn modelId="{A9AC53E6-2257-4B84-8C62-76FE14F327FE}" type="presParOf" srcId="{9FA70E2B-8F4F-4AE9-8573-9E2EE28546C5}" destId="{AFD54A7C-00C1-4FD1-80AC-719F4E0A3050}" srcOrd="5" destOrd="0" presId="urn:microsoft.com/office/officeart/2018/2/layout/IconVerticalSolidList"/>
    <dgm:cxn modelId="{9E1B64E7-D364-427B-9E30-D84F4C60DA42}" type="presParOf" srcId="{9FA70E2B-8F4F-4AE9-8573-9E2EE28546C5}" destId="{8A1F425F-FD45-457A-B7B4-192BA2977F40}" srcOrd="6" destOrd="0" presId="urn:microsoft.com/office/officeart/2018/2/layout/IconVerticalSolidList"/>
    <dgm:cxn modelId="{67780E9B-AD48-47F3-B16F-A8E1E6B5387B}" type="presParOf" srcId="{8A1F425F-FD45-457A-B7B4-192BA2977F40}" destId="{7C0E44EF-29C0-4ECB-B5F0-7DFFE6EF4C8F}" srcOrd="0" destOrd="0" presId="urn:microsoft.com/office/officeart/2018/2/layout/IconVerticalSolidList"/>
    <dgm:cxn modelId="{07A4E31E-B46E-4777-BB2F-F409C1A3B6A8}" type="presParOf" srcId="{8A1F425F-FD45-457A-B7B4-192BA2977F40}" destId="{92461056-F72B-46EA-B165-F32673736174}" srcOrd="1" destOrd="0" presId="urn:microsoft.com/office/officeart/2018/2/layout/IconVerticalSolidList"/>
    <dgm:cxn modelId="{2C390F9E-EC23-43ED-89FF-6405BF113FFA}" type="presParOf" srcId="{8A1F425F-FD45-457A-B7B4-192BA2977F40}" destId="{9C64DB9B-3430-47DB-A469-1821CD69FEB9}" srcOrd="2" destOrd="0" presId="urn:microsoft.com/office/officeart/2018/2/layout/IconVerticalSolidList"/>
    <dgm:cxn modelId="{EA1F4CC5-2755-4BC8-96B6-551FADB5E307}" type="presParOf" srcId="{8A1F425F-FD45-457A-B7B4-192BA2977F40}" destId="{C5A52E6C-39C1-4566-8A6B-1F7754C84D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E653D7-9049-447B-A861-F78EDA2360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8B78838-FD43-40E8-9A76-1C0667E7014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Each class has an active blog to keep you involved and updated on the children's learning experiences throughout the year.</a:t>
          </a:r>
          <a:endParaRPr lang="en-US" dirty="0"/>
        </a:p>
      </dgm:t>
    </dgm:pt>
    <dgm:pt modelId="{73563FC6-3C47-4C03-A52C-58AB8C8F6822}" type="parTrans" cxnId="{F89F7082-FD96-47DE-8E2D-A749EC5A6A95}">
      <dgm:prSet/>
      <dgm:spPr/>
      <dgm:t>
        <a:bodyPr/>
        <a:lstStyle/>
        <a:p>
          <a:endParaRPr lang="en-US"/>
        </a:p>
      </dgm:t>
    </dgm:pt>
    <dgm:pt modelId="{513EE125-54B4-40C5-B6FD-47C0974C046F}" type="sibTrans" cxnId="{F89F7082-FD96-47DE-8E2D-A749EC5A6A95}">
      <dgm:prSet/>
      <dgm:spPr/>
      <dgm:t>
        <a:bodyPr/>
        <a:lstStyle/>
        <a:p>
          <a:endParaRPr lang="en-US"/>
        </a:p>
      </dgm:t>
    </dgm:pt>
    <dgm:pt modelId="{ED11E6C7-C26A-4EFB-A628-27791F9AEF3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Each class blog can be found on the school website.</a:t>
          </a:r>
          <a:endParaRPr lang="en-US" dirty="0"/>
        </a:p>
      </dgm:t>
    </dgm:pt>
    <dgm:pt modelId="{866CFC79-8DA9-49D7-84D9-F325D1A1D143}" type="parTrans" cxnId="{269952D0-4FBC-40B9-8ED8-F9971AD63CD8}">
      <dgm:prSet/>
      <dgm:spPr/>
      <dgm:t>
        <a:bodyPr/>
        <a:lstStyle/>
        <a:p>
          <a:endParaRPr lang="en-US"/>
        </a:p>
      </dgm:t>
    </dgm:pt>
    <dgm:pt modelId="{DB2B502D-22BD-4C51-9B68-C28AECC1DFD0}" type="sibTrans" cxnId="{269952D0-4FBC-40B9-8ED8-F9971AD63CD8}">
      <dgm:prSet/>
      <dgm:spPr/>
      <dgm:t>
        <a:bodyPr/>
        <a:lstStyle/>
        <a:p>
          <a:endParaRPr lang="en-US"/>
        </a:p>
      </dgm:t>
    </dgm:pt>
    <dgm:pt modelId="{31B49F1B-5D87-41C8-B61F-2835D0ED691D}" type="pres">
      <dgm:prSet presAssocID="{D3E653D7-9049-447B-A861-F78EDA23608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ED8515-279A-41E9-9E65-4FC99E327B4B}" type="pres">
      <dgm:prSet presAssocID="{E8B78838-FD43-40E8-9A76-1C0667E70141}" presName="compNode" presStyleCnt="0"/>
      <dgm:spPr/>
    </dgm:pt>
    <dgm:pt modelId="{E211895E-3DBE-4F74-8AE6-A034DBF7AF4A}" type="pres">
      <dgm:prSet presAssocID="{E8B78838-FD43-40E8-9A76-1C0667E70141}" presName="bgRect" presStyleLbl="bgShp" presStyleIdx="0" presStyleCnt="2"/>
      <dgm:spPr/>
    </dgm:pt>
    <dgm:pt modelId="{90C30142-7A95-4164-8346-3D1A0F144FE6}" type="pres">
      <dgm:prSet presAssocID="{E8B78838-FD43-40E8-9A76-1C0667E701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F7C7401-56CF-4112-8674-4CC0E27A9088}" type="pres">
      <dgm:prSet presAssocID="{E8B78838-FD43-40E8-9A76-1C0667E70141}" presName="spaceRect" presStyleCnt="0"/>
      <dgm:spPr/>
    </dgm:pt>
    <dgm:pt modelId="{303B2D99-CFF7-4B4B-80EC-9D347482921D}" type="pres">
      <dgm:prSet presAssocID="{E8B78838-FD43-40E8-9A76-1C0667E70141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9D2BC0-0D4B-447A-86DF-30AFBCCB4CAF}" type="pres">
      <dgm:prSet presAssocID="{513EE125-54B4-40C5-B6FD-47C0974C046F}" presName="sibTrans" presStyleCnt="0"/>
      <dgm:spPr/>
    </dgm:pt>
    <dgm:pt modelId="{AE32B19D-C131-4C53-A2F4-5506A5D2CD3E}" type="pres">
      <dgm:prSet presAssocID="{ED11E6C7-C26A-4EFB-A628-27791F9AEF38}" presName="compNode" presStyleCnt="0"/>
      <dgm:spPr/>
    </dgm:pt>
    <dgm:pt modelId="{CD595256-776D-49A1-A8EA-716508CA4741}" type="pres">
      <dgm:prSet presAssocID="{ED11E6C7-C26A-4EFB-A628-27791F9AEF38}" presName="bgRect" presStyleLbl="bgShp" presStyleIdx="1" presStyleCnt="2"/>
      <dgm:spPr/>
    </dgm:pt>
    <dgm:pt modelId="{1002E255-A20F-4946-89FF-615B8238A581}" type="pres">
      <dgm:prSet presAssocID="{ED11E6C7-C26A-4EFB-A628-27791F9AEF3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2A7159A6-B917-4098-B3EF-A98371D13F18}" type="pres">
      <dgm:prSet presAssocID="{ED11E6C7-C26A-4EFB-A628-27791F9AEF38}" presName="spaceRect" presStyleCnt="0"/>
      <dgm:spPr/>
    </dgm:pt>
    <dgm:pt modelId="{F9762EC2-E00E-495E-AC51-3F95809A2E35}" type="pres">
      <dgm:prSet presAssocID="{ED11E6C7-C26A-4EFB-A628-27791F9AEF38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952D0-4FBC-40B9-8ED8-F9971AD63CD8}" srcId="{D3E653D7-9049-447B-A861-F78EDA23608C}" destId="{ED11E6C7-C26A-4EFB-A628-27791F9AEF38}" srcOrd="1" destOrd="0" parTransId="{866CFC79-8DA9-49D7-84D9-F325D1A1D143}" sibTransId="{DB2B502D-22BD-4C51-9B68-C28AECC1DFD0}"/>
    <dgm:cxn modelId="{F89F7082-FD96-47DE-8E2D-A749EC5A6A95}" srcId="{D3E653D7-9049-447B-A861-F78EDA23608C}" destId="{E8B78838-FD43-40E8-9A76-1C0667E70141}" srcOrd="0" destOrd="0" parTransId="{73563FC6-3C47-4C03-A52C-58AB8C8F6822}" sibTransId="{513EE125-54B4-40C5-B6FD-47C0974C046F}"/>
    <dgm:cxn modelId="{9CDF5B97-F5CA-4171-AEAF-F82BD860DA01}" type="presOf" srcId="{ED11E6C7-C26A-4EFB-A628-27791F9AEF38}" destId="{F9762EC2-E00E-495E-AC51-3F95809A2E35}" srcOrd="0" destOrd="0" presId="urn:microsoft.com/office/officeart/2018/2/layout/IconVerticalSolidList"/>
    <dgm:cxn modelId="{AC8A91C6-9600-44C3-9A15-EE15722E82BD}" type="presOf" srcId="{D3E653D7-9049-447B-A861-F78EDA23608C}" destId="{31B49F1B-5D87-41C8-B61F-2835D0ED691D}" srcOrd="0" destOrd="0" presId="urn:microsoft.com/office/officeart/2018/2/layout/IconVerticalSolidList"/>
    <dgm:cxn modelId="{FB169189-3E04-4A02-A8BF-7E0956833F9A}" type="presOf" srcId="{E8B78838-FD43-40E8-9A76-1C0667E70141}" destId="{303B2D99-CFF7-4B4B-80EC-9D347482921D}" srcOrd="0" destOrd="0" presId="urn:microsoft.com/office/officeart/2018/2/layout/IconVerticalSolidList"/>
    <dgm:cxn modelId="{484C9D64-63F7-4888-AB40-68C273AE4D08}" type="presParOf" srcId="{31B49F1B-5D87-41C8-B61F-2835D0ED691D}" destId="{BBED8515-279A-41E9-9E65-4FC99E327B4B}" srcOrd="0" destOrd="0" presId="urn:microsoft.com/office/officeart/2018/2/layout/IconVerticalSolidList"/>
    <dgm:cxn modelId="{F78E802C-8F18-4216-AF29-19560DD4E255}" type="presParOf" srcId="{BBED8515-279A-41E9-9E65-4FC99E327B4B}" destId="{E211895E-3DBE-4F74-8AE6-A034DBF7AF4A}" srcOrd="0" destOrd="0" presId="urn:microsoft.com/office/officeart/2018/2/layout/IconVerticalSolidList"/>
    <dgm:cxn modelId="{86ED551E-1DC5-4B88-A408-98589088FC4B}" type="presParOf" srcId="{BBED8515-279A-41E9-9E65-4FC99E327B4B}" destId="{90C30142-7A95-4164-8346-3D1A0F144FE6}" srcOrd="1" destOrd="0" presId="urn:microsoft.com/office/officeart/2018/2/layout/IconVerticalSolidList"/>
    <dgm:cxn modelId="{C1546C88-1C43-4FE6-8EB9-7468B2CB4317}" type="presParOf" srcId="{BBED8515-279A-41E9-9E65-4FC99E327B4B}" destId="{7F7C7401-56CF-4112-8674-4CC0E27A9088}" srcOrd="2" destOrd="0" presId="urn:microsoft.com/office/officeart/2018/2/layout/IconVerticalSolidList"/>
    <dgm:cxn modelId="{65E96465-996B-434A-9DCC-67CB4A3B3C8A}" type="presParOf" srcId="{BBED8515-279A-41E9-9E65-4FC99E327B4B}" destId="{303B2D99-CFF7-4B4B-80EC-9D347482921D}" srcOrd="3" destOrd="0" presId="urn:microsoft.com/office/officeart/2018/2/layout/IconVerticalSolidList"/>
    <dgm:cxn modelId="{4666768D-2178-40B8-B7A7-E48D9F21EE19}" type="presParOf" srcId="{31B49F1B-5D87-41C8-B61F-2835D0ED691D}" destId="{EB9D2BC0-0D4B-447A-86DF-30AFBCCB4CAF}" srcOrd="1" destOrd="0" presId="urn:microsoft.com/office/officeart/2018/2/layout/IconVerticalSolidList"/>
    <dgm:cxn modelId="{AF7E5AD2-CCBE-4939-8FDF-01010E4899C1}" type="presParOf" srcId="{31B49F1B-5D87-41C8-B61F-2835D0ED691D}" destId="{AE32B19D-C131-4C53-A2F4-5506A5D2CD3E}" srcOrd="2" destOrd="0" presId="urn:microsoft.com/office/officeart/2018/2/layout/IconVerticalSolidList"/>
    <dgm:cxn modelId="{E697CC44-88DA-4492-8889-CEC38440460E}" type="presParOf" srcId="{AE32B19D-C131-4C53-A2F4-5506A5D2CD3E}" destId="{CD595256-776D-49A1-A8EA-716508CA4741}" srcOrd="0" destOrd="0" presId="urn:microsoft.com/office/officeart/2018/2/layout/IconVerticalSolidList"/>
    <dgm:cxn modelId="{BE4DF9A0-8E45-48B0-AE2C-1871E44585DC}" type="presParOf" srcId="{AE32B19D-C131-4C53-A2F4-5506A5D2CD3E}" destId="{1002E255-A20F-4946-89FF-615B8238A581}" srcOrd="1" destOrd="0" presId="urn:microsoft.com/office/officeart/2018/2/layout/IconVerticalSolidList"/>
    <dgm:cxn modelId="{CB5D22FA-73A8-40D4-AD19-BC5832083B66}" type="presParOf" srcId="{AE32B19D-C131-4C53-A2F4-5506A5D2CD3E}" destId="{2A7159A6-B917-4098-B3EF-A98371D13F18}" srcOrd="2" destOrd="0" presId="urn:microsoft.com/office/officeart/2018/2/layout/IconVerticalSolidList"/>
    <dgm:cxn modelId="{185DDC7D-028E-454F-91E0-435C15C80EF0}" type="presParOf" srcId="{AE32B19D-C131-4C53-A2F4-5506A5D2CD3E}" destId="{F9762EC2-E00E-495E-AC51-3F95809A2E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B32F-5C77-4463-A4E6-8E59C487AE6F}">
      <dsp:nvSpPr>
        <dsp:cNvPr id="0" name=""/>
        <dsp:cNvSpPr/>
      </dsp:nvSpPr>
      <dsp:spPr>
        <a:xfrm>
          <a:off x="0" y="738"/>
          <a:ext cx="5914209" cy="17283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2B0A1-7182-4912-8130-23D4E6DFEEF7}">
      <dsp:nvSpPr>
        <dsp:cNvPr id="0" name=""/>
        <dsp:cNvSpPr/>
      </dsp:nvSpPr>
      <dsp:spPr>
        <a:xfrm>
          <a:off x="5399320" y="351837"/>
          <a:ext cx="168935" cy="32487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D6A9E-6609-4A4F-BEBF-78F7F83D0F28}">
      <dsp:nvSpPr>
        <dsp:cNvPr id="0" name=""/>
        <dsp:cNvSpPr/>
      </dsp:nvSpPr>
      <dsp:spPr>
        <a:xfrm>
          <a:off x="1996196" y="738"/>
          <a:ext cx="3918012" cy="1728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13" tIns="182913" rIns="182913" bIns="18291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Include </a:t>
          </a:r>
          <a:r>
            <a:rPr lang="en-GB" sz="1600" kern="1200" dirty="0" smtClean="0"/>
            <a:t>a brief </a:t>
          </a:r>
          <a:r>
            <a:rPr lang="en-GB" sz="1600" kern="1200" dirty="0"/>
            <a:t>overview of your weekly timetable</a:t>
          </a:r>
          <a:endParaRPr lang="en-US" sz="1600" kern="1200" dirty="0"/>
        </a:p>
      </dsp:txBody>
      <dsp:txXfrm>
        <a:off x="1996196" y="738"/>
        <a:ext cx="3918012" cy="1728308"/>
      </dsp:txXfrm>
    </dsp:sp>
    <dsp:sp modelId="{86480F91-65FC-4BFE-AC87-3FA5A00A5B02}">
      <dsp:nvSpPr>
        <dsp:cNvPr id="0" name=""/>
        <dsp:cNvSpPr/>
      </dsp:nvSpPr>
      <dsp:spPr>
        <a:xfrm>
          <a:off x="0" y="2188068"/>
          <a:ext cx="5914209" cy="17283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B7718-EA22-4859-9DCC-EB950F711BB5}">
      <dsp:nvSpPr>
        <dsp:cNvPr id="0" name=""/>
        <dsp:cNvSpPr/>
      </dsp:nvSpPr>
      <dsp:spPr>
        <a:xfrm>
          <a:off x="522813" y="2549993"/>
          <a:ext cx="950569" cy="9505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E7381-DB91-49A0-85AF-C97E49887597}">
      <dsp:nvSpPr>
        <dsp:cNvPr id="0" name=""/>
        <dsp:cNvSpPr/>
      </dsp:nvSpPr>
      <dsp:spPr>
        <a:xfrm>
          <a:off x="1996196" y="2161123"/>
          <a:ext cx="3918012" cy="1728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13" tIns="182913" rIns="182913" bIns="18291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PE Days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Thursday: outdoor, MUGA – change of shoes only &amp; bring jacket in case of rain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Friday: indoor, full gym kit (shorts/leggings, white t-shirt, trainers/plimsolls) </a:t>
          </a:r>
          <a:endParaRPr lang="en-US" sz="1600" kern="1200" dirty="0"/>
        </a:p>
      </dsp:txBody>
      <dsp:txXfrm>
        <a:off x="1996196" y="2161123"/>
        <a:ext cx="3918012" cy="1728308"/>
      </dsp:txXfrm>
    </dsp:sp>
    <dsp:sp modelId="{AE66BBB1-EF19-45FD-9DC4-1BAFFF587057}">
      <dsp:nvSpPr>
        <dsp:cNvPr id="0" name=""/>
        <dsp:cNvSpPr/>
      </dsp:nvSpPr>
      <dsp:spPr>
        <a:xfrm>
          <a:off x="0" y="4241955"/>
          <a:ext cx="5914209" cy="13198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E1ECD-4518-4671-9337-21015BB502A4}">
      <dsp:nvSpPr>
        <dsp:cNvPr id="0" name=""/>
        <dsp:cNvSpPr/>
      </dsp:nvSpPr>
      <dsp:spPr>
        <a:xfrm>
          <a:off x="522813" y="4710378"/>
          <a:ext cx="950569" cy="950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E159A-3047-43C5-91BB-2DD75AA3D5AA}">
      <dsp:nvSpPr>
        <dsp:cNvPr id="0" name=""/>
        <dsp:cNvSpPr/>
      </dsp:nvSpPr>
      <dsp:spPr>
        <a:xfrm>
          <a:off x="1996196" y="4321509"/>
          <a:ext cx="3918012" cy="1728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13" tIns="182913" rIns="182913" bIns="18291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Please ensure that your child has a waterproof jacket every day in case of rain. </a:t>
          </a:r>
          <a:endParaRPr lang="en-US" sz="1600" kern="1200" dirty="0"/>
        </a:p>
      </dsp:txBody>
      <dsp:txXfrm>
        <a:off x="1996196" y="4321509"/>
        <a:ext cx="3918012" cy="1728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0B0F-45E0-4D0B-866F-B18BCEDC9ED1}">
      <dsp:nvSpPr>
        <dsp:cNvPr id="0" name=""/>
        <dsp:cNvSpPr/>
      </dsp:nvSpPr>
      <dsp:spPr>
        <a:xfrm>
          <a:off x="0" y="1697"/>
          <a:ext cx="5914209" cy="7234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C696E-AFDB-4A15-9576-1A99168A2FC2}">
      <dsp:nvSpPr>
        <dsp:cNvPr id="0" name=""/>
        <dsp:cNvSpPr/>
      </dsp:nvSpPr>
      <dsp:spPr>
        <a:xfrm>
          <a:off x="218854" y="164481"/>
          <a:ext cx="397916" cy="397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DE378-1165-4E06-B511-5FD0641F1B65}">
      <dsp:nvSpPr>
        <dsp:cNvPr id="0" name=""/>
        <dsp:cNvSpPr/>
      </dsp:nvSpPr>
      <dsp:spPr>
        <a:xfrm>
          <a:off x="835624" y="1697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What does a typical day in </a:t>
          </a:r>
          <a:r>
            <a:rPr lang="en-GB" sz="1900" kern="1200" dirty="0" smtClean="0"/>
            <a:t>P1 look </a:t>
          </a:r>
          <a:r>
            <a:rPr lang="en-GB" sz="1900" kern="1200" dirty="0"/>
            <a:t>like? </a:t>
          </a:r>
          <a:endParaRPr lang="en-US" sz="1900" kern="1200" dirty="0"/>
        </a:p>
      </dsp:txBody>
      <dsp:txXfrm>
        <a:off x="835624" y="1697"/>
        <a:ext cx="5078584" cy="723484"/>
      </dsp:txXfrm>
    </dsp:sp>
    <dsp:sp modelId="{5AEED251-C7C6-43FB-A4CE-154AA8F28719}">
      <dsp:nvSpPr>
        <dsp:cNvPr id="0" name=""/>
        <dsp:cNvSpPr/>
      </dsp:nvSpPr>
      <dsp:spPr>
        <a:xfrm>
          <a:off x="0" y="906053"/>
          <a:ext cx="5914209" cy="7234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981D5-125B-4DEB-98BE-0D7C12F5E050}">
      <dsp:nvSpPr>
        <dsp:cNvPr id="0" name=""/>
        <dsp:cNvSpPr/>
      </dsp:nvSpPr>
      <dsp:spPr>
        <a:xfrm>
          <a:off x="218854" y="1068837"/>
          <a:ext cx="397916" cy="397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CC5F9-A7DC-4E5B-9F41-5068F56F39BC}">
      <dsp:nvSpPr>
        <dsp:cNvPr id="0" name=""/>
        <dsp:cNvSpPr/>
      </dsp:nvSpPr>
      <dsp:spPr>
        <a:xfrm>
          <a:off x="835624" y="906053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Routines of the day</a:t>
          </a:r>
          <a:endParaRPr lang="en-US" sz="1900" kern="1200" dirty="0"/>
        </a:p>
      </dsp:txBody>
      <dsp:txXfrm>
        <a:off x="835624" y="906053"/>
        <a:ext cx="5078584" cy="723484"/>
      </dsp:txXfrm>
    </dsp:sp>
    <dsp:sp modelId="{55846FB1-EEB9-4186-8815-5A55F824C47F}">
      <dsp:nvSpPr>
        <dsp:cNvPr id="0" name=""/>
        <dsp:cNvSpPr/>
      </dsp:nvSpPr>
      <dsp:spPr>
        <a:xfrm>
          <a:off x="0" y="1810408"/>
          <a:ext cx="5914209" cy="7234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138FC-3FEF-431A-BA42-A50BC46BEBE5}">
      <dsp:nvSpPr>
        <dsp:cNvPr id="0" name=""/>
        <dsp:cNvSpPr/>
      </dsp:nvSpPr>
      <dsp:spPr>
        <a:xfrm>
          <a:off x="218854" y="1973192"/>
          <a:ext cx="397916" cy="397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EDE53-E4E1-4447-8CF5-60ED16BF95F5}">
      <dsp:nvSpPr>
        <dsp:cNvPr id="0" name=""/>
        <dsp:cNvSpPr/>
      </dsp:nvSpPr>
      <dsp:spPr>
        <a:xfrm>
          <a:off x="835624" y="1810408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Play pedagogy structure </a:t>
          </a:r>
          <a:r>
            <a:rPr lang="en-GB" sz="1900" kern="1200" dirty="0"/>
            <a:t> </a:t>
          </a:r>
          <a:endParaRPr lang="en-US" sz="1900" kern="1200" dirty="0"/>
        </a:p>
      </dsp:txBody>
      <dsp:txXfrm>
        <a:off x="835624" y="1810408"/>
        <a:ext cx="5078584" cy="723484"/>
      </dsp:txXfrm>
    </dsp:sp>
    <dsp:sp modelId="{D41AF1B3-2404-4824-B474-0D8B8505D415}">
      <dsp:nvSpPr>
        <dsp:cNvPr id="0" name=""/>
        <dsp:cNvSpPr/>
      </dsp:nvSpPr>
      <dsp:spPr>
        <a:xfrm>
          <a:off x="0" y="2714764"/>
          <a:ext cx="5914209" cy="7234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2EF8D-9939-40F1-A5B5-ED56AD307336}">
      <dsp:nvSpPr>
        <dsp:cNvPr id="0" name=""/>
        <dsp:cNvSpPr/>
      </dsp:nvSpPr>
      <dsp:spPr>
        <a:xfrm>
          <a:off x="218854" y="2877548"/>
          <a:ext cx="397916" cy="397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33A4-5828-44DD-ACE8-5BF1F86A2D59}">
      <dsp:nvSpPr>
        <dsp:cNvPr id="0" name=""/>
        <dsp:cNvSpPr/>
      </dsp:nvSpPr>
      <dsp:spPr>
        <a:xfrm>
          <a:off x="835624" y="2714764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Use </a:t>
          </a:r>
          <a:r>
            <a:rPr lang="en-GB" sz="1900" kern="1200" dirty="0"/>
            <a:t>of ICT, embedded across </a:t>
          </a:r>
          <a:r>
            <a:rPr lang="en-GB" sz="1900" kern="1200" dirty="0" err="1"/>
            <a:t>CfE</a:t>
          </a:r>
          <a:endParaRPr lang="en-US" sz="1900" kern="1200" dirty="0"/>
        </a:p>
      </dsp:txBody>
      <dsp:txXfrm>
        <a:off x="835624" y="2714764"/>
        <a:ext cx="5078584" cy="723484"/>
      </dsp:txXfrm>
    </dsp:sp>
    <dsp:sp modelId="{F4D67E32-5DE1-452C-8648-68E97EE9139F}">
      <dsp:nvSpPr>
        <dsp:cNvPr id="0" name=""/>
        <dsp:cNvSpPr/>
      </dsp:nvSpPr>
      <dsp:spPr>
        <a:xfrm>
          <a:off x="0" y="3619119"/>
          <a:ext cx="5914209" cy="723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55E1A-5D8F-4A85-8F97-F874F34731FC}">
      <dsp:nvSpPr>
        <dsp:cNvPr id="0" name=""/>
        <dsp:cNvSpPr/>
      </dsp:nvSpPr>
      <dsp:spPr>
        <a:xfrm>
          <a:off x="218854" y="3781903"/>
          <a:ext cx="397916" cy="397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4D62B-98FA-4865-9615-1F626BF3378A}">
      <dsp:nvSpPr>
        <dsp:cNvPr id="0" name=""/>
        <dsp:cNvSpPr/>
      </dsp:nvSpPr>
      <dsp:spPr>
        <a:xfrm>
          <a:off x="835624" y="3619119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Outdoor </a:t>
          </a:r>
          <a:r>
            <a:rPr lang="en-GB" sz="1900" kern="1200" dirty="0"/>
            <a:t>learning </a:t>
          </a:r>
          <a:r>
            <a:rPr lang="en-GB" sz="1900" kern="1200" dirty="0" smtClean="0"/>
            <a:t>opportunities</a:t>
          </a:r>
          <a:endParaRPr lang="en-US" sz="1900" kern="1200" dirty="0"/>
        </a:p>
      </dsp:txBody>
      <dsp:txXfrm>
        <a:off x="835624" y="3619119"/>
        <a:ext cx="5078584" cy="723484"/>
      </dsp:txXfrm>
    </dsp:sp>
    <dsp:sp modelId="{D1E5AAB6-4BA6-40B4-A262-3D9AF7127933}">
      <dsp:nvSpPr>
        <dsp:cNvPr id="0" name=""/>
        <dsp:cNvSpPr/>
      </dsp:nvSpPr>
      <dsp:spPr>
        <a:xfrm>
          <a:off x="0" y="4523474"/>
          <a:ext cx="5914209" cy="7234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47340-B61A-40DC-BEB3-27719BE709E6}">
      <dsp:nvSpPr>
        <dsp:cNvPr id="0" name=""/>
        <dsp:cNvSpPr/>
      </dsp:nvSpPr>
      <dsp:spPr>
        <a:xfrm>
          <a:off x="218854" y="4686258"/>
          <a:ext cx="397916" cy="39791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F8D52-BDF4-415E-910E-814DC5FF2978}">
      <dsp:nvSpPr>
        <dsp:cNvPr id="0" name=""/>
        <dsp:cNvSpPr/>
      </dsp:nvSpPr>
      <dsp:spPr>
        <a:xfrm>
          <a:off x="835624" y="4523474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Learning Journals and observations</a:t>
          </a:r>
          <a:endParaRPr lang="en-US" sz="1900" kern="1200" dirty="0"/>
        </a:p>
      </dsp:txBody>
      <dsp:txXfrm>
        <a:off x="835624" y="4523474"/>
        <a:ext cx="5078584" cy="723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1B327-83B7-4228-993A-263FD0744026}">
      <dsp:nvSpPr>
        <dsp:cNvPr id="0" name=""/>
        <dsp:cNvSpPr/>
      </dsp:nvSpPr>
      <dsp:spPr>
        <a:xfrm>
          <a:off x="0" y="4100"/>
          <a:ext cx="5914209" cy="8734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97B2C-2B4B-4CE6-A866-485EEBF7CED6}">
      <dsp:nvSpPr>
        <dsp:cNvPr id="0" name=""/>
        <dsp:cNvSpPr/>
      </dsp:nvSpPr>
      <dsp:spPr>
        <a:xfrm>
          <a:off x="264206" y="200617"/>
          <a:ext cx="480375" cy="480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8A1D-D908-4917-8FF9-7B4D595EEA85}">
      <dsp:nvSpPr>
        <dsp:cNvPr id="0" name=""/>
        <dsp:cNvSpPr/>
      </dsp:nvSpPr>
      <dsp:spPr>
        <a:xfrm>
          <a:off x="1008787" y="4100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Homework folders</a:t>
          </a:r>
          <a:endParaRPr lang="en-US" sz="1900" kern="1200" dirty="0"/>
        </a:p>
      </dsp:txBody>
      <dsp:txXfrm>
        <a:off x="1008787" y="4100"/>
        <a:ext cx="4905421" cy="873409"/>
      </dsp:txXfrm>
    </dsp:sp>
    <dsp:sp modelId="{3AC86A21-DE88-428F-A21F-8D0CE22974FB}">
      <dsp:nvSpPr>
        <dsp:cNvPr id="0" name=""/>
        <dsp:cNvSpPr/>
      </dsp:nvSpPr>
      <dsp:spPr>
        <a:xfrm>
          <a:off x="0" y="1095862"/>
          <a:ext cx="5914209" cy="873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0AA9E-2D88-46B3-9C30-EEEF2E620B8F}">
      <dsp:nvSpPr>
        <dsp:cNvPr id="0" name=""/>
        <dsp:cNvSpPr/>
      </dsp:nvSpPr>
      <dsp:spPr>
        <a:xfrm>
          <a:off x="264206" y="1292379"/>
          <a:ext cx="480375" cy="480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487C3-2307-4A88-BA1D-7F20475FABF6}">
      <dsp:nvSpPr>
        <dsp:cNvPr id="0" name=""/>
        <dsp:cNvSpPr/>
      </dsp:nvSpPr>
      <dsp:spPr>
        <a:xfrm>
          <a:off x="1008787" y="1095862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Phonics homework (snake books)</a:t>
          </a:r>
          <a:endParaRPr lang="en-US" sz="1900" kern="1200" dirty="0"/>
        </a:p>
      </dsp:txBody>
      <dsp:txXfrm>
        <a:off x="1008787" y="1095862"/>
        <a:ext cx="4905421" cy="873409"/>
      </dsp:txXfrm>
    </dsp:sp>
    <dsp:sp modelId="{A7D4D06D-EEFB-43BE-A1A5-E67B1F36B2BB}">
      <dsp:nvSpPr>
        <dsp:cNvPr id="0" name=""/>
        <dsp:cNvSpPr/>
      </dsp:nvSpPr>
      <dsp:spPr>
        <a:xfrm>
          <a:off x="0" y="2187623"/>
          <a:ext cx="5914209" cy="8734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7672-F253-43D7-B566-400F09FA8414}">
      <dsp:nvSpPr>
        <dsp:cNvPr id="0" name=""/>
        <dsp:cNvSpPr/>
      </dsp:nvSpPr>
      <dsp:spPr>
        <a:xfrm>
          <a:off x="264206" y="2384140"/>
          <a:ext cx="480375" cy="480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96942-0A19-49D1-BECA-E6CDB12BDBF7}">
      <dsp:nvSpPr>
        <dsp:cNvPr id="0" name=""/>
        <dsp:cNvSpPr/>
      </dsp:nvSpPr>
      <dsp:spPr>
        <a:xfrm>
          <a:off x="1008787" y="2187623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Reading homework </a:t>
          </a:r>
          <a:endParaRPr lang="en-US" sz="1900" kern="1200" dirty="0"/>
        </a:p>
      </dsp:txBody>
      <dsp:txXfrm>
        <a:off x="1008787" y="2187623"/>
        <a:ext cx="4905421" cy="873409"/>
      </dsp:txXfrm>
    </dsp:sp>
    <dsp:sp modelId="{D0910399-CF84-4399-8C13-F4401E88F53B}">
      <dsp:nvSpPr>
        <dsp:cNvPr id="0" name=""/>
        <dsp:cNvSpPr/>
      </dsp:nvSpPr>
      <dsp:spPr>
        <a:xfrm>
          <a:off x="0" y="3363468"/>
          <a:ext cx="5914209" cy="873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3E827-57C4-4288-9DE4-236739DE557E}">
      <dsp:nvSpPr>
        <dsp:cNvPr id="0" name=""/>
        <dsp:cNvSpPr/>
      </dsp:nvSpPr>
      <dsp:spPr>
        <a:xfrm>
          <a:off x="264206" y="3475902"/>
          <a:ext cx="480375" cy="480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022D7-AC1D-415A-939B-B4C02C94DC5C}">
      <dsp:nvSpPr>
        <dsp:cNvPr id="0" name=""/>
        <dsp:cNvSpPr/>
      </dsp:nvSpPr>
      <dsp:spPr>
        <a:xfrm>
          <a:off x="1008787" y="3279385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Termly homework grid</a:t>
          </a:r>
          <a:endParaRPr lang="en-US" sz="1900" kern="1200" dirty="0"/>
        </a:p>
      </dsp:txBody>
      <dsp:txXfrm>
        <a:off x="1008787" y="3279385"/>
        <a:ext cx="4905421" cy="873409"/>
      </dsp:txXfrm>
    </dsp:sp>
    <dsp:sp modelId="{CAF965F6-0066-44EC-B11A-52FEAAECCB3C}">
      <dsp:nvSpPr>
        <dsp:cNvPr id="0" name=""/>
        <dsp:cNvSpPr/>
      </dsp:nvSpPr>
      <dsp:spPr>
        <a:xfrm>
          <a:off x="0" y="4375247"/>
          <a:ext cx="5914209" cy="8734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5429D-E4E7-4A36-9636-3D2C9C225A57}">
      <dsp:nvSpPr>
        <dsp:cNvPr id="0" name=""/>
        <dsp:cNvSpPr/>
      </dsp:nvSpPr>
      <dsp:spPr>
        <a:xfrm>
          <a:off x="264206" y="4567664"/>
          <a:ext cx="480375" cy="4803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1D432-6FD2-4738-904F-DD8BE1FDF588}">
      <dsp:nvSpPr>
        <dsp:cNvPr id="0" name=""/>
        <dsp:cNvSpPr/>
      </dsp:nvSpPr>
      <dsp:spPr>
        <a:xfrm>
          <a:off x="1008787" y="4371147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Family homework</a:t>
          </a:r>
          <a:endParaRPr lang="en-US" sz="1900" kern="1200" dirty="0"/>
        </a:p>
      </dsp:txBody>
      <dsp:txXfrm>
        <a:off x="1008787" y="4371147"/>
        <a:ext cx="4905421" cy="873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65ACD-4948-4211-AD15-9211A492C978}">
      <dsp:nvSpPr>
        <dsp:cNvPr id="0" name=""/>
        <dsp:cNvSpPr/>
      </dsp:nvSpPr>
      <dsp:spPr>
        <a:xfrm>
          <a:off x="0" y="1647"/>
          <a:ext cx="5914209" cy="701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1F1AD-1429-477B-8A3B-ED432ECB6094}">
      <dsp:nvSpPr>
        <dsp:cNvPr id="0" name=""/>
        <dsp:cNvSpPr/>
      </dsp:nvSpPr>
      <dsp:spPr>
        <a:xfrm>
          <a:off x="212109" y="159415"/>
          <a:ext cx="385653" cy="385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C31B0-3F02-4140-9907-BC771612ECD2}">
      <dsp:nvSpPr>
        <dsp:cNvPr id="0" name=""/>
        <dsp:cNvSpPr/>
      </dsp:nvSpPr>
      <dsp:spPr>
        <a:xfrm>
          <a:off x="809871" y="1647"/>
          <a:ext cx="5104337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Our whole school code of conduct and revised (2019) policy is now available on the school website.</a:t>
          </a:r>
          <a:endParaRPr lang="en-US" sz="1500" kern="1200" dirty="0"/>
        </a:p>
      </dsp:txBody>
      <dsp:txXfrm>
        <a:off x="809871" y="1647"/>
        <a:ext cx="5104337" cy="701187"/>
      </dsp:txXfrm>
    </dsp:sp>
    <dsp:sp modelId="{23249C4B-6602-4147-874B-01476726327D}">
      <dsp:nvSpPr>
        <dsp:cNvPr id="0" name=""/>
        <dsp:cNvSpPr/>
      </dsp:nvSpPr>
      <dsp:spPr>
        <a:xfrm>
          <a:off x="0" y="878132"/>
          <a:ext cx="5914209" cy="1739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90452-C91C-462A-8739-D2BBE73B3B43}">
      <dsp:nvSpPr>
        <dsp:cNvPr id="0" name=""/>
        <dsp:cNvSpPr/>
      </dsp:nvSpPr>
      <dsp:spPr>
        <a:xfrm>
          <a:off x="212109" y="1555017"/>
          <a:ext cx="385653" cy="385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6708F-D35C-40CE-9B3A-3C60DEDFA7F7}">
      <dsp:nvSpPr>
        <dsp:cNvPr id="0" name=""/>
        <dsp:cNvSpPr/>
      </dsp:nvSpPr>
      <dsp:spPr>
        <a:xfrm>
          <a:off x="809871" y="880064"/>
          <a:ext cx="5104337" cy="173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We are a Rights Respecting Gold award school. This means that we fully embed children's rights throughout the school's policies, aims and ethos</a:t>
          </a:r>
          <a:r>
            <a:rPr lang="en-GB" sz="1500" kern="1200" dirty="0" smtClean="0"/>
            <a:t>.</a:t>
          </a:r>
          <a:r>
            <a:rPr lang="en-GB" altLang="en-US" sz="1500" kern="1200" dirty="0" smtClean="0">
              <a:solidFill>
                <a:schemeClr val="bg1"/>
              </a:solidFill>
            </a:rPr>
            <a:t> A RRS teaches about children’s rights but also models rights and respect in all its relationships: between teachers, adults and pupils.</a:t>
          </a:r>
          <a:endParaRPr lang="en-GB" sz="1500" kern="1200" dirty="0"/>
        </a:p>
      </dsp:txBody>
      <dsp:txXfrm>
        <a:off x="809871" y="880064"/>
        <a:ext cx="5104337" cy="1735558"/>
      </dsp:txXfrm>
    </dsp:sp>
    <dsp:sp modelId="{365C5477-8F33-4319-8234-531E39255EE7}">
      <dsp:nvSpPr>
        <dsp:cNvPr id="0" name=""/>
        <dsp:cNvSpPr/>
      </dsp:nvSpPr>
      <dsp:spPr>
        <a:xfrm>
          <a:off x="0" y="2792851"/>
          <a:ext cx="5914209" cy="701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20678-4362-4459-A653-9757C836B77A}">
      <dsp:nvSpPr>
        <dsp:cNvPr id="0" name=""/>
        <dsp:cNvSpPr/>
      </dsp:nvSpPr>
      <dsp:spPr>
        <a:xfrm>
          <a:off x="212109" y="2950619"/>
          <a:ext cx="385653" cy="385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565D-87EC-4FB3-BE7E-25822A40D64C}">
      <dsp:nvSpPr>
        <dsp:cNvPr id="0" name=""/>
        <dsp:cNvSpPr/>
      </dsp:nvSpPr>
      <dsp:spPr>
        <a:xfrm>
          <a:off x="809871" y="2792851"/>
          <a:ext cx="5104337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Each classroom has its own charter, designed by the </a:t>
          </a:r>
          <a:r>
            <a:rPr lang="en-GB" sz="1500" kern="1200" dirty="0" err="1"/>
            <a:t>children,and</a:t>
          </a:r>
          <a:r>
            <a:rPr lang="en-GB" sz="1500" kern="1200" dirty="0"/>
            <a:t> this helps to promote positive behaviour. </a:t>
          </a:r>
        </a:p>
      </dsp:txBody>
      <dsp:txXfrm>
        <a:off x="809871" y="2792851"/>
        <a:ext cx="5104337" cy="701187"/>
      </dsp:txXfrm>
    </dsp:sp>
    <dsp:sp modelId="{1904222F-384B-41FC-86E4-C5BC43731610}">
      <dsp:nvSpPr>
        <dsp:cNvPr id="0" name=""/>
        <dsp:cNvSpPr/>
      </dsp:nvSpPr>
      <dsp:spPr>
        <a:xfrm>
          <a:off x="0" y="3669336"/>
          <a:ext cx="5914209" cy="701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E3AB-E3AD-41AC-B28B-16FB50F6751E}">
      <dsp:nvSpPr>
        <dsp:cNvPr id="0" name=""/>
        <dsp:cNvSpPr/>
      </dsp:nvSpPr>
      <dsp:spPr>
        <a:xfrm>
          <a:off x="212109" y="3827103"/>
          <a:ext cx="385653" cy="385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E96C0-CF95-4AD0-A360-607E16479BEA}">
      <dsp:nvSpPr>
        <dsp:cNvPr id="0" name=""/>
        <dsp:cNvSpPr/>
      </dsp:nvSpPr>
      <dsp:spPr>
        <a:xfrm>
          <a:off x="809871" y="3669336"/>
          <a:ext cx="5104337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This session we have introduced a whole school system where positive behaviour is rewarded in line with our code of conduct. </a:t>
          </a:r>
          <a:endParaRPr lang="en-US" sz="1500" kern="1200" dirty="0"/>
        </a:p>
      </dsp:txBody>
      <dsp:txXfrm>
        <a:off x="809871" y="3669336"/>
        <a:ext cx="5104337" cy="701187"/>
      </dsp:txXfrm>
    </dsp:sp>
    <dsp:sp modelId="{BF7FE960-6FDA-4743-8A65-71F8EBE7D9B0}">
      <dsp:nvSpPr>
        <dsp:cNvPr id="0" name=""/>
        <dsp:cNvSpPr/>
      </dsp:nvSpPr>
      <dsp:spPr>
        <a:xfrm>
          <a:off x="0" y="4545821"/>
          <a:ext cx="5914209" cy="7011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11BDF-2AEE-4FC7-86D2-FF3D07F9167C}">
      <dsp:nvSpPr>
        <dsp:cNvPr id="0" name=""/>
        <dsp:cNvSpPr/>
      </dsp:nvSpPr>
      <dsp:spPr>
        <a:xfrm>
          <a:off x="212109" y="4703588"/>
          <a:ext cx="385653" cy="385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6DB96-C1AD-4D87-A063-CAE88BF64BC5}">
      <dsp:nvSpPr>
        <dsp:cNvPr id="0" name=""/>
        <dsp:cNvSpPr/>
      </dsp:nvSpPr>
      <dsp:spPr>
        <a:xfrm>
          <a:off x="809871" y="4545821"/>
          <a:ext cx="5104337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Children will be awarded house points and there will be a monthly reward for the winning house. </a:t>
          </a:r>
        </a:p>
      </dsp:txBody>
      <dsp:txXfrm>
        <a:off x="809871" y="4545821"/>
        <a:ext cx="5104337" cy="701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B19AC-F03A-41C3-8877-9BB6BFFFCB65}">
      <dsp:nvSpPr>
        <dsp:cNvPr id="0" name=""/>
        <dsp:cNvSpPr/>
      </dsp:nvSpPr>
      <dsp:spPr>
        <a:xfrm>
          <a:off x="0" y="2178"/>
          <a:ext cx="5914209" cy="1104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7B025-4127-49B6-AB77-24B8BA9113CB}">
      <dsp:nvSpPr>
        <dsp:cNvPr id="0" name=""/>
        <dsp:cNvSpPr/>
      </dsp:nvSpPr>
      <dsp:spPr>
        <a:xfrm>
          <a:off x="333979" y="250592"/>
          <a:ext cx="607234" cy="60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4FB05-449E-47CE-A2D8-CF9C0450C84A}">
      <dsp:nvSpPr>
        <dsp:cNvPr id="0" name=""/>
        <dsp:cNvSpPr/>
      </dsp:nvSpPr>
      <dsp:spPr>
        <a:xfrm>
          <a:off x="1275192" y="2178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We would love to share in the children's achievements out-with school.</a:t>
          </a:r>
          <a:endParaRPr lang="en-US" sz="2000" kern="1200" dirty="0"/>
        </a:p>
      </dsp:txBody>
      <dsp:txXfrm>
        <a:off x="1275192" y="2178"/>
        <a:ext cx="4639016" cy="1104063"/>
      </dsp:txXfrm>
    </dsp:sp>
    <dsp:sp modelId="{700E43EE-4D5A-429E-8E3B-B86692A4B5F5}">
      <dsp:nvSpPr>
        <dsp:cNvPr id="0" name=""/>
        <dsp:cNvSpPr/>
      </dsp:nvSpPr>
      <dsp:spPr>
        <a:xfrm>
          <a:off x="0" y="1392768"/>
          <a:ext cx="5914209" cy="1104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2C9A0-8163-460F-A4BD-F629DDA840EF}">
      <dsp:nvSpPr>
        <dsp:cNvPr id="0" name=""/>
        <dsp:cNvSpPr/>
      </dsp:nvSpPr>
      <dsp:spPr>
        <a:xfrm>
          <a:off x="333979" y="1630671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36387-F53D-4AEA-8654-89560860B566}">
      <dsp:nvSpPr>
        <dsp:cNvPr id="0" name=""/>
        <dsp:cNvSpPr/>
      </dsp:nvSpPr>
      <dsp:spPr>
        <a:xfrm>
          <a:off x="1275192" y="1382257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Please let us know about these using our online form so </a:t>
          </a:r>
          <a:r>
            <a:rPr lang="en-GB" sz="2000" kern="1200" dirty="0" smtClean="0"/>
            <a:t>we </a:t>
          </a:r>
          <a:r>
            <a:rPr lang="en-GB" sz="2000" kern="1200" dirty="0"/>
            <a:t>can celebrate each one! </a:t>
          </a:r>
          <a:endParaRPr lang="en-US" sz="2000" kern="1200" dirty="0"/>
        </a:p>
      </dsp:txBody>
      <dsp:txXfrm>
        <a:off x="1275192" y="1382257"/>
        <a:ext cx="4639016" cy="1104063"/>
      </dsp:txXfrm>
    </dsp:sp>
    <dsp:sp modelId="{241FBCC7-782C-4ADD-9C1C-0F11D0CE3CAA}">
      <dsp:nvSpPr>
        <dsp:cNvPr id="0" name=""/>
        <dsp:cNvSpPr/>
      </dsp:nvSpPr>
      <dsp:spPr>
        <a:xfrm>
          <a:off x="0" y="2762336"/>
          <a:ext cx="5914209" cy="1104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030C9-B5EF-48FB-8567-1D4D5A525526}">
      <dsp:nvSpPr>
        <dsp:cNvPr id="0" name=""/>
        <dsp:cNvSpPr/>
      </dsp:nvSpPr>
      <dsp:spPr>
        <a:xfrm>
          <a:off x="333979" y="3010750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1CB96-18DB-4B18-B425-5E7ABD0984C0}">
      <dsp:nvSpPr>
        <dsp:cNvPr id="0" name=""/>
        <dsp:cNvSpPr/>
      </dsp:nvSpPr>
      <dsp:spPr>
        <a:xfrm>
          <a:off x="1275192" y="2762336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Once you have completed the form, send a photo into school with your child so we can add it to our whole school display.</a:t>
          </a:r>
        </a:p>
      </dsp:txBody>
      <dsp:txXfrm>
        <a:off x="1275192" y="2762336"/>
        <a:ext cx="4639016" cy="1104063"/>
      </dsp:txXfrm>
    </dsp:sp>
    <dsp:sp modelId="{7C0E44EF-29C0-4ECB-B5F0-7DFFE6EF4C8F}">
      <dsp:nvSpPr>
        <dsp:cNvPr id="0" name=""/>
        <dsp:cNvSpPr/>
      </dsp:nvSpPr>
      <dsp:spPr>
        <a:xfrm>
          <a:off x="0" y="4142415"/>
          <a:ext cx="5914209" cy="1104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61056-F72B-46EA-B165-F32673736174}">
      <dsp:nvSpPr>
        <dsp:cNvPr id="0" name=""/>
        <dsp:cNvSpPr/>
      </dsp:nvSpPr>
      <dsp:spPr>
        <a:xfrm>
          <a:off x="333979" y="4390829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52E6C-39C1-4566-8A6B-1F7754C84DD1}">
      <dsp:nvSpPr>
        <dsp:cNvPr id="0" name=""/>
        <dsp:cNvSpPr/>
      </dsp:nvSpPr>
      <dsp:spPr>
        <a:xfrm>
          <a:off x="1275192" y="4142415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Remember to look out for our Wider Achievement assemblies throughout the year in November, February and April. </a:t>
          </a:r>
        </a:p>
      </dsp:txBody>
      <dsp:txXfrm>
        <a:off x="1275192" y="4142415"/>
        <a:ext cx="4639016" cy="1104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1895E-3DBE-4F74-8AE6-A034DBF7AF4A}">
      <dsp:nvSpPr>
        <dsp:cNvPr id="0" name=""/>
        <dsp:cNvSpPr/>
      </dsp:nvSpPr>
      <dsp:spPr>
        <a:xfrm>
          <a:off x="0" y="906279"/>
          <a:ext cx="5914209" cy="1673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30142-7A95-4164-8346-3D1A0F144FE6}">
      <dsp:nvSpPr>
        <dsp:cNvPr id="0" name=""/>
        <dsp:cNvSpPr/>
      </dsp:nvSpPr>
      <dsp:spPr>
        <a:xfrm>
          <a:off x="506122" y="1282734"/>
          <a:ext cx="920222" cy="920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B2D99-CFF7-4B4B-80EC-9D347482921D}">
      <dsp:nvSpPr>
        <dsp:cNvPr id="0" name=""/>
        <dsp:cNvSpPr/>
      </dsp:nvSpPr>
      <dsp:spPr>
        <a:xfrm>
          <a:off x="1932466" y="906279"/>
          <a:ext cx="3981742" cy="167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73" tIns="177073" rIns="177073" bIns="17707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Each class has an active blog to keep you involved and updated on the children's learning experiences throughout the year.</a:t>
          </a:r>
          <a:endParaRPr lang="en-US" sz="2200" kern="1200" dirty="0"/>
        </a:p>
      </dsp:txBody>
      <dsp:txXfrm>
        <a:off x="1932466" y="906279"/>
        <a:ext cx="3981742" cy="1673131"/>
      </dsp:txXfrm>
    </dsp:sp>
    <dsp:sp modelId="{CD595256-776D-49A1-A8EA-716508CA4741}">
      <dsp:nvSpPr>
        <dsp:cNvPr id="0" name=""/>
        <dsp:cNvSpPr/>
      </dsp:nvSpPr>
      <dsp:spPr>
        <a:xfrm>
          <a:off x="0" y="2997693"/>
          <a:ext cx="5914209" cy="1673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2E255-A20F-4946-89FF-615B8238A581}">
      <dsp:nvSpPr>
        <dsp:cNvPr id="0" name=""/>
        <dsp:cNvSpPr/>
      </dsp:nvSpPr>
      <dsp:spPr>
        <a:xfrm>
          <a:off x="506122" y="3374148"/>
          <a:ext cx="920222" cy="920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62EC2-E00E-495E-AC51-3F95809A2E35}">
      <dsp:nvSpPr>
        <dsp:cNvPr id="0" name=""/>
        <dsp:cNvSpPr/>
      </dsp:nvSpPr>
      <dsp:spPr>
        <a:xfrm>
          <a:off x="1932466" y="2997693"/>
          <a:ext cx="3981742" cy="167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73" tIns="177073" rIns="177073" bIns="17707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Each class blog can be found on the school website.</a:t>
          </a:r>
          <a:endParaRPr lang="en-US" sz="2200" kern="1200" dirty="0"/>
        </a:p>
      </dsp:txBody>
      <dsp:txXfrm>
        <a:off x="1932466" y="2997693"/>
        <a:ext cx="3981742" cy="167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2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n-US" dirty="0"/>
              <a:t>Busby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n-US" sz="3200" dirty="0"/>
              <a:t>Welcome to Primary </a:t>
            </a:r>
            <a:r>
              <a:rPr lang="en-US" sz="3200" dirty="0" smtClean="0"/>
              <a:t>1</a:t>
            </a:r>
          </a:p>
          <a:p>
            <a:r>
              <a:rPr lang="en-US" sz="3200" dirty="0" smtClean="0"/>
              <a:t>Miss Paisey &amp; Miss Wight</a:t>
            </a:r>
            <a:endParaRPr lang="en-US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05" y="1090414"/>
            <a:ext cx="1404928" cy="1053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/>
          <a:stretch/>
        </p:blipFill>
        <p:spPr>
          <a:xfrm>
            <a:off x="2438399" y="1090414"/>
            <a:ext cx="1293829" cy="10536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85" y="1088628"/>
            <a:ext cx="1270588" cy="1055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29" y="1108156"/>
            <a:ext cx="1244551" cy="10359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3" y="2144110"/>
            <a:ext cx="1289270" cy="966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35168" r="24307"/>
          <a:stretch/>
        </p:blipFill>
        <p:spPr>
          <a:xfrm>
            <a:off x="2360662" y="2144110"/>
            <a:ext cx="1220603" cy="9729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61" y="2144110"/>
            <a:ext cx="1289270" cy="9669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01" y="2128728"/>
            <a:ext cx="1235033" cy="9823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15947"/>
          <a:stretch/>
        </p:blipFill>
        <p:spPr>
          <a:xfrm rot="16200000">
            <a:off x="1076749" y="3102700"/>
            <a:ext cx="1116199" cy="1036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47" y="3018243"/>
            <a:ext cx="1607832" cy="1161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5"/>
          <a:stretch/>
        </p:blipFill>
        <p:spPr>
          <a:xfrm>
            <a:off x="3683154" y="3061294"/>
            <a:ext cx="1291717" cy="10354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95" y="3063080"/>
            <a:ext cx="1185142" cy="10685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8" y="4148722"/>
            <a:ext cx="1244294" cy="933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9214" y="5195210"/>
            <a:ext cx="260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Lots of fun in P1!</a:t>
            </a:r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72" y="4123533"/>
            <a:ext cx="1295922" cy="9719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1"/>
          <a:stretch/>
        </p:blipFill>
        <p:spPr>
          <a:xfrm>
            <a:off x="3665794" y="4032201"/>
            <a:ext cx="1284578" cy="10438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69" y="4123533"/>
            <a:ext cx="1122591" cy="9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A78D3-AB1A-4390-83A8-A8E2C97C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 sz="3100">
                <a:solidFill>
                  <a:srgbClr val="262626"/>
                </a:solidFill>
              </a:rPr>
              <a:t>Our Wider Achievements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5DDDCF-1D04-47CA-BD4D-EE5EAD124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787464"/>
              </p:ext>
            </p:extLst>
          </p:nvPr>
        </p:nvGraphicFramePr>
        <p:xfrm>
          <a:off x="5456934" y="673291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6" descr="A person with a sunset in the background&#10;&#10;Description generated with high confidence">
            <a:extLst>
              <a:ext uri="{FF2B5EF4-FFF2-40B4-BE49-F238E27FC236}">
                <a16:creationId xmlns:a16="http://schemas.microsoft.com/office/drawing/2014/main" id="{25136F57-B44E-4D37-B1D8-7721D8FC36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534" y="4041165"/>
            <a:ext cx="2480163" cy="20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60340-6181-40E8-9F65-E1099D5E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Our Class Blog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4B843C-918C-4E4F-AE73-339185A11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04341"/>
              </p:ext>
            </p:extLst>
          </p:nvPr>
        </p:nvGraphicFramePr>
        <p:xfrm>
          <a:off x="5456934" y="3257"/>
          <a:ext cx="5914209" cy="557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6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6B07BF65-7346-4E8A-9D6D-1CCDB44E0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631" y="4206876"/>
            <a:ext cx="2743200" cy="1843939"/>
          </a:xfrm>
          <a:prstGeom prst="rect">
            <a:avLst/>
          </a:prstGeom>
        </p:spPr>
      </p:pic>
      <p:pic>
        <p:nvPicPr>
          <p:cNvPr id="361" name="Picture 36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8FB51AB-5CB4-45C8-901D-FABAE4F76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4056" y="4971496"/>
            <a:ext cx="5489275" cy="1281263"/>
          </a:xfrm>
          <a:prstGeom prst="rect">
            <a:avLst/>
          </a:prstGeom>
        </p:spPr>
      </p:pic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120EB2E0-F417-40FE-B5D0-977BE86CEBC3}"/>
              </a:ext>
            </a:extLst>
          </p:cNvPr>
          <p:cNvCxnSpPr/>
          <p:nvPr/>
        </p:nvCxnSpPr>
        <p:spPr>
          <a:xfrm flipV="1">
            <a:off x="7476468" y="6393902"/>
            <a:ext cx="388882" cy="3599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6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25A92-84D3-41F2-8847-A90821C7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62626"/>
                </a:solidFill>
              </a:rPr>
              <a:t>Our  </a:t>
            </a:r>
            <a:br>
              <a:rPr lang="en-GB" dirty="0">
                <a:solidFill>
                  <a:srgbClr val="262626"/>
                </a:solidFill>
              </a:rPr>
            </a:br>
            <a:r>
              <a:rPr lang="en-GB" dirty="0">
                <a:solidFill>
                  <a:srgbClr val="262626"/>
                </a:solidFill>
              </a:rPr>
              <a:t>Timetable</a:t>
            </a:r>
            <a:br>
              <a:rPr lang="en-GB" dirty="0">
                <a:solidFill>
                  <a:srgbClr val="262626"/>
                </a:solidFill>
              </a:rPr>
            </a:br>
            <a:endParaRPr lang="en-GB" dirty="0">
              <a:solidFill>
                <a:srgbClr val="262626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D0A073-210D-4CDD-9019-9D5F938DC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35622"/>
              </p:ext>
            </p:extLst>
          </p:nvPr>
        </p:nvGraphicFramePr>
        <p:xfrm>
          <a:off x="5738190" y="686576"/>
          <a:ext cx="5914209" cy="605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28" descr="A close up of a logo&#10;&#10;Description generated with high confidence">
            <a:extLst>
              <a:ext uri="{FF2B5EF4-FFF2-40B4-BE49-F238E27FC236}">
                <a16:creationId xmlns:a16="http://schemas.microsoft.com/office/drawing/2014/main" id="{DF66025C-5323-4D6C-A9E7-69780D6DB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503" y="3855129"/>
            <a:ext cx="2743200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CB513-FAF3-47AF-90AE-63083232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62626"/>
                </a:solidFill>
              </a:rPr>
              <a:t>A Day in Primary </a:t>
            </a:r>
            <a:r>
              <a:rPr lang="en-GB" dirty="0" smtClean="0">
                <a:solidFill>
                  <a:srgbClr val="262626"/>
                </a:solidFill>
              </a:rPr>
              <a:t>1</a:t>
            </a:r>
            <a:endParaRPr lang="en-GB" dirty="0">
              <a:solidFill>
                <a:srgbClr val="262626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61EBD6-862D-425C-ABCC-4B131FF64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85482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0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7C1E2-F32C-468A-B28F-CAB41085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 sz="4100" dirty="0">
                <a:solidFill>
                  <a:srgbClr val="262626"/>
                </a:solidFill>
              </a:rPr>
              <a:t>Our Homework</a:t>
            </a:r>
            <a:br>
              <a:rPr lang="en-GB" sz="4100" dirty="0">
                <a:solidFill>
                  <a:srgbClr val="262626"/>
                </a:solidFill>
              </a:rPr>
            </a:br>
            <a:endParaRPr lang="en-GB" sz="4100">
              <a:solidFill>
                <a:srgbClr val="262626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500C79-7765-4E10-9873-35DDFB8E8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86629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410DBC8-7437-495A-9039-EDC3B0C34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291" y="3807069"/>
            <a:ext cx="2094034" cy="19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4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6EAB-286F-4812-B89C-6FBAFD5D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947247"/>
            <a:ext cx="2532909" cy="517557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Promoting Positive Behaviour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350FEC-0F34-4607-A968-1F0D7767C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07452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27D22D-0AB9-4528-A0E7-43CCC8C72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082" y="4454114"/>
            <a:ext cx="1914525" cy="15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14EFC1-FE6D-47E1-8FA5-AF1F0883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/>
              <a:t>Our Code of Conduct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E81F120-9F8B-442A-8360-1162C77B3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04" b="334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413ECFBE-3E7E-43C4-915D-C03A2C893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535824" y="2470149"/>
            <a:ext cx="3748959" cy="31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chemeClr val="tx1"/>
                </a:solidFill>
                <a:latin typeface="AbcTeacher" pitchFamily="2" charset="0"/>
              </a:rPr>
              <a:t>Handwriting </a:t>
            </a:r>
            <a:r>
              <a:rPr lang="en-GB" altLang="en-US" dirty="0">
                <a:solidFill>
                  <a:schemeClr val="tx1"/>
                </a:solidFill>
                <a:latin typeface="AbcTeacher" pitchFamily="2" charset="0"/>
              </a:rPr>
              <a:t>– Nelson not cursive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tx1"/>
                </a:solidFill>
                <a:latin typeface="AbcTeacher" pitchFamily="2" charset="0"/>
              </a:rPr>
              <a:t>Reading- </a:t>
            </a:r>
            <a:r>
              <a:rPr lang="en-GB" altLang="en-US" dirty="0" err="1" smtClean="0">
                <a:solidFill>
                  <a:schemeClr val="tx1"/>
                </a:solidFill>
                <a:latin typeface="AbcTeacher" pitchFamily="2" charset="0"/>
              </a:rPr>
              <a:t>Storyworlds</a:t>
            </a:r>
            <a:r>
              <a:rPr lang="en-GB" altLang="en-US" dirty="0" smtClean="0">
                <a:solidFill>
                  <a:schemeClr val="tx1"/>
                </a:solidFill>
                <a:latin typeface="AbcTeacher" pitchFamily="2" charset="0"/>
              </a:rPr>
              <a:t> </a:t>
            </a:r>
            <a:endParaRPr lang="en-GB" altLang="en-US" dirty="0">
              <a:solidFill>
                <a:schemeClr val="tx1"/>
              </a:solidFill>
              <a:latin typeface="AbcTeacher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chemeClr val="tx1"/>
                </a:solidFill>
                <a:latin typeface="AbcTeacher" pitchFamily="2" charset="0"/>
              </a:rPr>
              <a:t>Phonics – Jolly Phonics</a:t>
            </a:r>
            <a:endParaRPr lang="en-GB" altLang="en-US" dirty="0">
              <a:solidFill>
                <a:srgbClr val="FF0000"/>
              </a:solidFill>
              <a:latin typeface="AbcTeacher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chemeClr val="tx1"/>
                </a:solidFill>
                <a:latin typeface="AbcTeacher" pitchFamily="2" charset="0"/>
              </a:rPr>
              <a:t>Writing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59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tx1"/>
                </a:solidFill>
                <a:latin typeface="AbcTeacher" pitchFamily="2" charset="0"/>
              </a:rPr>
              <a:t>Maths and numeracy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East Renfrewshire Cluster methodology (language) </a:t>
            </a:r>
          </a:p>
          <a:p>
            <a:r>
              <a:rPr lang="en-GB" dirty="0" smtClean="0"/>
              <a:t>Handy Hints cluster videos online</a:t>
            </a:r>
          </a:p>
          <a:p>
            <a:r>
              <a:rPr lang="en-GB" dirty="0" smtClean="0"/>
              <a:t>Numeracy across the Curriculum (e.g. loose parts, skills academy…)</a:t>
            </a:r>
          </a:p>
          <a:p>
            <a:r>
              <a:rPr lang="en-GB" dirty="0" smtClean="0"/>
              <a:t>Mental maths/ Number talks</a:t>
            </a:r>
          </a:p>
          <a:p>
            <a:r>
              <a:rPr lang="en-GB" dirty="0" smtClean="0"/>
              <a:t>Group and flexible learning </a:t>
            </a:r>
          </a:p>
          <a:p>
            <a:r>
              <a:rPr lang="en-GB" dirty="0" smtClean="0"/>
              <a:t>Plenary sessions/ sharing learning experiences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3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Academy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provide an overview of what is on offer for your children and the skills which they will learn.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P1-3 Skills Academy: Thursday afternoon </a:t>
            </a: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4</a:t>
            </a:r>
          </a:p>
          <a:p>
            <a:pPr>
              <a:defRPr/>
            </a:pPr>
            <a:endParaRPr lang="en-GB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Skills- Mrs McLean</a:t>
            </a:r>
          </a:p>
          <a:p>
            <a:pPr>
              <a:defRPr/>
            </a:pPr>
            <a:r>
              <a:rPr lang="en-GB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Technology- </a:t>
            </a:r>
            <a:r>
              <a:rPr lang="en-GB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Forsyth</a:t>
            </a:r>
            <a:endParaRPr lang="en-GB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Design/Technology – Miss McDonald</a:t>
            </a:r>
            <a:endParaRPr lang="en-GB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Skills- Miss </a:t>
            </a:r>
            <a:r>
              <a:rPr lang="en-GB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Wight</a:t>
            </a:r>
            <a:endParaRPr lang="en-GB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Creativity- </a:t>
            </a:r>
            <a:r>
              <a:rPr lang="en-GB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Paisey</a:t>
            </a:r>
            <a:endParaRPr lang="en-GB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come </a:t>
            </a:r>
            <a:r>
              <a:rPr lang="en-GB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with anything you have been asked to bring!</a:t>
            </a:r>
            <a:endParaRPr lang="en-GB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53" y="4216400"/>
            <a:ext cx="2675505" cy="1783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54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489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AbcTeacher</vt:lpstr>
      <vt:lpstr>Arial</vt:lpstr>
      <vt:lpstr>Garamond</vt:lpstr>
      <vt:lpstr>Organic</vt:lpstr>
      <vt:lpstr>Busby Primary School</vt:lpstr>
      <vt:lpstr>Our   Timetable </vt:lpstr>
      <vt:lpstr>A Day in Primary 1</vt:lpstr>
      <vt:lpstr>Our Homework </vt:lpstr>
      <vt:lpstr>Promoting Positive Behaviour</vt:lpstr>
      <vt:lpstr>Our Code of Conduct</vt:lpstr>
      <vt:lpstr>Literacy </vt:lpstr>
      <vt:lpstr>Maths and numeracy</vt:lpstr>
      <vt:lpstr>Skills Academy</vt:lpstr>
      <vt:lpstr>Our Wider Achievements</vt:lpstr>
      <vt:lpstr>Our Class Blog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Houston</dc:creator>
  <cp:lastModifiedBy>Kathryn Paisey</cp:lastModifiedBy>
  <cp:revision>381</cp:revision>
  <dcterms:created xsi:type="dcterms:W3CDTF">2013-07-15T20:23:31Z</dcterms:created>
  <dcterms:modified xsi:type="dcterms:W3CDTF">2019-09-04T17:12:40Z</dcterms:modified>
</cp:coreProperties>
</file>