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0B6F-5E97-4B02-8C4F-E6EAEA0B6D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B3A4-2E50-48FB-9F4F-7F7B58708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78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0B6F-5E97-4B02-8C4F-E6EAEA0B6D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B3A4-2E50-48FB-9F4F-7F7B58708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9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0B6F-5E97-4B02-8C4F-E6EAEA0B6D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B3A4-2E50-48FB-9F4F-7F7B58708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030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0B6F-5E97-4B02-8C4F-E6EAEA0B6D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B3A4-2E50-48FB-9F4F-7F7B58708BA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4309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0B6F-5E97-4B02-8C4F-E6EAEA0B6D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B3A4-2E50-48FB-9F4F-7F7B58708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30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0B6F-5E97-4B02-8C4F-E6EAEA0B6D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B3A4-2E50-48FB-9F4F-7F7B58708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918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0B6F-5E97-4B02-8C4F-E6EAEA0B6D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B3A4-2E50-48FB-9F4F-7F7B58708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526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0B6F-5E97-4B02-8C4F-E6EAEA0B6D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B3A4-2E50-48FB-9F4F-7F7B58708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5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0B6F-5E97-4B02-8C4F-E6EAEA0B6D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B3A4-2E50-48FB-9F4F-7F7B58708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23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0B6F-5E97-4B02-8C4F-E6EAEA0B6D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B3A4-2E50-48FB-9F4F-7F7B58708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7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0B6F-5E97-4B02-8C4F-E6EAEA0B6D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B3A4-2E50-48FB-9F4F-7F7B58708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93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0B6F-5E97-4B02-8C4F-E6EAEA0B6D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B3A4-2E50-48FB-9F4F-7F7B58708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45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0B6F-5E97-4B02-8C4F-E6EAEA0B6D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B3A4-2E50-48FB-9F4F-7F7B58708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01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0B6F-5E97-4B02-8C4F-E6EAEA0B6D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B3A4-2E50-48FB-9F4F-7F7B58708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86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0B6F-5E97-4B02-8C4F-E6EAEA0B6D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B3A4-2E50-48FB-9F4F-7F7B58708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22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0B6F-5E97-4B02-8C4F-E6EAEA0B6D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B3A4-2E50-48FB-9F4F-7F7B58708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0B6F-5E97-4B02-8C4F-E6EAEA0B6D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B3A4-2E50-48FB-9F4F-7F7B58708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64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5D30B6F-5E97-4B02-8C4F-E6EAEA0B6D1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BB3A4-2E50-48FB-9F4F-7F7B58708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658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Act it Out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Problem Solving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92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Team </a:t>
            </a:r>
            <a:r>
              <a:rPr lang="en-GB" u="sng" dirty="0" err="1" smtClean="0"/>
              <a:t>Umizoomi</a:t>
            </a:r>
            <a:r>
              <a:rPr lang="en-GB" u="sng" dirty="0" smtClean="0"/>
              <a:t> – Nick Jr</a:t>
            </a:r>
            <a:endParaRPr lang="en-GB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5801" y="1853248"/>
            <a:ext cx="2670896" cy="2670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853249"/>
            <a:ext cx="4776611" cy="2679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51" y="5107577"/>
            <a:ext cx="10868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Milli</a:t>
            </a:r>
            <a:r>
              <a:rPr lang="en-GB" sz="3200" dirty="0" smtClean="0"/>
              <a:t>, Geo and Bot are always trying to solve problems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6887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258" y="2651760"/>
            <a:ext cx="2468880" cy="2468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/>
              <a:t>Milli</a:t>
            </a:r>
            <a:r>
              <a:rPr lang="en-GB" sz="2800" dirty="0" smtClean="0"/>
              <a:t>, Geo and Bot come across all sorts of problems that they need to fix</a:t>
            </a:r>
          </a:p>
          <a:p>
            <a:endParaRPr lang="en-GB" sz="2800" dirty="0"/>
          </a:p>
          <a:p>
            <a:r>
              <a:rPr lang="en-GB" sz="2800" dirty="0" smtClean="0"/>
              <a:t>They work together as a team to act it out </a:t>
            </a:r>
          </a:p>
          <a:p>
            <a:pPr marL="0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  and solve problems</a:t>
            </a:r>
          </a:p>
          <a:p>
            <a:endParaRPr lang="en-GB" sz="2800" dirty="0"/>
          </a:p>
          <a:p>
            <a:r>
              <a:rPr lang="en-GB" sz="2800" dirty="0" smtClean="0"/>
              <a:t>They need to know their Shapes and their Numbers!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5340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Watch an Episode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You can find Team </a:t>
            </a:r>
            <a:r>
              <a:rPr lang="en-GB" sz="2400" dirty="0" err="1" smtClean="0"/>
              <a:t>Umizoomi</a:t>
            </a:r>
            <a:r>
              <a:rPr lang="en-GB" sz="2400" dirty="0" smtClean="0"/>
              <a:t> on the TV or you can find episodes on YouTube on you computers or other devices</a:t>
            </a:r>
          </a:p>
          <a:p>
            <a:endParaRPr lang="en-GB" sz="2400" dirty="0"/>
          </a:p>
          <a:p>
            <a:r>
              <a:rPr lang="en-GB" sz="2400" dirty="0" smtClean="0"/>
              <a:t>See if you can help them solve their problems by identifying shapes and numbers.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1" y="4253688"/>
            <a:ext cx="4069579" cy="2194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580" y="3984172"/>
            <a:ext cx="3851770" cy="256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38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</TotalTime>
  <Words>100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Act it Out</vt:lpstr>
      <vt:lpstr>Team Umizoomi – Nick Jr</vt:lpstr>
      <vt:lpstr>PowerPoint Presentation</vt:lpstr>
      <vt:lpstr>Watch an Episode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James</dc:creator>
  <cp:lastModifiedBy>Lisa James</cp:lastModifiedBy>
  <cp:revision>4</cp:revision>
  <dcterms:created xsi:type="dcterms:W3CDTF">2021-01-26T15:01:50Z</dcterms:created>
  <dcterms:modified xsi:type="dcterms:W3CDTF">2021-01-26T15:23:15Z</dcterms:modified>
</cp:coreProperties>
</file>