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Lst>
  <p:notesMasterIdLst>
    <p:notesMasterId r:id="rId67"/>
  </p:notesMasterIdLst>
  <p:sldIdLst>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42" d="100"/>
          <a:sy n="42" d="100"/>
        </p:scale>
        <p:origin x="72" y="7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038473-DC93-4F5C-999A-B963D375B67A}" type="datetimeFigureOut">
              <a:rPr lang="en-GB" smtClean="0"/>
              <a:t>30/01/2020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DC2D77-32B3-42DE-9BE8-4D38657A8E7F}" type="slidenum">
              <a:rPr lang="en-GB" smtClean="0"/>
              <a:t>‹#›</a:t>
            </a:fld>
            <a:endParaRPr lang="en-GB"/>
          </a:p>
        </p:txBody>
      </p:sp>
    </p:spTree>
    <p:extLst>
      <p:ext uri="{BB962C8B-B14F-4D97-AF65-F5344CB8AC3E}">
        <p14:creationId xmlns:p14="http://schemas.microsoft.com/office/powerpoint/2010/main" val="2186350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2B6AC1-91E9-433A-9C9A-ABF08F69E5BE}"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746173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2B6AC1-91E9-433A-9C9A-ABF08F69E5BE}"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57344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2B6AC1-91E9-433A-9C9A-ABF08F69E5BE}"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1649789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ffectLst/>
              </a:rPr>
              <a:t>series of specially designed worksheets included on an accompanying CD. </a:t>
            </a:r>
          </a:p>
          <a:p>
            <a:r>
              <a:rPr lang="en-GB" dirty="0" smtClean="0">
                <a:effectLst/>
              </a:rPr>
              <a:t>wide range of topics including how the brain works, physical characteristics and likes and dislikes. </a:t>
            </a:r>
          </a:p>
          <a:p>
            <a:r>
              <a:rPr lang="en-GB" dirty="0" smtClean="0">
                <a:effectLst/>
              </a:rPr>
              <a:t>build up a unique and personal book about the individual on the autism spectrum</a:t>
            </a:r>
            <a:endParaRPr lang="en-GB" dirty="0"/>
          </a:p>
        </p:txBody>
      </p:sp>
      <p:sp>
        <p:nvSpPr>
          <p:cNvPr id="4" name="Slide Number Placeholder 3"/>
          <p:cNvSpPr>
            <a:spLocks noGrp="1"/>
          </p:cNvSpPr>
          <p:nvPr>
            <p:ph type="sldNum" sz="quarter" idx="10"/>
          </p:nvPr>
        </p:nvSpPr>
        <p:spPr/>
        <p:txBody>
          <a:bodyPr/>
          <a:lstStyle/>
          <a:p>
            <a:fld id="{EE2B6AC1-91E9-433A-9C9A-ABF08F69E5BE}"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995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5" name="Footer Placeholder 4"/>
          <p:cNvSpPr>
            <a:spLocks noGrp="1"/>
          </p:cNvSpPr>
          <p:nvPr>
            <p:ph type="ftr" sz="quarter" idx="11"/>
          </p:nvPr>
        </p:nvSpPr>
        <p:spPr/>
        <p:txBody>
          <a:bodyPr/>
          <a:lstStyle/>
          <a:p>
            <a:endParaRPr lang="en-GB">
              <a:solidFill>
                <a:srgbClr val="2F5897"/>
              </a:solidFill>
            </a:endParaRPr>
          </a:p>
        </p:txBody>
      </p:sp>
      <p:sp>
        <p:nvSpPr>
          <p:cNvPr id="9" name="Rectangle 8"/>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3" name="Rectangle 12"/>
          <p:cNvSpPr/>
          <p:nvPr/>
        </p:nvSpPr>
        <p:spPr>
          <a:xfrm>
            <a:off x="10283619"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Rectangle 13"/>
          <p:cNvSpPr/>
          <p:nvPr/>
        </p:nvSpPr>
        <p:spPr>
          <a:xfrm>
            <a:off x="593978" y="3055622"/>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10382435" y="4625268"/>
            <a:ext cx="1016000" cy="457200"/>
          </a:xfrm>
        </p:spPr>
        <p:txBody>
          <a:bodyPr/>
          <a:lstStyle>
            <a:lvl1pPr algn="ctr">
              <a:defRPr sz="2800">
                <a:solidFill>
                  <a:schemeClr val="accent1">
                    <a:lumMod val="50000"/>
                  </a:schemeClr>
                </a:solidFill>
              </a:defRPr>
            </a:lvl1pPr>
          </a:lstStyle>
          <a:p>
            <a:fld id="{8C38C451-4949-482B-B27C-472ACF05E1B8}" type="slidenum">
              <a:rPr lang="en-GB" smtClean="0">
                <a:solidFill>
                  <a:srgbClr val="6076B4">
                    <a:lumMod val="50000"/>
                  </a:srgbClr>
                </a:solidFill>
              </a:rPr>
              <a:pPr/>
              <a:t>‹#›</a:t>
            </a:fld>
            <a:endParaRPr lang="en-GB">
              <a:solidFill>
                <a:srgbClr val="6076B4">
                  <a:lumMod val="50000"/>
                </a:srgbClr>
              </a:solidFill>
            </a:endParaRPr>
          </a:p>
        </p:txBody>
      </p:sp>
      <p:sp>
        <p:nvSpPr>
          <p:cNvPr id="11" name="Rectangle 10"/>
          <p:cNvSpPr/>
          <p:nvPr/>
        </p:nvSpPr>
        <p:spPr>
          <a:xfrm>
            <a:off x="722429" y="4559277"/>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718628"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807025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5" name="Footer Placeholder 4"/>
          <p:cNvSpPr>
            <a:spLocks noGrp="1"/>
          </p:cNvSpPr>
          <p:nvPr>
            <p:ph type="ftr" sz="quarter" idx="11"/>
          </p:nvPr>
        </p:nvSpPr>
        <p:spPr/>
        <p:txBody>
          <a:bodyPr/>
          <a:lstStyle/>
          <a:p>
            <a:endParaRPr lang="en-GB">
              <a:solidFill>
                <a:srgbClr val="2F5897"/>
              </a:solidFill>
            </a:endParaRPr>
          </a:p>
        </p:txBody>
      </p:sp>
      <p:sp>
        <p:nvSpPr>
          <p:cNvPr id="6" name="Slide Number Placeholder 5"/>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4135492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9273634" y="351410"/>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Vertical Title 1"/>
          <p:cNvSpPr>
            <a:spLocks noGrp="1"/>
          </p:cNvSpPr>
          <p:nvPr>
            <p:ph type="title" orient="vert"/>
          </p:nvPr>
        </p:nvSpPr>
        <p:spPr>
          <a:xfrm>
            <a:off x="9398103" y="395428"/>
            <a:ext cx="1980708"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5" name="Footer Placeholder 4"/>
          <p:cNvSpPr>
            <a:spLocks noGrp="1"/>
          </p:cNvSpPr>
          <p:nvPr>
            <p:ph type="ftr" sz="quarter" idx="11"/>
          </p:nvPr>
        </p:nvSpPr>
        <p:spPr/>
        <p:txBody>
          <a:bodyPr/>
          <a:lstStyle/>
          <a:p>
            <a:endParaRPr lang="en-GB">
              <a:solidFill>
                <a:srgbClr val="2F5897"/>
              </a:solidFill>
            </a:endParaRPr>
          </a:p>
        </p:txBody>
      </p:sp>
      <p:sp>
        <p:nvSpPr>
          <p:cNvPr id="6" name="Slide Number Placeholder 5"/>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1986046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5" name="Footer Placeholder 4"/>
          <p:cNvSpPr>
            <a:spLocks noGrp="1"/>
          </p:cNvSpPr>
          <p:nvPr>
            <p:ph type="ftr" sz="quarter" idx="11"/>
          </p:nvPr>
        </p:nvSpPr>
        <p:spPr/>
        <p:txBody>
          <a:bodyPr/>
          <a:lstStyle/>
          <a:p>
            <a:endParaRPr lang="en-GB">
              <a:solidFill>
                <a:srgbClr val="2F5897"/>
              </a:solidFill>
            </a:endParaRPr>
          </a:p>
        </p:txBody>
      </p:sp>
      <p:sp>
        <p:nvSpPr>
          <p:cNvPr id="9" name="Rectangle 8"/>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3" name="Rectangle 12"/>
          <p:cNvSpPr/>
          <p:nvPr/>
        </p:nvSpPr>
        <p:spPr>
          <a:xfrm>
            <a:off x="10283619"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Rectangle 13"/>
          <p:cNvSpPr/>
          <p:nvPr/>
        </p:nvSpPr>
        <p:spPr>
          <a:xfrm>
            <a:off x="593978" y="3055622"/>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10382435" y="4625268"/>
            <a:ext cx="1016000" cy="457200"/>
          </a:xfrm>
        </p:spPr>
        <p:txBody>
          <a:bodyPr/>
          <a:lstStyle>
            <a:lvl1pPr algn="ctr">
              <a:defRPr sz="2800">
                <a:solidFill>
                  <a:schemeClr val="accent1">
                    <a:lumMod val="50000"/>
                  </a:schemeClr>
                </a:solidFill>
              </a:defRPr>
            </a:lvl1pPr>
          </a:lstStyle>
          <a:p>
            <a:fld id="{8C38C451-4949-482B-B27C-472ACF05E1B8}" type="slidenum">
              <a:rPr lang="en-GB" smtClean="0">
                <a:solidFill>
                  <a:srgbClr val="6076B4">
                    <a:lumMod val="50000"/>
                  </a:srgbClr>
                </a:solidFill>
              </a:rPr>
              <a:pPr/>
              <a:t>‹#›</a:t>
            </a:fld>
            <a:endParaRPr lang="en-GB">
              <a:solidFill>
                <a:srgbClr val="6076B4">
                  <a:lumMod val="50000"/>
                </a:srgbClr>
              </a:solidFill>
            </a:endParaRPr>
          </a:p>
        </p:txBody>
      </p:sp>
      <p:sp>
        <p:nvSpPr>
          <p:cNvPr id="11" name="Rectangle 10"/>
          <p:cNvSpPr/>
          <p:nvPr/>
        </p:nvSpPr>
        <p:spPr>
          <a:xfrm>
            <a:off x="722429" y="4559277"/>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718628"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909656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5" name="Footer Placeholder 4"/>
          <p:cNvSpPr>
            <a:spLocks noGrp="1"/>
          </p:cNvSpPr>
          <p:nvPr>
            <p:ph type="ftr" sz="quarter" idx="11"/>
          </p:nvPr>
        </p:nvSpPr>
        <p:spPr/>
        <p:txBody>
          <a:bodyPr/>
          <a:lstStyle/>
          <a:p>
            <a:endParaRPr lang="en-GB">
              <a:solidFill>
                <a:srgbClr val="2F5897"/>
              </a:solidFill>
            </a:endParaRPr>
          </a:p>
        </p:txBody>
      </p:sp>
      <p:sp>
        <p:nvSpPr>
          <p:cNvPr id="6" name="Slide Number Placeholder 5"/>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162169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13" name="Rectangle 12"/>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ectangle 15"/>
          <p:cNvSpPr/>
          <p:nvPr/>
        </p:nvSpPr>
        <p:spPr>
          <a:xfrm>
            <a:off x="756875" y="3048000"/>
            <a:ext cx="1071173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Footer Placeholder 4"/>
          <p:cNvSpPr>
            <a:spLocks noGrp="1"/>
          </p:cNvSpPr>
          <p:nvPr>
            <p:ph type="ftr" sz="quarter" idx="11"/>
          </p:nvPr>
        </p:nvSpPr>
        <p:spPr/>
        <p:txBody>
          <a:bodyPr/>
          <a:lstStyle/>
          <a:p>
            <a:endParaRPr lang="en-GB">
              <a:solidFill>
                <a:srgbClr val="2F5897"/>
              </a:solidFill>
            </a:endParaRPr>
          </a:p>
        </p:txBody>
      </p:sp>
      <p:sp>
        <p:nvSpPr>
          <p:cNvPr id="6" name="Slide Number Placeholder 5"/>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900661" y="4541521"/>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901010"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232934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6" name="Footer Placeholder 5"/>
          <p:cNvSpPr>
            <a:spLocks noGrp="1"/>
          </p:cNvSpPr>
          <p:nvPr>
            <p:ph type="ftr" sz="quarter" idx="11"/>
          </p:nvPr>
        </p:nvSpPr>
        <p:spPr/>
        <p:txBody>
          <a:bodyPr/>
          <a:lstStyle/>
          <a:p>
            <a:endParaRPr lang="en-GB">
              <a:solidFill>
                <a:srgbClr val="2F5897"/>
              </a:solidFill>
            </a:endParaRPr>
          </a:p>
        </p:txBody>
      </p:sp>
      <p:sp>
        <p:nvSpPr>
          <p:cNvPr id="7" name="Slide Number Placeholder 6"/>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1924877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8" name="Footer Placeholder 7"/>
          <p:cNvSpPr>
            <a:spLocks noGrp="1"/>
          </p:cNvSpPr>
          <p:nvPr>
            <p:ph type="ftr" sz="quarter" idx="11"/>
          </p:nvPr>
        </p:nvSpPr>
        <p:spPr/>
        <p:txBody>
          <a:bodyPr/>
          <a:lstStyle/>
          <a:p>
            <a:endParaRPr lang="en-GB">
              <a:solidFill>
                <a:srgbClr val="2F5897"/>
              </a:solidFill>
            </a:endParaRPr>
          </a:p>
        </p:txBody>
      </p:sp>
      <p:sp>
        <p:nvSpPr>
          <p:cNvPr id="9" name="Slide Number Placeholder 8"/>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409068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4" name="Footer Placeholder 3"/>
          <p:cNvSpPr>
            <a:spLocks noGrp="1"/>
          </p:cNvSpPr>
          <p:nvPr>
            <p:ph type="ftr" sz="quarter" idx="11"/>
          </p:nvPr>
        </p:nvSpPr>
        <p:spPr/>
        <p:txBody>
          <a:bodyPr/>
          <a:lstStyle/>
          <a:p>
            <a:endParaRPr lang="en-GB">
              <a:solidFill>
                <a:srgbClr val="2F5897"/>
              </a:solidFill>
            </a:endParaRPr>
          </a:p>
        </p:txBody>
      </p:sp>
      <p:sp>
        <p:nvSpPr>
          <p:cNvPr id="5" name="Slide Number Placeholder 4"/>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3181286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Date Placeholder 1"/>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3" name="Footer Placeholder 2"/>
          <p:cNvSpPr>
            <a:spLocks noGrp="1"/>
          </p:cNvSpPr>
          <p:nvPr>
            <p:ph type="ftr" sz="quarter" idx="11"/>
          </p:nvPr>
        </p:nvSpPr>
        <p:spPr/>
        <p:txBody>
          <a:bodyPr/>
          <a:lstStyle/>
          <a:p>
            <a:endParaRPr lang="en-GB">
              <a:solidFill>
                <a:srgbClr val="2F5897"/>
              </a:solidFill>
            </a:endParaRPr>
          </a:p>
        </p:txBody>
      </p:sp>
      <p:sp>
        <p:nvSpPr>
          <p:cNvPr id="4" name="Slide Number Placeholder 3"/>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3893394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6" name="Footer Placeholder 5"/>
          <p:cNvSpPr>
            <a:spLocks noGrp="1"/>
          </p:cNvSpPr>
          <p:nvPr>
            <p:ph type="ftr" sz="quarter" idx="11"/>
          </p:nvPr>
        </p:nvSpPr>
        <p:spPr/>
        <p:txBody>
          <a:bodyPr/>
          <a:lstStyle/>
          <a:p>
            <a:endParaRPr lang="en-GB">
              <a:solidFill>
                <a:srgbClr val="2F5897"/>
              </a:solidFill>
            </a:endParaRPr>
          </a:p>
        </p:txBody>
      </p:sp>
      <p:sp>
        <p:nvSpPr>
          <p:cNvPr id="7" name="Slide Number Placeholder 6"/>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
        <p:nvSpPr>
          <p:cNvPr id="8" name="Rectangle 7"/>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902254" y="1642472"/>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25334" y="1734312"/>
            <a:ext cx="3064845"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148663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5" name="Footer Placeholder 4"/>
          <p:cNvSpPr>
            <a:spLocks noGrp="1"/>
          </p:cNvSpPr>
          <p:nvPr>
            <p:ph type="ftr" sz="quarter" idx="11"/>
          </p:nvPr>
        </p:nvSpPr>
        <p:spPr/>
        <p:txBody>
          <a:bodyPr/>
          <a:lstStyle/>
          <a:p>
            <a:endParaRPr lang="en-GB">
              <a:solidFill>
                <a:srgbClr val="2F5897"/>
              </a:solidFill>
            </a:endParaRPr>
          </a:p>
        </p:txBody>
      </p:sp>
      <p:sp>
        <p:nvSpPr>
          <p:cNvPr id="6" name="Slide Number Placeholder 5"/>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49076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7" name="Slide Number Placeholder 6"/>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1016000" y="5029200"/>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Footer Placeholder 5"/>
          <p:cNvSpPr>
            <a:spLocks noGrp="1"/>
          </p:cNvSpPr>
          <p:nvPr>
            <p:ph type="ftr" sz="quarter" idx="11"/>
          </p:nvPr>
        </p:nvSpPr>
        <p:spPr/>
        <p:txBody>
          <a:bodyPr/>
          <a:lstStyle/>
          <a:p>
            <a:endParaRPr lang="en-GB">
              <a:solidFill>
                <a:srgbClr val="2F5897"/>
              </a:solidFill>
            </a:endParaRPr>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219200" y="5105401"/>
            <a:ext cx="9771352"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100297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5" name="Footer Placeholder 4"/>
          <p:cNvSpPr>
            <a:spLocks noGrp="1"/>
          </p:cNvSpPr>
          <p:nvPr>
            <p:ph type="ftr" sz="quarter" idx="11"/>
          </p:nvPr>
        </p:nvSpPr>
        <p:spPr/>
        <p:txBody>
          <a:bodyPr/>
          <a:lstStyle/>
          <a:p>
            <a:endParaRPr lang="en-GB">
              <a:solidFill>
                <a:srgbClr val="2F5897"/>
              </a:solidFill>
            </a:endParaRPr>
          </a:p>
        </p:txBody>
      </p:sp>
      <p:sp>
        <p:nvSpPr>
          <p:cNvPr id="6" name="Slide Number Placeholder 5"/>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2342026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9273634" y="351410"/>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Vertical Title 1"/>
          <p:cNvSpPr>
            <a:spLocks noGrp="1"/>
          </p:cNvSpPr>
          <p:nvPr>
            <p:ph type="title" orient="vert"/>
          </p:nvPr>
        </p:nvSpPr>
        <p:spPr>
          <a:xfrm>
            <a:off x="9398103" y="395428"/>
            <a:ext cx="1980708"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5" name="Footer Placeholder 4"/>
          <p:cNvSpPr>
            <a:spLocks noGrp="1"/>
          </p:cNvSpPr>
          <p:nvPr>
            <p:ph type="ftr" sz="quarter" idx="11"/>
          </p:nvPr>
        </p:nvSpPr>
        <p:spPr/>
        <p:txBody>
          <a:bodyPr/>
          <a:lstStyle/>
          <a:p>
            <a:endParaRPr lang="en-GB">
              <a:solidFill>
                <a:srgbClr val="2F5897"/>
              </a:solidFill>
            </a:endParaRPr>
          </a:p>
        </p:txBody>
      </p:sp>
      <p:sp>
        <p:nvSpPr>
          <p:cNvPr id="6" name="Slide Number Placeholder 5"/>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42725201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5" name="Footer Placeholder 4"/>
          <p:cNvSpPr>
            <a:spLocks noGrp="1"/>
          </p:cNvSpPr>
          <p:nvPr>
            <p:ph type="ftr" sz="quarter" idx="11"/>
          </p:nvPr>
        </p:nvSpPr>
        <p:spPr/>
        <p:txBody>
          <a:bodyPr/>
          <a:lstStyle/>
          <a:p>
            <a:endParaRPr lang="en-GB">
              <a:solidFill>
                <a:srgbClr val="2F5897"/>
              </a:solidFill>
            </a:endParaRPr>
          </a:p>
        </p:txBody>
      </p:sp>
      <p:sp>
        <p:nvSpPr>
          <p:cNvPr id="9" name="Rectangle 8"/>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3" name="Rectangle 12"/>
          <p:cNvSpPr/>
          <p:nvPr/>
        </p:nvSpPr>
        <p:spPr>
          <a:xfrm>
            <a:off x="10283619"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Rectangle 13"/>
          <p:cNvSpPr/>
          <p:nvPr/>
        </p:nvSpPr>
        <p:spPr>
          <a:xfrm>
            <a:off x="593978" y="3055622"/>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10382435" y="4625268"/>
            <a:ext cx="1016000" cy="457200"/>
          </a:xfrm>
        </p:spPr>
        <p:txBody>
          <a:bodyPr/>
          <a:lstStyle>
            <a:lvl1pPr algn="ctr">
              <a:defRPr sz="2800">
                <a:solidFill>
                  <a:schemeClr val="accent1">
                    <a:lumMod val="50000"/>
                  </a:schemeClr>
                </a:solidFill>
              </a:defRPr>
            </a:lvl1pPr>
          </a:lstStyle>
          <a:p>
            <a:fld id="{8C38C451-4949-482B-B27C-472ACF05E1B8}" type="slidenum">
              <a:rPr lang="en-GB" smtClean="0">
                <a:solidFill>
                  <a:srgbClr val="6076B4">
                    <a:lumMod val="50000"/>
                  </a:srgbClr>
                </a:solidFill>
              </a:rPr>
              <a:pPr/>
              <a:t>‹#›</a:t>
            </a:fld>
            <a:endParaRPr lang="en-GB">
              <a:solidFill>
                <a:srgbClr val="6076B4">
                  <a:lumMod val="50000"/>
                </a:srgbClr>
              </a:solidFill>
            </a:endParaRPr>
          </a:p>
        </p:txBody>
      </p:sp>
      <p:sp>
        <p:nvSpPr>
          <p:cNvPr id="11" name="Rectangle 10"/>
          <p:cNvSpPr/>
          <p:nvPr/>
        </p:nvSpPr>
        <p:spPr>
          <a:xfrm>
            <a:off x="722429" y="4559277"/>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718628"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599384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5" name="Footer Placeholder 4"/>
          <p:cNvSpPr>
            <a:spLocks noGrp="1"/>
          </p:cNvSpPr>
          <p:nvPr>
            <p:ph type="ftr" sz="quarter" idx="11"/>
          </p:nvPr>
        </p:nvSpPr>
        <p:spPr/>
        <p:txBody>
          <a:bodyPr/>
          <a:lstStyle/>
          <a:p>
            <a:endParaRPr lang="en-GB">
              <a:solidFill>
                <a:srgbClr val="2F5897"/>
              </a:solidFill>
            </a:endParaRPr>
          </a:p>
        </p:txBody>
      </p:sp>
      <p:sp>
        <p:nvSpPr>
          <p:cNvPr id="6" name="Slide Number Placeholder 5"/>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26939981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13" name="Rectangle 12"/>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ectangle 15"/>
          <p:cNvSpPr/>
          <p:nvPr/>
        </p:nvSpPr>
        <p:spPr>
          <a:xfrm>
            <a:off x="756875" y="3048000"/>
            <a:ext cx="1071173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Footer Placeholder 4"/>
          <p:cNvSpPr>
            <a:spLocks noGrp="1"/>
          </p:cNvSpPr>
          <p:nvPr>
            <p:ph type="ftr" sz="quarter" idx="11"/>
          </p:nvPr>
        </p:nvSpPr>
        <p:spPr/>
        <p:txBody>
          <a:bodyPr/>
          <a:lstStyle/>
          <a:p>
            <a:endParaRPr lang="en-GB">
              <a:solidFill>
                <a:srgbClr val="2F5897"/>
              </a:solidFill>
            </a:endParaRPr>
          </a:p>
        </p:txBody>
      </p:sp>
      <p:sp>
        <p:nvSpPr>
          <p:cNvPr id="6" name="Slide Number Placeholder 5"/>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900661" y="4541521"/>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901010"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1710734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6" name="Footer Placeholder 5"/>
          <p:cNvSpPr>
            <a:spLocks noGrp="1"/>
          </p:cNvSpPr>
          <p:nvPr>
            <p:ph type="ftr" sz="quarter" idx="11"/>
          </p:nvPr>
        </p:nvSpPr>
        <p:spPr/>
        <p:txBody>
          <a:bodyPr/>
          <a:lstStyle/>
          <a:p>
            <a:endParaRPr lang="en-GB">
              <a:solidFill>
                <a:srgbClr val="2F5897"/>
              </a:solidFill>
            </a:endParaRPr>
          </a:p>
        </p:txBody>
      </p:sp>
      <p:sp>
        <p:nvSpPr>
          <p:cNvPr id="7" name="Slide Number Placeholder 6"/>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3254045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8" name="Footer Placeholder 7"/>
          <p:cNvSpPr>
            <a:spLocks noGrp="1"/>
          </p:cNvSpPr>
          <p:nvPr>
            <p:ph type="ftr" sz="quarter" idx="11"/>
          </p:nvPr>
        </p:nvSpPr>
        <p:spPr/>
        <p:txBody>
          <a:bodyPr/>
          <a:lstStyle/>
          <a:p>
            <a:endParaRPr lang="en-GB">
              <a:solidFill>
                <a:srgbClr val="2F5897"/>
              </a:solidFill>
            </a:endParaRPr>
          </a:p>
        </p:txBody>
      </p:sp>
      <p:sp>
        <p:nvSpPr>
          <p:cNvPr id="9" name="Slide Number Placeholder 8"/>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12127674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4" name="Footer Placeholder 3"/>
          <p:cNvSpPr>
            <a:spLocks noGrp="1"/>
          </p:cNvSpPr>
          <p:nvPr>
            <p:ph type="ftr" sz="quarter" idx="11"/>
          </p:nvPr>
        </p:nvSpPr>
        <p:spPr/>
        <p:txBody>
          <a:bodyPr/>
          <a:lstStyle/>
          <a:p>
            <a:endParaRPr lang="en-GB">
              <a:solidFill>
                <a:srgbClr val="2F5897"/>
              </a:solidFill>
            </a:endParaRPr>
          </a:p>
        </p:txBody>
      </p:sp>
      <p:sp>
        <p:nvSpPr>
          <p:cNvPr id="5" name="Slide Number Placeholder 4"/>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3857006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Date Placeholder 1"/>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3" name="Footer Placeholder 2"/>
          <p:cNvSpPr>
            <a:spLocks noGrp="1"/>
          </p:cNvSpPr>
          <p:nvPr>
            <p:ph type="ftr" sz="quarter" idx="11"/>
          </p:nvPr>
        </p:nvSpPr>
        <p:spPr/>
        <p:txBody>
          <a:bodyPr/>
          <a:lstStyle/>
          <a:p>
            <a:endParaRPr lang="en-GB">
              <a:solidFill>
                <a:srgbClr val="2F5897"/>
              </a:solidFill>
            </a:endParaRPr>
          </a:p>
        </p:txBody>
      </p:sp>
      <p:sp>
        <p:nvSpPr>
          <p:cNvPr id="4" name="Slide Number Placeholder 3"/>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1579021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13" name="Rectangle 12"/>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ectangle 15"/>
          <p:cNvSpPr/>
          <p:nvPr/>
        </p:nvSpPr>
        <p:spPr>
          <a:xfrm>
            <a:off x="756875" y="3048000"/>
            <a:ext cx="1071173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Footer Placeholder 4"/>
          <p:cNvSpPr>
            <a:spLocks noGrp="1"/>
          </p:cNvSpPr>
          <p:nvPr>
            <p:ph type="ftr" sz="quarter" idx="11"/>
          </p:nvPr>
        </p:nvSpPr>
        <p:spPr/>
        <p:txBody>
          <a:bodyPr/>
          <a:lstStyle/>
          <a:p>
            <a:endParaRPr lang="en-GB">
              <a:solidFill>
                <a:srgbClr val="2F5897"/>
              </a:solidFill>
            </a:endParaRPr>
          </a:p>
        </p:txBody>
      </p:sp>
      <p:sp>
        <p:nvSpPr>
          <p:cNvPr id="6" name="Slide Number Placeholder 5"/>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900661" y="4541521"/>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901010"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452454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6" name="Footer Placeholder 5"/>
          <p:cNvSpPr>
            <a:spLocks noGrp="1"/>
          </p:cNvSpPr>
          <p:nvPr>
            <p:ph type="ftr" sz="quarter" idx="11"/>
          </p:nvPr>
        </p:nvSpPr>
        <p:spPr/>
        <p:txBody>
          <a:bodyPr/>
          <a:lstStyle/>
          <a:p>
            <a:endParaRPr lang="en-GB">
              <a:solidFill>
                <a:srgbClr val="2F5897"/>
              </a:solidFill>
            </a:endParaRPr>
          </a:p>
        </p:txBody>
      </p:sp>
      <p:sp>
        <p:nvSpPr>
          <p:cNvPr id="7" name="Slide Number Placeholder 6"/>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
        <p:nvSpPr>
          <p:cNvPr id="8" name="Rectangle 7"/>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902254" y="1642472"/>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25334" y="1734312"/>
            <a:ext cx="3064845"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871159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7" name="Slide Number Placeholder 6"/>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1016000" y="5029200"/>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Footer Placeholder 5"/>
          <p:cNvSpPr>
            <a:spLocks noGrp="1"/>
          </p:cNvSpPr>
          <p:nvPr>
            <p:ph type="ftr" sz="quarter" idx="11"/>
          </p:nvPr>
        </p:nvSpPr>
        <p:spPr/>
        <p:txBody>
          <a:bodyPr/>
          <a:lstStyle/>
          <a:p>
            <a:endParaRPr lang="en-GB">
              <a:solidFill>
                <a:srgbClr val="2F5897"/>
              </a:solidFill>
            </a:endParaRPr>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219200" y="5105401"/>
            <a:ext cx="9771352"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501703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5" name="Footer Placeholder 4"/>
          <p:cNvSpPr>
            <a:spLocks noGrp="1"/>
          </p:cNvSpPr>
          <p:nvPr>
            <p:ph type="ftr" sz="quarter" idx="11"/>
          </p:nvPr>
        </p:nvSpPr>
        <p:spPr/>
        <p:txBody>
          <a:bodyPr/>
          <a:lstStyle/>
          <a:p>
            <a:endParaRPr lang="en-GB">
              <a:solidFill>
                <a:srgbClr val="2F5897"/>
              </a:solidFill>
            </a:endParaRPr>
          </a:p>
        </p:txBody>
      </p:sp>
      <p:sp>
        <p:nvSpPr>
          <p:cNvPr id="6" name="Slide Number Placeholder 5"/>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37866401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9273634" y="351410"/>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Vertical Title 1"/>
          <p:cNvSpPr>
            <a:spLocks noGrp="1"/>
          </p:cNvSpPr>
          <p:nvPr>
            <p:ph type="title" orient="vert"/>
          </p:nvPr>
        </p:nvSpPr>
        <p:spPr>
          <a:xfrm>
            <a:off x="9398103" y="395428"/>
            <a:ext cx="1980708"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5" name="Footer Placeholder 4"/>
          <p:cNvSpPr>
            <a:spLocks noGrp="1"/>
          </p:cNvSpPr>
          <p:nvPr>
            <p:ph type="ftr" sz="quarter" idx="11"/>
          </p:nvPr>
        </p:nvSpPr>
        <p:spPr/>
        <p:txBody>
          <a:bodyPr/>
          <a:lstStyle/>
          <a:p>
            <a:endParaRPr lang="en-GB">
              <a:solidFill>
                <a:srgbClr val="2F5897"/>
              </a:solidFill>
            </a:endParaRPr>
          </a:p>
        </p:txBody>
      </p:sp>
      <p:sp>
        <p:nvSpPr>
          <p:cNvPr id="6" name="Slide Number Placeholder 5"/>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16003272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5" name="Footer Placeholder 4"/>
          <p:cNvSpPr>
            <a:spLocks noGrp="1"/>
          </p:cNvSpPr>
          <p:nvPr>
            <p:ph type="ftr" sz="quarter" idx="11"/>
          </p:nvPr>
        </p:nvSpPr>
        <p:spPr/>
        <p:txBody>
          <a:bodyPr/>
          <a:lstStyle/>
          <a:p>
            <a:endParaRPr lang="en-GB">
              <a:solidFill>
                <a:srgbClr val="2F5897"/>
              </a:solidFill>
            </a:endParaRPr>
          </a:p>
        </p:txBody>
      </p:sp>
      <p:sp>
        <p:nvSpPr>
          <p:cNvPr id="9" name="Rectangle 8"/>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3" name="Rectangle 12"/>
          <p:cNvSpPr/>
          <p:nvPr/>
        </p:nvSpPr>
        <p:spPr>
          <a:xfrm>
            <a:off x="10283619"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Rectangle 13"/>
          <p:cNvSpPr/>
          <p:nvPr/>
        </p:nvSpPr>
        <p:spPr>
          <a:xfrm>
            <a:off x="593978" y="3055622"/>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10382435" y="4625268"/>
            <a:ext cx="1016000" cy="457200"/>
          </a:xfrm>
        </p:spPr>
        <p:txBody>
          <a:bodyPr/>
          <a:lstStyle>
            <a:lvl1pPr algn="ctr">
              <a:defRPr sz="2800">
                <a:solidFill>
                  <a:schemeClr val="accent1">
                    <a:lumMod val="50000"/>
                  </a:schemeClr>
                </a:solidFill>
              </a:defRPr>
            </a:lvl1pPr>
          </a:lstStyle>
          <a:p>
            <a:fld id="{8C38C451-4949-482B-B27C-472ACF05E1B8}" type="slidenum">
              <a:rPr lang="en-GB" smtClean="0">
                <a:solidFill>
                  <a:srgbClr val="6076B4">
                    <a:lumMod val="50000"/>
                  </a:srgbClr>
                </a:solidFill>
              </a:rPr>
              <a:pPr/>
              <a:t>‹#›</a:t>
            </a:fld>
            <a:endParaRPr lang="en-GB">
              <a:solidFill>
                <a:srgbClr val="6076B4">
                  <a:lumMod val="50000"/>
                </a:srgbClr>
              </a:solidFill>
            </a:endParaRPr>
          </a:p>
        </p:txBody>
      </p:sp>
      <p:sp>
        <p:nvSpPr>
          <p:cNvPr id="11" name="Rectangle 10"/>
          <p:cNvSpPr/>
          <p:nvPr/>
        </p:nvSpPr>
        <p:spPr>
          <a:xfrm>
            <a:off x="722429" y="4559277"/>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718628"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7391990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5" name="Footer Placeholder 4"/>
          <p:cNvSpPr>
            <a:spLocks noGrp="1"/>
          </p:cNvSpPr>
          <p:nvPr>
            <p:ph type="ftr" sz="quarter" idx="11"/>
          </p:nvPr>
        </p:nvSpPr>
        <p:spPr/>
        <p:txBody>
          <a:bodyPr/>
          <a:lstStyle/>
          <a:p>
            <a:endParaRPr lang="en-GB">
              <a:solidFill>
                <a:srgbClr val="2F5897"/>
              </a:solidFill>
            </a:endParaRPr>
          </a:p>
        </p:txBody>
      </p:sp>
      <p:sp>
        <p:nvSpPr>
          <p:cNvPr id="6" name="Slide Number Placeholder 5"/>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8864491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13" name="Rectangle 12"/>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ectangle 15"/>
          <p:cNvSpPr/>
          <p:nvPr/>
        </p:nvSpPr>
        <p:spPr>
          <a:xfrm>
            <a:off x="756875" y="3048000"/>
            <a:ext cx="1071173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Footer Placeholder 4"/>
          <p:cNvSpPr>
            <a:spLocks noGrp="1"/>
          </p:cNvSpPr>
          <p:nvPr>
            <p:ph type="ftr" sz="quarter" idx="11"/>
          </p:nvPr>
        </p:nvSpPr>
        <p:spPr/>
        <p:txBody>
          <a:bodyPr/>
          <a:lstStyle/>
          <a:p>
            <a:endParaRPr lang="en-GB">
              <a:solidFill>
                <a:srgbClr val="2F5897"/>
              </a:solidFill>
            </a:endParaRPr>
          </a:p>
        </p:txBody>
      </p:sp>
      <p:sp>
        <p:nvSpPr>
          <p:cNvPr id="6" name="Slide Number Placeholder 5"/>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900661" y="4541521"/>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901010"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0319867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6" name="Footer Placeholder 5"/>
          <p:cNvSpPr>
            <a:spLocks noGrp="1"/>
          </p:cNvSpPr>
          <p:nvPr>
            <p:ph type="ftr" sz="quarter" idx="11"/>
          </p:nvPr>
        </p:nvSpPr>
        <p:spPr/>
        <p:txBody>
          <a:bodyPr/>
          <a:lstStyle/>
          <a:p>
            <a:endParaRPr lang="en-GB">
              <a:solidFill>
                <a:srgbClr val="2F5897"/>
              </a:solidFill>
            </a:endParaRPr>
          </a:p>
        </p:txBody>
      </p:sp>
      <p:sp>
        <p:nvSpPr>
          <p:cNvPr id="7" name="Slide Number Placeholder 6"/>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1216027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8" name="Footer Placeholder 7"/>
          <p:cNvSpPr>
            <a:spLocks noGrp="1"/>
          </p:cNvSpPr>
          <p:nvPr>
            <p:ph type="ftr" sz="quarter" idx="11"/>
          </p:nvPr>
        </p:nvSpPr>
        <p:spPr/>
        <p:txBody>
          <a:bodyPr/>
          <a:lstStyle/>
          <a:p>
            <a:endParaRPr lang="en-GB">
              <a:solidFill>
                <a:srgbClr val="2F5897"/>
              </a:solidFill>
            </a:endParaRPr>
          </a:p>
        </p:txBody>
      </p:sp>
      <p:sp>
        <p:nvSpPr>
          <p:cNvPr id="9" name="Slide Number Placeholder 8"/>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37481807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4" name="Footer Placeholder 3"/>
          <p:cNvSpPr>
            <a:spLocks noGrp="1"/>
          </p:cNvSpPr>
          <p:nvPr>
            <p:ph type="ftr" sz="quarter" idx="11"/>
          </p:nvPr>
        </p:nvSpPr>
        <p:spPr/>
        <p:txBody>
          <a:bodyPr/>
          <a:lstStyle/>
          <a:p>
            <a:endParaRPr lang="en-GB">
              <a:solidFill>
                <a:srgbClr val="2F5897"/>
              </a:solidFill>
            </a:endParaRPr>
          </a:p>
        </p:txBody>
      </p:sp>
      <p:sp>
        <p:nvSpPr>
          <p:cNvPr id="5" name="Slide Number Placeholder 4"/>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1872179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6" name="Footer Placeholder 5"/>
          <p:cNvSpPr>
            <a:spLocks noGrp="1"/>
          </p:cNvSpPr>
          <p:nvPr>
            <p:ph type="ftr" sz="quarter" idx="11"/>
          </p:nvPr>
        </p:nvSpPr>
        <p:spPr/>
        <p:txBody>
          <a:bodyPr/>
          <a:lstStyle/>
          <a:p>
            <a:endParaRPr lang="en-GB">
              <a:solidFill>
                <a:srgbClr val="2F5897"/>
              </a:solidFill>
            </a:endParaRPr>
          </a:p>
        </p:txBody>
      </p:sp>
      <p:sp>
        <p:nvSpPr>
          <p:cNvPr id="7" name="Slide Number Placeholder 6"/>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11830893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Date Placeholder 1"/>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3" name="Footer Placeholder 2"/>
          <p:cNvSpPr>
            <a:spLocks noGrp="1"/>
          </p:cNvSpPr>
          <p:nvPr>
            <p:ph type="ftr" sz="quarter" idx="11"/>
          </p:nvPr>
        </p:nvSpPr>
        <p:spPr/>
        <p:txBody>
          <a:bodyPr/>
          <a:lstStyle/>
          <a:p>
            <a:endParaRPr lang="en-GB">
              <a:solidFill>
                <a:srgbClr val="2F5897"/>
              </a:solidFill>
            </a:endParaRPr>
          </a:p>
        </p:txBody>
      </p:sp>
      <p:sp>
        <p:nvSpPr>
          <p:cNvPr id="4" name="Slide Number Placeholder 3"/>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32394911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6" name="Footer Placeholder 5"/>
          <p:cNvSpPr>
            <a:spLocks noGrp="1"/>
          </p:cNvSpPr>
          <p:nvPr>
            <p:ph type="ftr" sz="quarter" idx="11"/>
          </p:nvPr>
        </p:nvSpPr>
        <p:spPr/>
        <p:txBody>
          <a:bodyPr/>
          <a:lstStyle/>
          <a:p>
            <a:endParaRPr lang="en-GB">
              <a:solidFill>
                <a:srgbClr val="2F5897"/>
              </a:solidFill>
            </a:endParaRPr>
          </a:p>
        </p:txBody>
      </p:sp>
      <p:sp>
        <p:nvSpPr>
          <p:cNvPr id="7" name="Slide Number Placeholder 6"/>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
        <p:nvSpPr>
          <p:cNvPr id="8" name="Rectangle 7"/>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902254" y="1642472"/>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25334" y="1734312"/>
            <a:ext cx="3064845"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8888341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7" name="Slide Number Placeholder 6"/>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1016000" y="5029200"/>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Footer Placeholder 5"/>
          <p:cNvSpPr>
            <a:spLocks noGrp="1"/>
          </p:cNvSpPr>
          <p:nvPr>
            <p:ph type="ftr" sz="quarter" idx="11"/>
          </p:nvPr>
        </p:nvSpPr>
        <p:spPr/>
        <p:txBody>
          <a:bodyPr/>
          <a:lstStyle/>
          <a:p>
            <a:endParaRPr lang="en-GB">
              <a:solidFill>
                <a:srgbClr val="2F5897"/>
              </a:solidFill>
            </a:endParaRPr>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219200" y="5105401"/>
            <a:ext cx="9771352"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6410390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5" name="Footer Placeholder 4"/>
          <p:cNvSpPr>
            <a:spLocks noGrp="1"/>
          </p:cNvSpPr>
          <p:nvPr>
            <p:ph type="ftr" sz="quarter" idx="11"/>
          </p:nvPr>
        </p:nvSpPr>
        <p:spPr/>
        <p:txBody>
          <a:bodyPr/>
          <a:lstStyle/>
          <a:p>
            <a:endParaRPr lang="en-GB">
              <a:solidFill>
                <a:srgbClr val="2F5897"/>
              </a:solidFill>
            </a:endParaRPr>
          </a:p>
        </p:txBody>
      </p:sp>
      <p:sp>
        <p:nvSpPr>
          <p:cNvPr id="6" name="Slide Number Placeholder 5"/>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10540719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9273634" y="351410"/>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Vertical Title 1"/>
          <p:cNvSpPr>
            <a:spLocks noGrp="1"/>
          </p:cNvSpPr>
          <p:nvPr>
            <p:ph type="title" orient="vert"/>
          </p:nvPr>
        </p:nvSpPr>
        <p:spPr>
          <a:xfrm>
            <a:off x="9398103" y="395428"/>
            <a:ext cx="1980708"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5" name="Footer Placeholder 4"/>
          <p:cNvSpPr>
            <a:spLocks noGrp="1"/>
          </p:cNvSpPr>
          <p:nvPr>
            <p:ph type="ftr" sz="quarter" idx="11"/>
          </p:nvPr>
        </p:nvSpPr>
        <p:spPr/>
        <p:txBody>
          <a:bodyPr/>
          <a:lstStyle/>
          <a:p>
            <a:endParaRPr lang="en-GB">
              <a:solidFill>
                <a:srgbClr val="2F5897"/>
              </a:solidFill>
            </a:endParaRPr>
          </a:p>
        </p:txBody>
      </p:sp>
      <p:sp>
        <p:nvSpPr>
          <p:cNvPr id="6" name="Slide Number Placeholder 5"/>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1432990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5" name="Footer Placeholder 4"/>
          <p:cNvSpPr>
            <a:spLocks noGrp="1"/>
          </p:cNvSpPr>
          <p:nvPr>
            <p:ph type="ftr" sz="quarter" idx="11"/>
          </p:nvPr>
        </p:nvSpPr>
        <p:spPr/>
        <p:txBody>
          <a:bodyPr/>
          <a:lstStyle/>
          <a:p>
            <a:endParaRPr lang="en-GB">
              <a:solidFill>
                <a:srgbClr val="2F5897"/>
              </a:solidFill>
            </a:endParaRPr>
          </a:p>
        </p:txBody>
      </p:sp>
      <p:sp>
        <p:nvSpPr>
          <p:cNvPr id="9" name="Rectangle 8"/>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3" name="Rectangle 12"/>
          <p:cNvSpPr/>
          <p:nvPr/>
        </p:nvSpPr>
        <p:spPr>
          <a:xfrm>
            <a:off x="10283619"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Rectangle 13"/>
          <p:cNvSpPr/>
          <p:nvPr/>
        </p:nvSpPr>
        <p:spPr>
          <a:xfrm>
            <a:off x="593978" y="3055622"/>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10382435" y="4625268"/>
            <a:ext cx="1016000" cy="457200"/>
          </a:xfrm>
        </p:spPr>
        <p:txBody>
          <a:bodyPr/>
          <a:lstStyle>
            <a:lvl1pPr algn="ctr">
              <a:defRPr sz="2800">
                <a:solidFill>
                  <a:schemeClr val="accent1">
                    <a:lumMod val="50000"/>
                  </a:schemeClr>
                </a:solidFill>
              </a:defRPr>
            </a:lvl1pPr>
          </a:lstStyle>
          <a:p>
            <a:fld id="{8C38C451-4949-482B-B27C-472ACF05E1B8}" type="slidenum">
              <a:rPr lang="en-GB" smtClean="0">
                <a:solidFill>
                  <a:srgbClr val="6076B4">
                    <a:lumMod val="50000"/>
                  </a:srgbClr>
                </a:solidFill>
              </a:rPr>
              <a:pPr/>
              <a:t>‹#›</a:t>
            </a:fld>
            <a:endParaRPr lang="en-GB">
              <a:solidFill>
                <a:srgbClr val="6076B4">
                  <a:lumMod val="50000"/>
                </a:srgbClr>
              </a:solidFill>
            </a:endParaRPr>
          </a:p>
        </p:txBody>
      </p:sp>
      <p:sp>
        <p:nvSpPr>
          <p:cNvPr id="11" name="Rectangle 10"/>
          <p:cNvSpPr/>
          <p:nvPr/>
        </p:nvSpPr>
        <p:spPr>
          <a:xfrm>
            <a:off x="722429" y="4559277"/>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718628"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971967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5" name="Footer Placeholder 4"/>
          <p:cNvSpPr>
            <a:spLocks noGrp="1"/>
          </p:cNvSpPr>
          <p:nvPr>
            <p:ph type="ftr" sz="quarter" idx="11"/>
          </p:nvPr>
        </p:nvSpPr>
        <p:spPr/>
        <p:txBody>
          <a:bodyPr/>
          <a:lstStyle/>
          <a:p>
            <a:endParaRPr lang="en-GB">
              <a:solidFill>
                <a:srgbClr val="2F5897"/>
              </a:solidFill>
            </a:endParaRPr>
          </a:p>
        </p:txBody>
      </p:sp>
      <p:sp>
        <p:nvSpPr>
          <p:cNvPr id="6" name="Slide Number Placeholder 5"/>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33824499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13" name="Rectangle 12"/>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ectangle 15"/>
          <p:cNvSpPr/>
          <p:nvPr/>
        </p:nvSpPr>
        <p:spPr>
          <a:xfrm>
            <a:off x="756875" y="3048000"/>
            <a:ext cx="1071173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Footer Placeholder 4"/>
          <p:cNvSpPr>
            <a:spLocks noGrp="1"/>
          </p:cNvSpPr>
          <p:nvPr>
            <p:ph type="ftr" sz="quarter" idx="11"/>
          </p:nvPr>
        </p:nvSpPr>
        <p:spPr/>
        <p:txBody>
          <a:bodyPr/>
          <a:lstStyle/>
          <a:p>
            <a:endParaRPr lang="en-GB">
              <a:solidFill>
                <a:srgbClr val="2F5897"/>
              </a:solidFill>
            </a:endParaRPr>
          </a:p>
        </p:txBody>
      </p:sp>
      <p:sp>
        <p:nvSpPr>
          <p:cNvPr id="6" name="Slide Number Placeholder 5"/>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900661" y="4541521"/>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901010"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4895425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6" name="Footer Placeholder 5"/>
          <p:cNvSpPr>
            <a:spLocks noGrp="1"/>
          </p:cNvSpPr>
          <p:nvPr>
            <p:ph type="ftr" sz="quarter" idx="11"/>
          </p:nvPr>
        </p:nvSpPr>
        <p:spPr/>
        <p:txBody>
          <a:bodyPr/>
          <a:lstStyle/>
          <a:p>
            <a:endParaRPr lang="en-GB">
              <a:solidFill>
                <a:srgbClr val="2F5897"/>
              </a:solidFill>
            </a:endParaRPr>
          </a:p>
        </p:txBody>
      </p:sp>
      <p:sp>
        <p:nvSpPr>
          <p:cNvPr id="7" name="Slide Number Placeholder 6"/>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22057559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8" name="Footer Placeholder 7"/>
          <p:cNvSpPr>
            <a:spLocks noGrp="1"/>
          </p:cNvSpPr>
          <p:nvPr>
            <p:ph type="ftr" sz="quarter" idx="11"/>
          </p:nvPr>
        </p:nvSpPr>
        <p:spPr/>
        <p:txBody>
          <a:bodyPr/>
          <a:lstStyle/>
          <a:p>
            <a:endParaRPr lang="en-GB">
              <a:solidFill>
                <a:srgbClr val="2F5897"/>
              </a:solidFill>
            </a:endParaRPr>
          </a:p>
        </p:txBody>
      </p:sp>
      <p:sp>
        <p:nvSpPr>
          <p:cNvPr id="9" name="Slide Number Placeholder 8"/>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2825996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8" name="Footer Placeholder 7"/>
          <p:cNvSpPr>
            <a:spLocks noGrp="1"/>
          </p:cNvSpPr>
          <p:nvPr>
            <p:ph type="ftr" sz="quarter" idx="11"/>
          </p:nvPr>
        </p:nvSpPr>
        <p:spPr/>
        <p:txBody>
          <a:bodyPr/>
          <a:lstStyle/>
          <a:p>
            <a:endParaRPr lang="en-GB">
              <a:solidFill>
                <a:srgbClr val="2F5897"/>
              </a:solidFill>
            </a:endParaRPr>
          </a:p>
        </p:txBody>
      </p:sp>
      <p:sp>
        <p:nvSpPr>
          <p:cNvPr id="9" name="Slide Number Placeholder 8"/>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42762498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4" name="Footer Placeholder 3"/>
          <p:cNvSpPr>
            <a:spLocks noGrp="1"/>
          </p:cNvSpPr>
          <p:nvPr>
            <p:ph type="ftr" sz="quarter" idx="11"/>
          </p:nvPr>
        </p:nvSpPr>
        <p:spPr/>
        <p:txBody>
          <a:bodyPr/>
          <a:lstStyle/>
          <a:p>
            <a:endParaRPr lang="en-GB">
              <a:solidFill>
                <a:srgbClr val="2F5897"/>
              </a:solidFill>
            </a:endParaRPr>
          </a:p>
        </p:txBody>
      </p:sp>
      <p:sp>
        <p:nvSpPr>
          <p:cNvPr id="5" name="Slide Number Placeholder 4"/>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9096981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Date Placeholder 1"/>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3" name="Footer Placeholder 2"/>
          <p:cNvSpPr>
            <a:spLocks noGrp="1"/>
          </p:cNvSpPr>
          <p:nvPr>
            <p:ph type="ftr" sz="quarter" idx="11"/>
          </p:nvPr>
        </p:nvSpPr>
        <p:spPr/>
        <p:txBody>
          <a:bodyPr/>
          <a:lstStyle/>
          <a:p>
            <a:endParaRPr lang="en-GB">
              <a:solidFill>
                <a:srgbClr val="2F5897"/>
              </a:solidFill>
            </a:endParaRPr>
          </a:p>
        </p:txBody>
      </p:sp>
      <p:sp>
        <p:nvSpPr>
          <p:cNvPr id="4" name="Slide Number Placeholder 3"/>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2407305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6" name="Footer Placeholder 5"/>
          <p:cNvSpPr>
            <a:spLocks noGrp="1"/>
          </p:cNvSpPr>
          <p:nvPr>
            <p:ph type="ftr" sz="quarter" idx="11"/>
          </p:nvPr>
        </p:nvSpPr>
        <p:spPr/>
        <p:txBody>
          <a:bodyPr/>
          <a:lstStyle/>
          <a:p>
            <a:endParaRPr lang="en-GB">
              <a:solidFill>
                <a:srgbClr val="2F5897"/>
              </a:solidFill>
            </a:endParaRPr>
          </a:p>
        </p:txBody>
      </p:sp>
      <p:sp>
        <p:nvSpPr>
          <p:cNvPr id="7" name="Slide Number Placeholder 6"/>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
        <p:nvSpPr>
          <p:cNvPr id="8" name="Rectangle 7"/>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902254" y="1642472"/>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25334" y="1734312"/>
            <a:ext cx="3064845"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1201717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7" name="Slide Number Placeholder 6"/>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1016000" y="5029200"/>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Footer Placeholder 5"/>
          <p:cNvSpPr>
            <a:spLocks noGrp="1"/>
          </p:cNvSpPr>
          <p:nvPr>
            <p:ph type="ftr" sz="quarter" idx="11"/>
          </p:nvPr>
        </p:nvSpPr>
        <p:spPr/>
        <p:txBody>
          <a:bodyPr/>
          <a:lstStyle/>
          <a:p>
            <a:endParaRPr lang="en-GB">
              <a:solidFill>
                <a:srgbClr val="2F5897"/>
              </a:solidFill>
            </a:endParaRPr>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219200" y="5105401"/>
            <a:ext cx="9771352"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2048246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5" name="Footer Placeholder 4"/>
          <p:cNvSpPr>
            <a:spLocks noGrp="1"/>
          </p:cNvSpPr>
          <p:nvPr>
            <p:ph type="ftr" sz="quarter" idx="11"/>
          </p:nvPr>
        </p:nvSpPr>
        <p:spPr/>
        <p:txBody>
          <a:bodyPr/>
          <a:lstStyle/>
          <a:p>
            <a:endParaRPr lang="en-GB">
              <a:solidFill>
                <a:srgbClr val="2F5897"/>
              </a:solidFill>
            </a:endParaRPr>
          </a:p>
        </p:txBody>
      </p:sp>
      <p:sp>
        <p:nvSpPr>
          <p:cNvPr id="6" name="Slide Number Placeholder 5"/>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41638015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9273634" y="351410"/>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Vertical Title 1"/>
          <p:cNvSpPr>
            <a:spLocks noGrp="1"/>
          </p:cNvSpPr>
          <p:nvPr>
            <p:ph type="title" orient="vert"/>
          </p:nvPr>
        </p:nvSpPr>
        <p:spPr>
          <a:xfrm>
            <a:off x="9398103" y="395428"/>
            <a:ext cx="1980708"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5" name="Footer Placeholder 4"/>
          <p:cNvSpPr>
            <a:spLocks noGrp="1"/>
          </p:cNvSpPr>
          <p:nvPr>
            <p:ph type="ftr" sz="quarter" idx="11"/>
          </p:nvPr>
        </p:nvSpPr>
        <p:spPr/>
        <p:txBody>
          <a:bodyPr/>
          <a:lstStyle/>
          <a:p>
            <a:endParaRPr lang="en-GB">
              <a:solidFill>
                <a:srgbClr val="2F5897"/>
              </a:solidFill>
            </a:endParaRPr>
          </a:p>
        </p:txBody>
      </p:sp>
      <p:sp>
        <p:nvSpPr>
          <p:cNvPr id="6" name="Slide Number Placeholder 5"/>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33145094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5" name="Footer Placeholder 4"/>
          <p:cNvSpPr>
            <a:spLocks noGrp="1"/>
          </p:cNvSpPr>
          <p:nvPr>
            <p:ph type="ftr" sz="quarter" idx="11"/>
          </p:nvPr>
        </p:nvSpPr>
        <p:spPr/>
        <p:txBody>
          <a:bodyPr/>
          <a:lstStyle/>
          <a:p>
            <a:endParaRPr lang="en-GB">
              <a:solidFill>
                <a:srgbClr val="2F5897"/>
              </a:solidFill>
            </a:endParaRPr>
          </a:p>
        </p:txBody>
      </p:sp>
      <p:sp>
        <p:nvSpPr>
          <p:cNvPr id="9" name="Rectangle 8"/>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3" name="Rectangle 12"/>
          <p:cNvSpPr/>
          <p:nvPr/>
        </p:nvSpPr>
        <p:spPr>
          <a:xfrm>
            <a:off x="10283619"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Rectangle 13"/>
          <p:cNvSpPr/>
          <p:nvPr/>
        </p:nvSpPr>
        <p:spPr>
          <a:xfrm>
            <a:off x="593978" y="3055622"/>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10382435" y="4625268"/>
            <a:ext cx="1016000" cy="457200"/>
          </a:xfrm>
        </p:spPr>
        <p:txBody>
          <a:bodyPr/>
          <a:lstStyle>
            <a:lvl1pPr algn="ctr">
              <a:defRPr sz="2800">
                <a:solidFill>
                  <a:schemeClr val="accent1">
                    <a:lumMod val="50000"/>
                  </a:schemeClr>
                </a:solidFill>
              </a:defRPr>
            </a:lvl1pPr>
          </a:lstStyle>
          <a:p>
            <a:fld id="{8C38C451-4949-482B-B27C-472ACF05E1B8}" type="slidenum">
              <a:rPr lang="en-GB" smtClean="0">
                <a:solidFill>
                  <a:srgbClr val="6076B4">
                    <a:lumMod val="50000"/>
                  </a:srgbClr>
                </a:solidFill>
              </a:rPr>
              <a:pPr/>
              <a:t>‹#›</a:t>
            </a:fld>
            <a:endParaRPr lang="en-GB">
              <a:solidFill>
                <a:srgbClr val="6076B4">
                  <a:lumMod val="50000"/>
                </a:srgbClr>
              </a:solidFill>
            </a:endParaRPr>
          </a:p>
        </p:txBody>
      </p:sp>
      <p:sp>
        <p:nvSpPr>
          <p:cNvPr id="11" name="Rectangle 10"/>
          <p:cNvSpPr/>
          <p:nvPr/>
        </p:nvSpPr>
        <p:spPr>
          <a:xfrm>
            <a:off x="722429" y="4559277"/>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718628"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3484499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5" name="Footer Placeholder 4"/>
          <p:cNvSpPr>
            <a:spLocks noGrp="1"/>
          </p:cNvSpPr>
          <p:nvPr>
            <p:ph type="ftr" sz="quarter" idx="11"/>
          </p:nvPr>
        </p:nvSpPr>
        <p:spPr/>
        <p:txBody>
          <a:bodyPr/>
          <a:lstStyle/>
          <a:p>
            <a:endParaRPr lang="en-GB">
              <a:solidFill>
                <a:srgbClr val="2F5897"/>
              </a:solidFill>
            </a:endParaRPr>
          </a:p>
        </p:txBody>
      </p:sp>
      <p:sp>
        <p:nvSpPr>
          <p:cNvPr id="6" name="Slide Number Placeholder 5"/>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29082749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13" name="Rectangle 12"/>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ectangle 15"/>
          <p:cNvSpPr/>
          <p:nvPr/>
        </p:nvSpPr>
        <p:spPr>
          <a:xfrm>
            <a:off x="756875" y="3048000"/>
            <a:ext cx="1071173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Footer Placeholder 4"/>
          <p:cNvSpPr>
            <a:spLocks noGrp="1"/>
          </p:cNvSpPr>
          <p:nvPr>
            <p:ph type="ftr" sz="quarter" idx="11"/>
          </p:nvPr>
        </p:nvSpPr>
        <p:spPr/>
        <p:txBody>
          <a:bodyPr/>
          <a:lstStyle/>
          <a:p>
            <a:endParaRPr lang="en-GB">
              <a:solidFill>
                <a:srgbClr val="2F5897"/>
              </a:solidFill>
            </a:endParaRPr>
          </a:p>
        </p:txBody>
      </p:sp>
      <p:sp>
        <p:nvSpPr>
          <p:cNvPr id="6" name="Slide Number Placeholder 5"/>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900661" y="4541521"/>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901010"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5162427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6" name="Footer Placeholder 5"/>
          <p:cNvSpPr>
            <a:spLocks noGrp="1"/>
          </p:cNvSpPr>
          <p:nvPr>
            <p:ph type="ftr" sz="quarter" idx="11"/>
          </p:nvPr>
        </p:nvSpPr>
        <p:spPr/>
        <p:txBody>
          <a:bodyPr/>
          <a:lstStyle/>
          <a:p>
            <a:endParaRPr lang="en-GB">
              <a:solidFill>
                <a:srgbClr val="2F5897"/>
              </a:solidFill>
            </a:endParaRPr>
          </a:p>
        </p:txBody>
      </p:sp>
      <p:sp>
        <p:nvSpPr>
          <p:cNvPr id="7" name="Slide Number Placeholder 6"/>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3222052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4" name="Footer Placeholder 3"/>
          <p:cNvSpPr>
            <a:spLocks noGrp="1"/>
          </p:cNvSpPr>
          <p:nvPr>
            <p:ph type="ftr" sz="quarter" idx="11"/>
          </p:nvPr>
        </p:nvSpPr>
        <p:spPr/>
        <p:txBody>
          <a:bodyPr/>
          <a:lstStyle/>
          <a:p>
            <a:endParaRPr lang="en-GB">
              <a:solidFill>
                <a:srgbClr val="2F5897"/>
              </a:solidFill>
            </a:endParaRPr>
          </a:p>
        </p:txBody>
      </p:sp>
      <p:sp>
        <p:nvSpPr>
          <p:cNvPr id="5" name="Slide Number Placeholder 4"/>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36621651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8" name="Footer Placeholder 7"/>
          <p:cNvSpPr>
            <a:spLocks noGrp="1"/>
          </p:cNvSpPr>
          <p:nvPr>
            <p:ph type="ftr" sz="quarter" idx="11"/>
          </p:nvPr>
        </p:nvSpPr>
        <p:spPr/>
        <p:txBody>
          <a:bodyPr/>
          <a:lstStyle/>
          <a:p>
            <a:endParaRPr lang="en-GB">
              <a:solidFill>
                <a:srgbClr val="2F5897"/>
              </a:solidFill>
            </a:endParaRPr>
          </a:p>
        </p:txBody>
      </p:sp>
      <p:sp>
        <p:nvSpPr>
          <p:cNvPr id="9" name="Slide Number Placeholder 8"/>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37196956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4" name="Footer Placeholder 3"/>
          <p:cNvSpPr>
            <a:spLocks noGrp="1"/>
          </p:cNvSpPr>
          <p:nvPr>
            <p:ph type="ftr" sz="quarter" idx="11"/>
          </p:nvPr>
        </p:nvSpPr>
        <p:spPr/>
        <p:txBody>
          <a:bodyPr/>
          <a:lstStyle/>
          <a:p>
            <a:endParaRPr lang="en-GB">
              <a:solidFill>
                <a:srgbClr val="2F5897"/>
              </a:solidFill>
            </a:endParaRPr>
          </a:p>
        </p:txBody>
      </p:sp>
      <p:sp>
        <p:nvSpPr>
          <p:cNvPr id="5" name="Slide Number Placeholder 4"/>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14098620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Date Placeholder 1"/>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3" name="Footer Placeholder 2"/>
          <p:cNvSpPr>
            <a:spLocks noGrp="1"/>
          </p:cNvSpPr>
          <p:nvPr>
            <p:ph type="ftr" sz="quarter" idx="11"/>
          </p:nvPr>
        </p:nvSpPr>
        <p:spPr/>
        <p:txBody>
          <a:bodyPr/>
          <a:lstStyle/>
          <a:p>
            <a:endParaRPr lang="en-GB">
              <a:solidFill>
                <a:srgbClr val="2F5897"/>
              </a:solidFill>
            </a:endParaRPr>
          </a:p>
        </p:txBody>
      </p:sp>
      <p:sp>
        <p:nvSpPr>
          <p:cNvPr id="4" name="Slide Number Placeholder 3"/>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9274867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6" name="Footer Placeholder 5"/>
          <p:cNvSpPr>
            <a:spLocks noGrp="1"/>
          </p:cNvSpPr>
          <p:nvPr>
            <p:ph type="ftr" sz="quarter" idx="11"/>
          </p:nvPr>
        </p:nvSpPr>
        <p:spPr/>
        <p:txBody>
          <a:bodyPr/>
          <a:lstStyle/>
          <a:p>
            <a:endParaRPr lang="en-GB">
              <a:solidFill>
                <a:srgbClr val="2F5897"/>
              </a:solidFill>
            </a:endParaRPr>
          </a:p>
        </p:txBody>
      </p:sp>
      <p:sp>
        <p:nvSpPr>
          <p:cNvPr id="7" name="Slide Number Placeholder 6"/>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
        <p:nvSpPr>
          <p:cNvPr id="8" name="Rectangle 7"/>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902254" y="1642472"/>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25334" y="1734312"/>
            <a:ext cx="3064845"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3019805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7" name="Slide Number Placeholder 6"/>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1016000" y="5029200"/>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Footer Placeholder 5"/>
          <p:cNvSpPr>
            <a:spLocks noGrp="1"/>
          </p:cNvSpPr>
          <p:nvPr>
            <p:ph type="ftr" sz="quarter" idx="11"/>
          </p:nvPr>
        </p:nvSpPr>
        <p:spPr/>
        <p:txBody>
          <a:bodyPr/>
          <a:lstStyle/>
          <a:p>
            <a:endParaRPr lang="en-GB">
              <a:solidFill>
                <a:srgbClr val="2F5897"/>
              </a:solidFill>
            </a:endParaRPr>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219200" y="5105401"/>
            <a:ext cx="9771352"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693312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5" name="Footer Placeholder 4"/>
          <p:cNvSpPr>
            <a:spLocks noGrp="1"/>
          </p:cNvSpPr>
          <p:nvPr>
            <p:ph type="ftr" sz="quarter" idx="11"/>
          </p:nvPr>
        </p:nvSpPr>
        <p:spPr/>
        <p:txBody>
          <a:bodyPr/>
          <a:lstStyle/>
          <a:p>
            <a:endParaRPr lang="en-GB">
              <a:solidFill>
                <a:srgbClr val="2F5897"/>
              </a:solidFill>
            </a:endParaRPr>
          </a:p>
        </p:txBody>
      </p:sp>
      <p:sp>
        <p:nvSpPr>
          <p:cNvPr id="6" name="Slide Number Placeholder 5"/>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29726131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9273634" y="351410"/>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Vertical Title 1"/>
          <p:cNvSpPr>
            <a:spLocks noGrp="1"/>
          </p:cNvSpPr>
          <p:nvPr>
            <p:ph type="title" orient="vert"/>
          </p:nvPr>
        </p:nvSpPr>
        <p:spPr>
          <a:xfrm>
            <a:off x="9398103" y="395428"/>
            <a:ext cx="1980708"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5" name="Footer Placeholder 4"/>
          <p:cNvSpPr>
            <a:spLocks noGrp="1"/>
          </p:cNvSpPr>
          <p:nvPr>
            <p:ph type="ftr" sz="quarter" idx="11"/>
          </p:nvPr>
        </p:nvSpPr>
        <p:spPr/>
        <p:txBody>
          <a:bodyPr/>
          <a:lstStyle/>
          <a:p>
            <a:endParaRPr lang="en-GB">
              <a:solidFill>
                <a:srgbClr val="2F5897"/>
              </a:solidFill>
            </a:endParaRPr>
          </a:p>
        </p:txBody>
      </p:sp>
      <p:sp>
        <p:nvSpPr>
          <p:cNvPr id="6" name="Slide Number Placeholder 5"/>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39178360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5" name="Footer Placeholder 4"/>
          <p:cNvSpPr>
            <a:spLocks noGrp="1"/>
          </p:cNvSpPr>
          <p:nvPr>
            <p:ph type="ftr" sz="quarter" idx="11"/>
          </p:nvPr>
        </p:nvSpPr>
        <p:spPr/>
        <p:txBody>
          <a:bodyPr/>
          <a:lstStyle/>
          <a:p>
            <a:endParaRPr lang="en-GB">
              <a:solidFill>
                <a:srgbClr val="2F5897"/>
              </a:solidFill>
            </a:endParaRPr>
          </a:p>
        </p:txBody>
      </p:sp>
      <p:sp>
        <p:nvSpPr>
          <p:cNvPr id="9" name="Rectangle 8"/>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3" name="Rectangle 12"/>
          <p:cNvSpPr/>
          <p:nvPr/>
        </p:nvSpPr>
        <p:spPr>
          <a:xfrm>
            <a:off x="10283619"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Rectangle 13"/>
          <p:cNvSpPr/>
          <p:nvPr/>
        </p:nvSpPr>
        <p:spPr>
          <a:xfrm>
            <a:off x="593978" y="3055622"/>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10382435" y="4625268"/>
            <a:ext cx="1016000" cy="457200"/>
          </a:xfrm>
        </p:spPr>
        <p:txBody>
          <a:bodyPr/>
          <a:lstStyle>
            <a:lvl1pPr algn="ctr">
              <a:defRPr sz="2800">
                <a:solidFill>
                  <a:schemeClr val="accent1">
                    <a:lumMod val="50000"/>
                  </a:schemeClr>
                </a:solidFill>
              </a:defRPr>
            </a:lvl1pPr>
          </a:lstStyle>
          <a:p>
            <a:fld id="{8C38C451-4949-482B-B27C-472ACF05E1B8}" type="slidenum">
              <a:rPr lang="en-GB" smtClean="0">
                <a:solidFill>
                  <a:srgbClr val="6076B4">
                    <a:lumMod val="50000"/>
                  </a:srgbClr>
                </a:solidFill>
              </a:rPr>
              <a:pPr/>
              <a:t>‹#›</a:t>
            </a:fld>
            <a:endParaRPr lang="en-GB">
              <a:solidFill>
                <a:srgbClr val="6076B4">
                  <a:lumMod val="50000"/>
                </a:srgbClr>
              </a:solidFill>
            </a:endParaRPr>
          </a:p>
        </p:txBody>
      </p:sp>
      <p:sp>
        <p:nvSpPr>
          <p:cNvPr id="11" name="Rectangle 10"/>
          <p:cNvSpPr/>
          <p:nvPr/>
        </p:nvSpPr>
        <p:spPr>
          <a:xfrm>
            <a:off x="722429" y="4559277"/>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718628"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3371032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5" name="Footer Placeholder 4"/>
          <p:cNvSpPr>
            <a:spLocks noGrp="1"/>
          </p:cNvSpPr>
          <p:nvPr>
            <p:ph type="ftr" sz="quarter" idx="11"/>
          </p:nvPr>
        </p:nvSpPr>
        <p:spPr/>
        <p:txBody>
          <a:bodyPr/>
          <a:lstStyle/>
          <a:p>
            <a:endParaRPr lang="en-GB">
              <a:solidFill>
                <a:srgbClr val="2F5897"/>
              </a:solidFill>
            </a:endParaRPr>
          </a:p>
        </p:txBody>
      </p:sp>
      <p:sp>
        <p:nvSpPr>
          <p:cNvPr id="6" name="Slide Number Placeholder 5"/>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6030120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13" name="Rectangle 12"/>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ectangle 15"/>
          <p:cNvSpPr/>
          <p:nvPr/>
        </p:nvSpPr>
        <p:spPr>
          <a:xfrm>
            <a:off x="756875" y="3048000"/>
            <a:ext cx="1071173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Footer Placeholder 4"/>
          <p:cNvSpPr>
            <a:spLocks noGrp="1"/>
          </p:cNvSpPr>
          <p:nvPr>
            <p:ph type="ftr" sz="quarter" idx="11"/>
          </p:nvPr>
        </p:nvSpPr>
        <p:spPr/>
        <p:txBody>
          <a:bodyPr/>
          <a:lstStyle/>
          <a:p>
            <a:endParaRPr lang="en-GB">
              <a:solidFill>
                <a:srgbClr val="2F5897"/>
              </a:solidFill>
            </a:endParaRPr>
          </a:p>
        </p:txBody>
      </p:sp>
      <p:sp>
        <p:nvSpPr>
          <p:cNvPr id="6" name="Slide Number Placeholder 5"/>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900661" y="4541521"/>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901010"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2916619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Date Placeholder 1"/>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3" name="Footer Placeholder 2"/>
          <p:cNvSpPr>
            <a:spLocks noGrp="1"/>
          </p:cNvSpPr>
          <p:nvPr>
            <p:ph type="ftr" sz="quarter" idx="11"/>
          </p:nvPr>
        </p:nvSpPr>
        <p:spPr/>
        <p:txBody>
          <a:bodyPr/>
          <a:lstStyle/>
          <a:p>
            <a:endParaRPr lang="en-GB">
              <a:solidFill>
                <a:srgbClr val="2F5897"/>
              </a:solidFill>
            </a:endParaRPr>
          </a:p>
        </p:txBody>
      </p:sp>
      <p:sp>
        <p:nvSpPr>
          <p:cNvPr id="4" name="Slide Number Placeholder 3"/>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35517215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6" name="Footer Placeholder 5"/>
          <p:cNvSpPr>
            <a:spLocks noGrp="1"/>
          </p:cNvSpPr>
          <p:nvPr>
            <p:ph type="ftr" sz="quarter" idx="11"/>
          </p:nvPr>
        </p:nvSpPr>
        <p:spPr/>
        <p:txBody>
          <a:bodyPr/>
          <a:lstStyle/>
          <a:p>
            <a:endParaRPr lang="en-GB">
              <a:solidFill>
                <a:srgbClr val="2F5897"/>
              </a:solidFill>
            </a:endParaRPr>
          </a:p>
        </p:txBody>
      </p:sp>
      <p:sp>
        <p:nvSpPr>
          <p:cNvPr id="7" name="Slide Number Placeholder 6"/>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3222619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8" name="Footer Placeholder 7"/>
          <p:cNvSpPr>
            <a:spLocks noGrp="1"/>
          </p:cNvSpPr>
          <p:nvPr>
            <p:ph type="ftr" sz="quarter" idx="11"/>
          </p:nvPr>
        </p:nvSpPr>
        <p:spPr/>
        <p:txBody>
          <a:bodyPr/>
          <a:lstStyle/>
          <a:p>
            <a:endParaRPr lang="en-GB">
              <a:solidFill>
                <a:srgbClr val="2F5897"/>
              </a:solidFill>
            </a:endParaRPr>
          </a:p>
        </p:txBody>
      </p:sp>
      <p:sp>
        <p:nvSpPr>
          <p:cNvPr id="9" name="Slide Number Placeholder 8"/>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37329474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4" name="Footer Placeholder 3"/>
          <p:cNvSpPr>
            <a:spLocks noGrp="1"/>
          </p:cNvSpPr>
          <p:nvPr>
            <p:ph type="ftr" sz="quarter" idx="11"/>
          </p:nvPr>
        </p:nvSpPr>
        <p:spPr/>
        <p:txBody>
          <a:bodyPr/>
          <a:lstStyle/>
          <a:p>
            <a:endParaRPr lang="en-GB">
              <a:solidFill>
                <a:srgbClr val="2F5897"/>
              </a:solidFill>
            </a:endParaRPr>
          </a:p>
        </p:txBody>
      </p:sp>
      <p:sp>
        <p:nvSpPr>
          <p:cNvPr id="5" name="Slide Number Placeholder 4"/>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22198406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Date Placeholder 1"/>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3" name="Footer Placeholder 2"/>
          <p:cNvSpPr>
            <a:spLocks noGrp="1"/>
          </p:cNvSpPr>
          <p:nvPr>
            <p:ph type="ftr" sz="quarter" idx="11"/>
          </p:nvPr>
        </p:nvSpPr>
        <p:spPr/>
        <p:txBody>
          <a:bodyPr/>
          <a:lstStyle/>
          <a:p>
            <a:endParaRPr lang="en-GB">
              <a:solidFill>
                <a:srgbClr val="2F5897"/>
              </a:solidFill>
            </a:endParaRPr>
          </a:p>
        </p:txBody>
      </p:sp>
      <p:sp>
        <p:nvSpPr>
          <p:cNvPr id="4" name="Slide Number Placeholder 3"/>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19546977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6" name="Footer Placeholder 5"/>
          <p:cNvSpPr>
            <a:spLocks noGrp="1"/>
          </p:cNvSpPr>
          <p:nvPr>
            <p:ph type="ftr" sz="quarter" idx="11"/>
          </p:nvPr>
        </p:nvSpPr>
        <p:spPr/>
        <p:txBody>
          <a:bodyPr/>
          <a:lstStyle/>
          <a:p>
            <a:endParaRPr lang="en-GB">
              <a:solidFill>
                <a:srgbClr val="2F5897"/>
              </a:solidFill>
            </a:endParaRPr>
          </a:p>
        </p:txBody>
      </p:sp>
      <p:sp>
        <p:nvSpPr>
          <p:cNvPr id="7" name="Slide Number Placeholder 6"/>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
        <p:nvSpPr>
          <p:cNvPr id="8" name="Rectangle 7"/>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902254" y="1642472"/>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25334" y="1734312"/>
            <a:ext cx="3064845"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5393366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7" name="Slide Number Placeholder 6"/>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1016000" y="5029200"/>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Footer Placeholder 5"/>
          <p:cNvSpPr>
            <a:spLocks noGrp="1"/>
          </p:cNvSpPr>
          <p:nvPr>
            <p:ph type="ftr" sz="quarter" idx="11"/>
          </p:nvPr>
        </p:nvSpPr>
        <p:spPr/>
        <p:txBody>
          <a:bodyPr/>
          <a:lstStyle/>
          <a:p>
            <a:endParaRPr lang="en-GB">
              <a:solidFill>
                <a:srgbClr val="2F5897"/>
              </a:solidFill>
            </a:endParaRPr>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219200" y="5105401"/>
            <a:ext cx="9771352"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1012894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5" name="Footer Placeholder 4"/>
          <p:cNvSpPr>
            <a:spLocks noGrp="1"/>
          </p:cNvSpPr>
          <p:nvPr>
            <p:ph type="ftr" sz="quarter" idx="11"/>
          </p:nvPr>
        </p:nvSpPr>
        <p:spPr/>
        <p:txBody>
          <a:bodyPr/>
          <a:lstStyle/>
          <a:p>
            <a:endParaRPr lang="en-GB">
              <a:solidFill>
                <a:srgbClr val="2F5897"/>
              </a:solidFill>
            </a:endParaRPr>
          </a:p>
        </p:txBody>
      </p:sp>
      <p:sp>
        <p:nvSpPr>
          <p:cNvPr id="6" name="Slide Number Placeholder 5"/>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4312322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9273634" y="351410"/>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Vertical Title 1"/>
          <p:cNvSpPr>
            <a:spLocks noGrp="1"/>
          </p:cNvSpPr>
          <p:nvPr>
            <p:ph type="title" orient="vert"/>
          </p:nvPr>
        </p:nvSpPr>
        <p:spPr>
          <a:xfrm>
            <a:off x="9398103" y="395428"/>
            <a:ext cx="1980708"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5" name="Footer Placeholder 4"/>
          <p:cNvSpPr>
            <a:spLocks noGrp="1"/>
          </p:cNvSpPr>
          <p:nvPr>
            <p:ph type="ftr" sz="quarter" idx="11"/>
          </p:nvPr>
        </p:nvSpPr>
        <p:spPr/>
        <p:txBody>
          <a:bodyPr/>
          <a:lstStyle/>
          <a:p>
            <a:endParaRPr lang="en-GB">
              <a:solidFill>
                <a:srgbClr val="2F5897"/>
              </a:solidFill>
            </a:endParaRPr>
          </a:p>
        </p:txBody>
      </p:sp>
      <p:sp>
        <p:nvSpPr>
          <p:cNvPr id="6" name="Slide Number Placeholder 5"/>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Tree>
    <p:extLst>
      <p:ext uri="{BB962C8B-B14F-4D97-AF65-F5344CB8AC3E}">
        <p14:creationId xmlns:p14="http://schemas.microsoft.com/office/powerpoint/2010/main" val="1845236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6" name="Footer Placeholder 5"/>
          <p:cNvSpPr>
            <a:spLocks noGrp="1"/>
          </p:cNvSpPr>
          <p:nvPr>
            <p:ph type="ftr" sz="quarter" idx="11"/>
          </p:nvPr>
        </p:nvSpPr>
        <p:spPr/>
        <p:txBody>
          <a:bodyPr/>
          <a:lstStyle/>
          <a:p>
            <a:endParaRPr lang="en-GB">
              <a:solidFill>
                <a:srgbClr val="2F5897"/>
              </a:solidFill>
            </a:endParaRPr>
          </a:p>
        </p:txBody>
      </p:sp>
      <p:sp>
        <p:nvSpPr>
          <p:cNvPr id="7" name="Slide Number Placeholder 6"/>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
        <p:nvSpPr>
          <p:cNvPr id="8" name="Rectangle 7"/>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902254" y="1642472"/>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25334" y="1734312"/>
            <a:ext cx="3064845"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838965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7" name="Slide Number Placeholder 6"/>
          <p:cNvSpPr>
            <a:spLocks noGrp="1"/>
          </p:cNvSpPr>
          <p:nvPr>
            <p:ph type="sldNum" sz="quarter" idx="12"/>
          </p:nvPr>
        </p:nvSpPr>
        <p:spPr/>
        <p:txBody>
          <a:bodyPr/>
          <a:lstStyle/>
          <a:p>
            <a:fld id="{8C38C451-4949-482B-B27C-472ACF05E1B8}" type="slidenum">
              <a:rPr lang="en-GB" smtClean="0">
                <a:solidFill>
                  <a:srgbClr val="2F5897"/>
                </a:solidFill>
              </a:rPr>
              <a:pPr/>
              <a:t>‹#›</a:t>
            </a:fld>
            <a:endParaRPr lang="en-GB">
              <a:solidFill>
                <a:srgbClr val="2F5897"/>
              </a:solidFill>
            </a:endParaRPr>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1016000" y="5029200"/>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Footer Placeholder 5"/>
          <p:cNvSpPr>
            <a:spLocks noGrp="1"/>
          </p:cNvSpPr>
          <p:nvPr>
            <p:ph type="ftr" sz="quarter" idx="11"/>
          </p:nvPr>
        </p:nvSpPr>
        <p:spPr/>
        <p:txBody>
          <a:bodyPr/>
          <a:lstStyle/>
          <a:p>
            <a:endParaRPr lang="en-GB">
              <a:solidFill>
                <a:srgbClr val="2F5897"/>
              </a:solidFill>
            </a:endParaRPr>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219200" y="5105401"/>
            <a:ext cx="9771352"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21223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GB">
              <a:solidFill>
                <a:srgbClr val="2F5897"/>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fld id="{8C38C451-4949-482B-B27C-472ACF05E1B8}" type="slidenum">
              <a:rPr lang="en-GB" smtClean="0">
                <a:solidFill>
                  <a:srgbClr val="2F5897"/>
                </a:solidFill>
              </a:rPr>
              <a:pPr/>
              <a:t>‹#›</a:t>
            </a:fld>
            <a:endParaRPr lang="en-GB">
              <a:solidFill>
                <a:srgbClr val="2F5897"/>
              </a:solidFill>
            </a:endParaRPr>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497151" y="372862"/>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568171" y="408373"/>
            <a:ext cx="11014229"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989697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GB">
              <a:solidFill>
                <a:srgbClr val="2F5897"/>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fld id="{8C38C451-4949-482B-B27C-472ACF05E1B8}" type="slidenum">
              <a:rPr lang="en-GB" smtClean="0">
                <a:solidFill>
                  <a:srgbClr val="2F5897"/>
                </a:solidFill>
              </a:rPr>
              <a:pPr/>
              <a:t>‹#›</a:t>
            </a:fld>
            <a:endParaRPr lang="en-GB">
              <a:solidFill>
                <a:srgbClr val="2F5897"/>
              </a:solidFill>
            </a:endParaRPr>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497151" y="372862"/>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568171" y="408373"/>
            <a:ext cx="11014229"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5516526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GB">
              <a:solidFill>
                <a:srgbClr val="2F5897"/>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fld id="{8C38C451-4949-482B-B27C-472ACF05E1B8}" type="slidenum">
              <a:rPr lang="en-GB" smtClean="0">
                <a:solidFill>
                  <a:srgbClr val="2F5897"/>
                </a:solidFill>
              </a:rPr>
              <a:pPr/>
              <a:t>‹#›</a:t>
            </a:fld>
            <a:endParaRPr lang="en-GB">
              <a:solidFill>
                <a:srgbClr val="2F5897"/>
              </a:solidFill>
            </a:endParaRPr>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497151" y="372862"/>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568171" y="408373"/>
            <a:ext cx="11014229"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42340962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GB">
              <a:solidFill>
                <a:srgbClr val="2F5897"/>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fld id="{8C38C451-4949-482B-B27C-472ACF05E1B8}" type="slidenum">
              <a:rPr lang="en-GB" smtClean="0">
                <a:solidFill>
                  <a:srgbClr val="2F5897"/>
                </a:solidFill>
              </a:rPr>
              <a:pPr/>
              <a:t>‹#›</a:t>
            </a:fld>
            <a:endParaRPr lang="en-GB">
              <a:solidFill>
                <a:srgbClr val="2F5897"/>
              </a:solidFill>
            </a:endParaRPr>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497151" y="372862"/>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568171" y="408373"/>
            <a:ext cx="11014229"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41605044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GB">
              <a:solidFill>
                <a:srgbClr val="2F5897"/>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fld id="{8C38C451-4949-482B-B27C-472ACF05E1B8}" type="slidenum">
              <a:rPr lang="en-GB" smtClean="0">
                <a:solidFill>
                  <a:srgbClr val="2F5897"/>
                </a:solidFill>
              </a:rPr>
              <a:pPr/>
              <a:t>‹#›</a:t>
            </a:fld>
            <a:endParaRPr lang="en-GB">
              <a:solidFill>
                <a:srgbClr val="2F5897"/>
              </a:solidFill>
            </a:endParaRPr>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497151" y="372862"/>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568171" y="408373"/>
            <a:ext cx="11014229"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92132549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GB">
              <a:solidFill>
                <a:srgbClr val="2F5897"/>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fld id="{8C38C451-4949-482B-B27C-472ACF05E1B8}" type="slidenum">
              <a:rPr lang="en-GB" smtClean="0">
                <a:solidFill>
                  <a:srgbClr val="2F5897"/>
                </a:solidFill>
              </a:rPr>
              <a:pPr/>
              <a:t>‹#›</a:t>
            </a:fld>
            <a:endParaRPr lang="en-GB">
              <a:solidFill>
                <a:srgbClr val="2F5897"/>
              </a:solidFill>
            </a:endParaRPr>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497151" y="372862"/>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568171" y="408373"/>
            <a:ext cx="11014229"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421503181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useBgFill="1">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fld id="{C0AE475B-1158-4A62-B3AB-A3130D63D59E}" type="datetimeFigureOut">
              <a:rPr lang="en-GB" smtClean="0">
                <a:solidFill>
                  <a:srgbClr val="2F5897"/>
                </a:solidFill>
              </a:rPr>
              <a:pPr/>
              <a:t>30/01/2020</a:t>
            </a:fld>
            <a:endParaRPr lang="en-GB">
              <a:solidFill>
                <a:srgbClr val="2F5897"/>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GB">
              <a:solidFill>
                <a:srgbClr val="2F5897"/>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fld id="{8C38C451-4949-482B-B27C-472ACF05E1B8}" type="slidenum">
              <a:rPr lang="en-GB" smtClean="0">
                <a:solidFill>
                  <a:srgbClr val="2F5897"/>
                </a:solidFill>
              </a:rPr>
              <a:pPr/>
              <a:t>‹#›</a:t>
            </a:fld>
            <a:endParaRPr lang="en-GB">
              <a:solidFill>
                <a:srgbClr val="2F5897"/>
              </a:solidFill>
            </a:endParaRPr>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Rectangle 9"/>
          <p:cNvSpPr/>
          <p:nvPr/>
        </p:nvSpPr>
        <p:spPr>
          <a:xfrm>
            <a:off x="497151" y="372862"/>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568171" y="408373"/>
            <a:ext cx="11014229"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91374313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0.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5.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hyperlink" Target="https://www.google.co.uk/url?sa=i&amp;rct=j&amp;q=&amp;esrc=s&amp;source=images&amp;cd=&amp;cad=rja&amp;uact=8&amp;ved=2ahUKEwidpN62j83eAhXMCMAKHTg7DVsQjRx6BAgBEAU&amp;url=https://suelarkey.com.au/product/can-i-tell-you-about-aspergers-syndrome/&amp;psig=AOvVaw00giDHeA5UElX0AbxhLZ4-&amp;ust=1542052488721312"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hZUj0Lp9Oro" TargetMode="Externa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hyperlink" Target="https://faithmummy.wordpress.com/author/miriamgwynne/" TargetMode="External"/><Relationship Id="rId2" Type="http://schemas.openxmlformats.org/officeDocument/2006/relationships/hyperlink" Target="https://faithmummy.wordpress.com/2017/09/13/a-day-in-mainstream-school-for-my-autistic-daughter/"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6.xml"/><Relationship Id="rId5" Type="http://schemas.openxmlformats.org/officeDocument/2006/relationships/image" Target="../media/image22.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6.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6.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3.jpeg"/><Relationship Id="rId2" Type="http://schemas.openxmlformats.org/officeDocument/2006/relationships/image" Target="../media/image30.png"/><Relationship Id="rId1" Type="http://schemas.openxmlformats.org/officeDocument/2006/relationships/slideLayout" Target="../slideLayouts/slideLayout4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57.xml"/><Relationship Id="rId5" Type="http://schemas.openxmlformats.org/officeDocument/2006/relationships/image" Target="../media/image34.jpe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5.jpeg"/><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9.jpeg"/><Relationship Id="rId1" Type="http://schemas.openxmlformats.org/officeDocument/2006/relationships/slideLayout" Target="../slideLayouts/slideLayout57.xml"/><Relationship Id="rId5" Type="http://schemas.openxmlformats.org/officeDocument/2006/relationships/image" Target="../media/image38.png"/><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gif"/><Relationship Id="rId1" Type="http://schemas.openxmlformats.org/officeDocument/2006/relationships/slideLayout" Target="../slideLayouts/slideLayout57.xml"/><Relationship Id="rId5" Type="http://schemas.openxmlformats.org/officeDocument/2006/relationships/image" Target="../media/image38.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9.gif"/><Relationship Id="rId1" Type="http://schemas.openxmlformats.org/officeDocument/2006/relationships/slideLayout" Target="../slideLayouts/slideLayout57.xml"/><Relationship Id="rId6" Type="http://schemas.openxmlformats.org/officeDocument/2006/relationships/image" Target="../media/image33.jpeg"/><Relationship Id="rId5" Type="http://schemas.openxmlformats.org/officeDocument/2006/relationships/image" Target="../media/image43.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7.xml"/><Relationship Id="rId4" Type="http://schemas.openxmlformats.org/officeDocument/2006/relationships/image" Target="../media/image47.gif"/></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9.gif"/><Relationship Id="rId1" Type="http://schemas.openxmlformats.org/officeDocument/2006/relationships/slideLayout" Target="../slideLayouts/slideLayout57.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jpeg"/></Relationships>
</file>

<file path=ppt/slides/_rels/slide34.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png"/><Relationship Id="rId7" Type="http://schemas.openxmlformats.org/officeDocument/2006/relationships/image" Target="../media/image57.gif"/><Relationship Id="rId2" Type="http://schemas.openxmlformats.org/officeDocument/2006/relationships/image" Target="../media/image52.jpeg"/><Relationship Id="rId1" Type="http://schemas.openxmlformats.org/officeDocument/2006/relationships/slideLayout" Target="../slideLayouts/slideLayout68.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gif"/><Relationship Id="rId10" Type="http://schemas.openxmlformats.org/officeDocument/2006/relationships/image" Target="../media/image60.jpeg"/><Relationship Id="rId4" Type="http://schemas.openxmlformats.org/officeDocument/2006/relationships/image" Target="../media/image54.jpeg"/><Relationship Id="rId9" Type="http://schemas.openxmlformats.org/officeDocument/2006/relationships/image" Target="../media/image5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image" Target="../media/image62.jp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68.xml"/><Relationship Id="rId6" Type="http://schemas.openxmlformats.org/officeDocument/2006/relationships/image" Target="../media/image69.png"/><Relationship Id="rId5" Type="http://schemas.openxmlformats.org/officeDocument/2006/relationships/image" Target="../media/image68.jpeg"/><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5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g"/><Relationship Id="rId1" Type="http://schemas.openxmlformats.org/officeDocument/2006/relationships/slideLayout" Target="../slideLayouts/slideLayout72.xml"/><Relationship Id="rId4" Type="http://schemas.openxmlformats.org/officeDocument/2006/relationships/image" Target="../media/image7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Pupil Perceptions</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3685690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5520" y="188641"/>
            <a:ext cx="8424936" cy="6740307"/>
          </a:xfrm>
          <a:prstGeom prst="rect">
            <a:avLst/>
          </a:prstGeom>
        </p:spPr>
        <p:txBody>
          <a:bodyPr wrap="square">
            <a:spAutoFit/>
          </a:bodyPr>
          <a:lstStyle/>
          <a:p>
            <a:r>
              <a:rPr lang="en-GB" sz="2400" b="1" u="sng" dirty="0">
                <a:solidFill>
                  <a:prstClr val="black"/>
                </a:solidFill>
              </a:rPr>
              <a:t>P.E</a:t>
            </a:r>
            <a:r>
              <a:rPr lang="en-GB" sz="2400" dirty="0">
                <a:solidFill>
                  <a:prstClr val="black"/>
                </a:solidFill>
              </a:rPr>
              <a:t>  </a:t>
            </a:r>
            <a:r>
              <a:rPr lang="en-GB" sz="2400" dirty="0">
                <a:solidFill>
                  <a:prstClr val="black"/>
                </a:solidFill>
              </a:rPr>
              <a:t> I </a:t>
            </a:r>
            <a:r>
              <a:rPr lang="en-GB" sz="2400" dirty="0">
                <a:solidFill>
                  <a:prstClr val="black"/>
                </a:solidFill>
              </a:rPr>
              <a:t>hate PE so much</a:t>
            </a:r>
            <a:r>
              <a:rPr lang="en-GB" sz="2400" dirty="0">
                <a:solidFill>
                  <a:prstClr val="black"/>
                </a:solidFill>
              </a:rPr>
              <a:t>.</a:t>
            </a:r>
          </a:p>
          <a:p>
            <a:r>
              <a:rPr lang="en-GB" sz="2400" dirty="0">
                <a:solidFill>
                  <a:prstClr val="black"/>
                </a:solidFill>
              </a:rPr>
              <a:t> </a:t>
            </a:r>
            <a:r>
              <a:rPr lang="en-GB" sz="2400" dirty="0">
                <a:solidFill>
                  <a:prstClr val="black"/>
                </a:solidFill>
              </a:rPr>
              <a:t>I never know what we are going to do. </a:t>
            </a:r>
            <a:endParaRPr lang="en-GB" sz="2400" dirty="0">
              <a:solidFill>
                <a:prstClr val="black"/>
              </a:solidFill>
            </a:endParaRPr>
          </a:p>
          <a:p>
            <a:r>
              <a:rPr lang="en-GB" sz="2400" dirty="0">
                <a:solidFill>
                  <a:prstClr val="black"/>
                </a:solidFill>
              </a:rPr>
              <a:t>Sometimes </a:t>
            </a:r>
            <a:r>
              <a:rPr lang="en-GB" sz="2400" dirty="0">
                <a:solidFill>
                  <a:prstClr val="black"/>
                </a:solidFill>
              </a:rPr>
              <a:t>we do balls and sometimes running and sometimes sports. </a:t>
            </a:r>
            <a:endParaRPr lang="en-GB" sz="2400" dirty="0">
              <a:solidFill>
                <a:prstClr val="black"/>
              </a:solidFill>
            </a:endParaRPr>
          </a:p>
          <a:p>
            <a:r>
              <a:rPr lang="en-GB" sz="2400" dirty="0">
                <a:solidFill>
                  <a:prstClr val="black"/>
                </a:solidFill>
              </a:rPr>
              <a:t>I </a:t>
            </a:r>
            <a:r>
              <a:rPr lang="en-GB" sz="2400" dirty="0">
                <a:solidFill>
                  <a:prstClr val="black"/>
                </a:solidFill>
              </a:rPr>
              <a:t>hate it all. I know I can’t do it and people laugh</a:t>
            </a:r>
            <a:r>
              <a:rPr lang="en-GB" sz="2400" dirty="0">
                <a:solidFill>
                  <a:prstClr val="black"/>
                </a:solidFill>
              </a:rPr>
              <a:t>.</a:t>
            </a:r>
          </a:p>
          <a:p>
            <a:r>
              <a:rPr lang="en-GB" sz="2400" dirty="0">
                <a:solidFill>
                  <a:prstClr val="black"/>
                </a:solidFill>
              </a:rPr>
              <a:t> </a:t>
            </a:r>
            <a:r>
              <a:rPr lang="en-GB" sz="2400" dirty="0">
                <a:solidFill>
                  <a:prstClr val="black"/>
                </a:solidFill>
              </a:rPr>
              <a:t>How can I catch a ball when there is so much else going on in the same hall at the same time? </a:t>
            </a:r>
            <a:endParaRPr lang="en-GB" sz="2400" dirty="0">
              <a:solidFill>
                <a:prstClr val="black"/>
              </a:solidFill>
            </a:endParaRPr>
          </a:p>
          <a:p>
            <a:r>
              <a:rPr lang="en-GB" sz="2400" dirty="0">
                <a:solidFill>
                  <a:prstClr val="black"/>
                </a:solidFill>
              </a:rPr>
              <a:t>I </a:t>
            </a:r>
            <a:r>
              <a:rPr lang="en-GB" sz="2400" dirty="0">
                <a:solidFill>
                  <a:prstClr val="black"/>
                </a:solidFill>
              </a:rPr>
              <a:t>can’t focus</a:t>
            </a:r>
            <a:r>
              <a:rPr lang="en-GB" sz="2400" dirty="0">
                <a:solidFill>
                  <a:prstClr val="black"/>
                </a:solidFill>
              </a:rPr>
              <a:t>.</a:t>
            </a:r>
          </a:p>
          <a:p>
            <a:r>
              <a:rPr lang="en-GB" sz="2400" dirty="0">
                <a:solidFill>
                  <a:prstClr val="black"/>
                </a:solidFill>
              </a:rPr>
              <a:t> </a:t>
            </a:r>
            <a:r>
              <a:rPr lang="en-GB" sz="2400" dirty="0">
                <a:solidFill>
                  <a:prstClr val="black"/>
                </a:solidFill>
              </a:rPr>
              <a:t>I am so cold. My legs don’t like not having trousers on. My arms miss my cardigan so much</a:t>
            </a:r>
            <a:r>
              <a:rPr lang="en-GB" sz="2400" dirty="0">
                <a:solidFill>
                  <a:prstClr val="black"/>
                </a:solidFill>
              </a:rPr>
              <a:t>.</a:t>
            </a:r>
          </a:p>
          <a:p>
            <a:r>
              <a:rPr lang="en-GB" sz="2400" dirty="0">
                <a:solidFill>
                  <a:prstClr val="black"/>
                </a:solidFill>
              </a:rPr>
              <a:t>I </a:t>
            </a:r>
            <a:r>
              <a:rPr lang="en-GB" sz="2400" dirty="0">
                <a:solidFill>
                  <a:prstClr val="black"/>
                </a:solidFill>
              </a:rPr>
              <a:t>once fell and hurt myself in PE so I don’t run now because running is dangerous plus </a:t>
            </a:r>
            <a:r>
              <a:rPr lang="en-GB" sz="2400" b="1" dirty="0">
                <a:solidFill>
                  <a:prstClr val="black"/>
                </a:solidFill>
              </a:rPr>
              <a:t>they </a:t>
            </a:r>
            <a:endParaRPr lang="en-GB" sz="2400" b="1" dirty="0">
              <a:solidFill>
                <a:prstClr val="black"/>
              </a:solidFill>
            </a:endParaRPr>
          </a:p>
          <a:p>
            <a:r>
              <a:rPr lang="en-GB" sz="2400" b="1" dirty="0">
                <a:solidFill>
                  <a:prstClr val="black"/>
                </a:solidFill>
              </a:rPr>
              <a:t>said </a:t>
            </a:r>
            <a:r>
              <a:rPr lang="en-GB" sz="2400" b="1" dirty="0">
                <a:solidFill>
                  <a:prstClr val="black"/>
                </a:solidFill>
              </a:rPr>
              <a:t>at assembly to not run in school </a:t>
            </a:r>
            <a:endParaRPr lang="en-GB" sz="2400" b="1" dirty="0">
              <a:solidFill>
                <a:prstClr val="black"/>
              </a:solidFill>
            </a:endParaRPr>
          </a:p>
          <a:p>
            <a:r>
              <a:rPr lang="en-GB" sz="2400" b="1" dirty="0">
                <a:solidFill>
                  <a:prstClr val="black"/>
                </a:solidFill>
              </a:rPr>
              <a:t>so </a:t>
            </a:r>
            <a:r>
              <a:rPr lang="en-GB" sz="2400" b="1" dirty="0">
                <a:solidFill>
                  <a:prstClr val="black"/>
                </a:solidFill>
              </a:rPr>
              <a:t>I don’t run</a:t>
            </a:r>
            <a:r>
              <a:rPr lang="en-GB" sz="2400" dirty="0">
                <a:solidFill>
                  <a:prstClr val="black"/>
                </a:solidFill>
              </a:rPr>
              <a:t>. </a:t>
            </a:r>
            <a:endParaRPr lang="en-GB" sz="2400" dirty="0">
              <a:solidFill>
                <a:prstClr val="black"/>
              </a:solidFill>
            </a:endParaRPr>
          </a:p>
          <a:p>
            <a:r>
              <a:rPr lang="en-GB" sz="2400" dirty="0">
                <a:solidFill>
                  <a:prstClr val="black"/>
                </a:solidFill>
              </a:rPr>
              <a:t>Then </a:t>
            </a:r>
            <a:r>
              <a:rPr lang="en-GB" sz="2400" dirty="0">
                <a:solidFill>
                  <a:prstClr val="black"/>
                </a:solidFill>
              </a:rPr>
              <a:t>they tell me to run and I want to </a:t>
            </a:r>
            <a:endParaRPr lang="en-GB" sz="2400" dirty="0">
              <a:solidFill>
                <a:prstClr val="black"/>
              </a:solidFill>
            </a:endParaRPr>
          </a:p>
          <a:p>
            <a:r>
              <a:rPr lang="en-GB" sz="2400" dirty="0">
                <a:solidFill>
                  <a:prstClr val="black"/>
                </a:solidFill>
              </a:rPr>
              <a:t>ask </a:t>
            </a:r>
            <a:r>
              <a:rPr lang="en-GB" sz="2400" dirty="0">
                <a:solidFill>
                  <a:prstClr val="black"/>
                </a:solidFill>
              </a:rPr>
              <a:t> </a:t>
            </a:r>
            <a:r>
              <a:rPr lang="en-GB" sz="2400" dirty="0">
                <a:solidFill>
                  <a:prstClr val="black"/>
                </a:solidFill>
              </a:rPr>
              <a:t>‘</a:t>
            </a:r>
            <a:r>
              <a:rPr lang="en-GB" sz="2400" dirty="0">
                <a:solidFill>
                  <a:prstClr val="black"/>
                </a:solidFill>
              </a:rPr>
              <a:t>but you said not to run in school’ </a:t>
            </a:r>
            <a:endParaRPr lang="en-GB" sz="2400" dirty="0">
              <a:solidFill>
                <a:prstClr val="black"/>
              </a:solidFill>
            </a:endParaRPr>
          </a:p>
          <a:p>
            <a:r>
              <a:rPr lang="en-GB" sz="2400" dirty="0">
                <a:solidFill>
                  <a:prstClr val="black"/>
                </a:solidFill>
              </a:rPr>
              <a:t>but </a:t>
            </a:r>
            <a:r>
              <a:rPr lang="en-GB" sz="2400" dirty="0">
                <a:solidFill>
                  <a:prstClr val="black"/>
                </a:solidFill>
              </a:rPr>
              <a:t>my voice won’t work. </a:t>
            </a:r>
            <a:endParaRPr lang="en-GB" sz="2400" dirty="0">
              <a:solidFill>
                <a:prstClr val="black"/>
              </a:solidFill>
            </a:endParaRPr>
          </a:p>
          <a:p>
            <a:r>
              <a:rPr lang="en-GB" sz="2400" b="1" dirty="0">
                <a:solidFill>
                  <a:prstClr val="black"/>
                </a:solidFill>
              </a:rPr>
              <a:t>I </a:t>
            </a:r>
            <a:r>
              <a:rPr lang="en-GB" sz="2400" b="1" dirty="0">
                <a:solidFill>
                  <a:prstClr val="black"/>
                </a:solidFill>
              </a:rPr>
              <a:t>want to cry. The tears won’t come</a:t>
            </a:r>
            <a:r>
              <a:rPr lang="en-GB" sz="2400" b="1" dirty="0">
                <a:solidFill>
                  <a:prstClr val="black"/>
                </a:solidFill>
              </a:rPr>
              <a:t>.</a:t>
            </a:r>
            <a:endParaRPr lang="en-GB" sz="2200" b="1" dirty="0">
              <a:solidFill>
                <a:prstClr val="black"/>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7086" y="4653136"/>
            <a:ext cx="2921636"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331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7528" y="188640"/>
            <a:ext cx="8352928" cy="6586418"/>
          </a:xfrm>
          <a:prstGeom prst="rect">
            <a:avLst/>
          </a:prstGeom>
        </p:spPr>
        <p:txBody>
          <a:bodyPr wrap="square">
            <a:spAutoFit/>
          </a:bodyPr>
          <a:lstStyle/>
          <a:p>
            <a:r>
              <a:rPr lang="en-GB" sz="2400" dirty="0">
                <a:solidFill>
                  <a:prstClr val="black"/>
                </a:solidFill>
              </a:rPr>
              <a:t>I do like school</a:t>
            </a:r>
            <a:r>
              <a:rPr lang="en-GB" sz="2400" dirty="0">
                <a:solidFill>
                  <a:prstClr val="black"/>
                </a:solidFill>
              </a:rPr>
              <a:t>.</a:t>
            </a:r>
          </a:p>
          <a:p>
            <a:r>
              <a:rPr lang="en-GB" sz="2400" dirty="0">
                <a:solidFill>
                  <a:prstClr val="black"/>
                </a:solidFill>
              </a:rPr>
              <a:t> </a:t>
            </a:r>
            <a:r>
              <a:rPr lang="en-GB" sz="2400" dirty="0">
                <a:solidFill>
                  <a:prstClr val="black"/>
                </a:solidFill>
              </a:rPr>
              <a:t>I like learning and I like doing work. </a:t>
            </a:r>
            <a:endParaRPr lang="en-GB" sz="2400" dirty="0">
              <a:solidFill>
                <a:prstClr val="black"/>
              </a:solidFill>
            </a:endParaRPr>
          </a:p>
          <a:p>
            <a:r>
              <a:rPr lang="en-GB" sz="2400" dirty="0">
                <a:solidFill>
                  <a:prstClr val="black"/>
                </a:solidFill>
              </a:rPr>
              <a:t>I </a:t>
            </a:r>
            <a:r>
              <a:rPr lang="en-GB" sz="2400" dirty="0">
                <a:solidFill>
                  <a:prstClr val="black"/>
                </a:solidFill>
              </a:rPr>
              <a:t>like having a desk and I really want to be star of the week</a:t>
            </a:r>
            <a:r>
              <a:rPr lang="en-GB" sz="2400" dirty="0">
                <a:solidFill>
                  <a:prstClr val="black"/>
                </a:solidFill>
              </a:rPr>
              <a:t>.</a:t>
            </a:r>
          </a:p>
          <a:p>
            <a:r>
              <a:rPr lang="en-GB" sz="2400" dirty="0">
                <a:solidFill>
                  <a:prstClr val="black"/>
                </a:solidFill>
              </a:rPr>
              <a:t> </a:t>
            </a:r>
            <a:r>
              <a:rPr lang="en-GB" sz="2400" dirty="0">
                <a:solidFill>
                  <a:prstClr val="black"/>
                </a:solidFill>
              </a:rPr>
              <a:t>I like the other children though I don’t know if they like me. </a:t>
            </a:r>
            <a:endParaRPr lang="en-GB" sz="2400" dirty="0">
              <a:solidFill>
                <a:prstClr val="black"/>
              </a:solidFill>
            </a:endParaRPr>
          </a:p>
          <a:p>
            <a:r>
              <a:rPr lang="en-GB" sz="2400" dirty="0">
                <a:solidFill>
                  <a:prstClr val="black"/>
                </a:solidFill>
              </a:rPr>
              <a:t>Mum, I</a:t>
            </a:r>
            <a:r>
              <a:rPr lang="en-GB" sz="2400" dirty="0">
                <a:solidFill>
                  <a:prstClr val="black"/>
                </a:solidFill>
              </a:rPr>
              <a:t> want to tell you about things that have bothered me like being told to work quicker or not eating. </a:t>
            </a:r>
            <a:endParaRPr lang="en-GB" sz="2400" dirty="0">
              <a:solidFill>
                <a:prstClr val="black"/>
              </a:solidFill>
            </a:endParaRPr>
          </a:p>
          <a:p>
            <a:r>
              <a:rPr lang="en-GB" sz="2400" dirty="0">
                <a:solidFill>
                  <a:prstClr val="black"/>
                </a:solidFill>
              </a:rPr>
              <a:t>I </a:t>
            </a:r>
            <a:r>
              <a:rPr lang="en-GB" sz="2400" dirty="0">
                <a:solidFill>
                  <a:prstClr val="black"/>
                </a:solidFill>
              </a:rPr>
              <a:t>am tired from it all and </a:t>
            </a:r>
            <a:endParaRPr lang="en-GB" sz="2400" dirty="0">
              <a:solidFill>
                <a:prstClr val="black"/>
              </a:solidFill>
            </a:endParaRPr>
          </a:p>
          <a:p>
            <a:r>
              <a:rPr lang="en-GB" sz="2400" dirty="0">
                <a:solidFill>
                  <a:prstClr val="black"/>
                </a:solidFill>
              </a:rPr>
              <a:t>now </a:t>
            </a:r>
            <a:r>
              <a:rPr lang="en-GB" sz="2400" dirty="0">
                <a:solidFill>
                  <a:prstClr val="black"/>
                </a:solidFill>
              </a:rPr>
              <a:t>I feel safe. </a:t>
            </a:r>
            <a:endParaRPr lang="en-GB" sz="2400" dirty="0">
              <a:solidFill>
                <a:prstClr val="black"/>
              </a:solidFill>
            </a:endParaRPr>
          </a:p>
          <a:p>
            <a:r>
              <a:rPr lang="en-GB" sz="2400" b="1" dirty="0">
                <a:solidFill>
                  <a:prstClr val="black"/>
                </a:solidFill>
              </a:rPr>
              <a:t>I </a:t>
            </a:r>
            <a:r>
              <a:rPr lang="en-GB" sz="2400" b="1" dirty="0">
                <a:solidFill>
                  <a:prstClr val="black"/>
                </a:solidFill>
              </a:rPr>
              <a:t>want to cry. This time the tears will </a:t>
            </a:r>
            <a:endParaRPr lang="en-GB" sz="2400" b="1" dirty="0">
              <a:solidFill>
                <a:prstClr val="black"/>
              </a:solidFill>
            </a:endParaRPr>
          </a:p>
          <a:p>
            <a:r>
              <a:rPr lang="en-GB" sz="2400" b="1" dirty="0">
                <a:solidFill>
                  <a:prstClr val="black"/>
                </a:solidFill>
              </a:rPr>
              <a:t>come </a:t>
            </a:r>
            <a:r>
              <a:rPr lang="en-GB" sz="2400" b="1" dirty="0">
                <a:solidFill>
                  <a:prstClr val="black"/>
                </a:solidFill>
              </a:rPr>
              <a:t>so please let them. </a:t>
            </a:r>
            <a:endParaRPr lang="en-GB" sz="2400" b="1" dirty="0">
              <a:solidFill>
                <a:prstClr val="black"/>
              </a:solidFill>
            </a:endParaRPr>
          </a:p>
          <a:p>
            <a:endParaRPr lang="en-GB" sz="2200" b="1" dirty="0">
              <a:solidFill>
                <a:prstClr val="black"/>
              </a:solidFill>
            </a:endParaRPr>
          </a:p>
          <a:p>
            <a:endParaRPr lang="en-GB" sz="2200" b="1" dirty="0">
              <a:solidFill>
                <a:prstClr val="black"/>
              </a:solidFill>
            </a:endParaRPr>
          </a:p>
          <a:p>
            <a:endParaRPr lang="en-GB" sz="2200" b="1" dirty="0">
              <a:solidFill>
                <a:prstClr val="black"/>
              </a:solidFill>
            </a:endParaRPr>
          </a:p>
          <a:p>
            <a:endParaRPr lang="en-GB" sz="2200" b="1" dirty="0">
              <a:solidFill>
                <a:prstClr val="black"/>
              </a:solidFill>
            </a:endParaRPr>
          </a:p>
          <a:p>
            <a:endParaRPr lang="en-GB" sz="2200" dirty="0">
              <a:solidFill>
                <a:prstClr val="black"/>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177" y="3433665"/>
            <a:ext cx="214312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723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5601" y="404664"/>
            <a:ext cx="6512511" cy="1143000"/>
          </a:xfrm>
        </p:spPr>
        <p:txBody>
          <a:bodyPr/>
          <a:lstStyle/>
          <a:p>
            <a:r>
              <a:rPr lang="en-US" dirty="0">
                <a:latin typeface="+mn-lt"/>
              </a:rPr>
              <a:t>Pupil Perceptions</a:t>
            </a:r>
            <a:endParaRPr lang="en-GB" dirty="0">
              <a:latin typeface="+mn-lt"/>
            </a:endParaRPr>
          </a:p>
        </p:txBody>
      </p:sp>
      <p:sp>
        <p:nvSpPr>
          <p:cNvPr id="3" name="Content Placeholder 2"/>
          <p:cNvSpPr>
            <a:spLocks noGrp="1"/>
          </p:cNvSpPr>
          <p:nvPr>
            <p:ph idx="1"/>
          </p:nvPr>
        </p:nvSpPr>
        <p:spPr>
          <a:xfrm>
            <a:off x="2063552" y="1772816"/>
            <a:ext cx="7560840" cy="3816424"/>
          </a:xfrm>
        </p:spPr>
        <p:txBody>
          <a:bodyPr/>
          <a:lstStyle/>
          <a:p>
            <a:r>
              <a:rPr lang="en-GB" dirty="0" smtClean="0"/>
              <a:t>What will we do next……</a:t>
            </a:r>
          </a:p>
          <a:p>
            <a:endParaRPr lang="en-GB" dirty="0"/>
          </a:p>
          <a:p>
            <a:endParaRPr lang="en-GB" dirty="0" smtClean="0"/>
          </a:p>
          <a:p>
            <a:endParaRPr lang="en-GB" dirty="0"/>
          </a:p>
          <a:p>
            <a:endParaRPr lang="en-GB" dirty="0" smtClean="0"/>
          </a:p>
          <a:p>
            <a:endParaRPr lang="en-GB" dirty="0"/>
          </a:p>
          <a:p>
            <a:endParaRPr lang="en-GB" dirty="0" smtClean="0"/>
          </a:p>
          <a:p>
            <a:r>
              <a:rPr lang="en-GB" dirty="0" smtClean="0"/>
              <a:t>What would you like us to do next…</a:t>
            </a:r>
            <a:endParaRPr lang="en-GB" dirty="0"/>
          </a:p>
        </p:txBody>
      </p:sp>
    </p:spTree>
    <p:extLst>
      <p:ext uri="{BB962C8B-B14F-4D97-AF65-F5344CB8AC3E}">
        <p14:creationId xmlns:p14="http://schemas.microsoft.com/office/powerpoint/2010/main" val="2878642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3713" y="3645025"/>
            <a:ext cx="4025591" cy="817611"/>
          </a:xfrm>
        </p:spPr>
        <p:txBody>
          <a:bodyPr>
            <a:normAutofit fontScale="90000"/>
          </a:bodyPr>
          <a:lstStyle/>
          <a:p>
            <a:r>
              <a:rPr lang="en-GB" dirty="0" smtClean="0"/>
              <a:t>Sharing diagnosis</a:t>
            </a:r>
            <a:endParaRPr lang="en-GB" dirty="0"/>
          </a:p>
        </p:txBody>
      </p:sp>
      <p:sp>
        <p:nvSpPr>
          <p:cNvPr id="3" name="Subtitle 2"/>
          <p:cNvSpPr>
            <a:spLocks noGrp="1"/>
          </p:cNvSpPr>
          <p:nvPr>
            <p:ph type="subTitle" idx="1"/>
          </p:nvPr>
        </p:nvSpPr>
        <p:spPr>
          <a:xfrm>
            <a:off x="2667000" y="5482365"/>
            <a:ext cx="6858000" cy="376208"/>
          </a:xfrm>
        </p:spPr>
        <p:txBody>
          <a:bodyPr>
            <a:normAutofit fontScale="62500" lnSpcReduction="20000"/>
          </a:bodyPr>
          <a:lstStyle/>
          <a:p>
            <a:r>
              <a:rPr lang="en-GB" dirty="0"/>
              <a:t>examples on how </a:t>
            </a:r>
            <a:r>
              <a:rPr lang="en-GB" dirty="0" smtClean="0"/>
              <a:t>I </a:t>
            </a:r>
            <a:r>
              <a:rPr lang="en-GB" dirty="0"/>
              <a:t>have done it in the past with different levels of </a:t>
            </a:r>
            <a:r>
              <a:rPr lang="en-GB" dirty="0" smtClean="0"/>
              <a:t>pupils</a:t>
            </a:r>
            <a:endParaRPr lang="en-GB" dirty="0"/>
          </a:p>
          <a:p>
            <a:endParaRPr lang="en-GB" dirty="0"/>
          </a:p>
        </p:txBody>
      </p:sp>
    </p:spTree>
    <p:extLst>
      <p:ext uri="{BB962C8B-B14F-4D97-AF65-F5344CB8AC3E}">
        <p14:creationId xmlns:p14="http://schemas.microsoft.com/office/powerpoint/2010/main" val="1661912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mn-lt"/>
              </a:rPr>
              <a:t>Pupil Perception </a:t>
            </a:r>
            <a:br>
              <a:rPr lang="en-GB" dirty="0" smtClean="0">
                <a:latin typeface="+mn-lt"/>
              </a:rPr>
            </a:br>
            <a:r>
              <a:rPr lang="en-GB" dirty="0" smtClean="0">
                <a:latin typeface="+mn-lt"/>
              </a:rPr>
              <a:t>Sharing diagnosis</a:t>
            </a:r>
            <a:endParaRPr lang="en-GB" dirty="0">
              <a:latin typeface="+mn-lt"/>
            </a:endParaRPr>
          </a:p>
        </p:txBody>
      </p:sp>
      <p:sp>
        <p:nvSpPr>
          <p:cNvPr id="3" name="Content Placeholder 2"/>
          <p:cNvSpPr>
            <a:spLocks noGrp="1"/>
          </p:cNvSpPr>
          <p:nvPr>
            <p:ph idx="1"/>
          </p:nvPr>
        </p:nvSpPr>
        <p:spPr/>
        <p:txBody>
          <a:bodyPr>
            <a:normAutofit/>
          </a:bodyPr>
          <a:lstStyle/>
          <a:p>
            <a:pPr marL="114300" indent="0">
              <a:buNone/>
            </a:pPr>
            <a:endParaRPr lang="en-US" dirty="0"/>
          </a:p>
          <a:p>
            <a:pPr marL="114300" indent="0">
              <a:buNone/>
            </a:pPr>
            <a:r>
              <a:rPr lang="en-GB" dirty="0" smtClean="0"/>
              <a:t>When to tell a child? Parents </a:t>
            </a:r>
            <a:r>
              <a:rPr lang="en-GB" dirty="0"/>
              <a:t>may </a:t>
            </a:r>
            <a:r>
              <a:rPr lang="en-GB" dirty="0" smtClean="0"/>
              <a:t>fear:</a:t>
            </a:r>
          </a:p>
          <a:p>
            <a:r>
              <a:rPr lang="en-GB" dirty="0" smtClean="0"/>
              <a:t>their </a:t>
            </a:r>
            <a:r>
              <a:rPr lang="en-GB" dirty="0"/>
              <a:t>child will not understand, </a:t>
            </a:r>
            <a:endParaRPr lang="en-GB" dirty="0" smtClean="0"/>
          </a:p>
          <a:p>
            <a:r>
              <a:rPr lang="en-GB" dirty="0" smtClean="0"/>
              <a:t>their </a:t>
            </a:r>
            <a:r>
              <a:rPr lang="en-GB" dirty="0"/>
              <a:t>child may lose some of his/her options in life, </a:t>
            </a:r>
            <a:endParaRPr lang="en-GB" dirty="0" smtClean="0"/>
          </a:p>
          <a:p>
            <a:r>
              <a:rPr lang="en-GB" dirty="0" smtClean="0"/>
              <a:t>their </a:t>
            </a:r>
            <a:r>
              <a:rPr lang="en-GB" dirty="0"/>
              <a:t>child will become angry or depressed because they have a </a:t>
            </a:r>
            <a:r>
              <a:rPr lang="en-GB" dirty="0" smtClean="0"/>
              <a:t>disability</a:t>
            </a:r>
          </a:p>
          <a:p>
            <a:r>
              <a:rPr lang="en-GB" dirty="0" smtClean="0"/>
              <a:t>the </a:t>
            </a:r>
            <a:r>
              <a:rPr lang="en-GB" dirty="0"/>
              <a:t>child (or others) will use the disability as an excuse for why they can not do something, </a:t>
            </a:r>
            <a:endParaRPr lang="en-GB" dirty="0" smtClean="0"/>
          </a:p>
          <a:p>
            <a:r>
              <a:rPr lang="en-GB" dirty="0" smtClean="0"/>
              <a:t>the </a:t>
            </a:r>
            <a:r>
              <a:rPr lang="en-GB" dirty="0"/>
              <a:t>child will think of themselves (or others will think of the child) as a complete failure with no hope for a positive future. </a:t>
            </a:r>
          </a:p>
        </p:txBody>
      </p:sp>
    </p:spTree>
    <p:extLst>
      <p:ext uri="{BB962C8B-B14F-4D97-AF65-F5344CB8AC3E}">
        <p14:creationId xmlns:p14="http://schemas.microsoft.com/office/powerpoint/2010/main" val="3409291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063552" y="548681"/>
            <a:ext cx="8229600" cy="5505475"/>
          </a:xfrm>
        </p:spPr>
        <p:txBody>
          <a:bodyPr>
            <a:normAutofit/>
          </a:bodyPr>
          <a:lstStyle/>
          <a:p>
            <a:r>
              <a:rPr lang="en-GB" dirty="0" smtClean="0"/>
              <a:t>Parent’s </a:t>
            </a:r>
            <a:r>
              <a:rPr lang="en-GB" dirty="0"/>
              <a:t>decision whether </a:t>
            </a:r>
            <a:r>
              <a:rPr lang="en-GB" dirty="0" smtClean="0"/>
              <a:t>to </a:t>
            </a:r>
            <a:r>
              <a:rPr lang="en-GB" dirty="0"/>
              <a:t>share information </a:t>
            </a:r>
            <a:endParaRPr lang="en-GB" dirty="0" smtClean="0"/>
          </a:p>
          <a:p>
            <a:r>
              <a:rPr lang="en-GB" dirty="0" smtClean="0"/>
              <a:t>No </a:t>
            </a:r>
            <a:r>
              <a:rPr lang="en-GB" dirty="0"/>
              <a:t>exact age or time </a:t>
            </a:r>
            <a:endParaRPr lang="en-GB" dirty="0" smtClean="0"/>
          </a:p>
          <a:p>
            <a:r>
              <a:rPr lang="en-GB" dirty="0" smtClean="0"/>
              <a:t>May be asking questions  such as why cant I do that? What is wrong with me?</a:t>
            </a:r>
          </a:p>
          <a:p>
            <a:r>
              <a:rPr lang="en-GB" dirty="0" smtClean="0"/>
              <a:t>Set a positive tone and attitude about uniqueness</a:t>
            </a:r>
          </a:p>
          <a:p>
            <a:r>
              <a:rPr lang="en-GB" dirty="0"/>
              <a:t>I</a:t>
            </a:r>
            <a:r>
              <a:rPr lang="en-GB" dirty="0" smtClean="0"/>
              <a:t>ndividualized </a:t>
            </a:r>
            <a:r>
              <a:rPr lang="en-GB" dirty="0"/>
              <a:t>and meaningful to them. </a:t>
            </a:r>
            <a:endParaRPr lang="en-GB" dirty="0" smtClean="0"/>
          </a:p>
          <a:p>
            <a:r>
              <a:rPr lang="en-GB" dirty="0"/>
              <a:t>N</a:t>
            </a:r>
            <a:r>
              <a:rPr lang="en-GB" dirty="0" smtClean="0"/>
              <a:t>ot to be </a:t>
            </a:r>
            <a:r>
              <a:rPr lang="en-GB" dirty="0"/>
              <a:t>given too much </a:t>
            </a:r>
            <a:r>
              <a:rPr lang="en-GB" dirty="0" smtClean="0"/>
              <a:t>information</a:t>
            </a:r>
          </a:p>
          <a:p>
            <a:r>
              <a:rPr lang="en-GB" dirty="0" smtClean="0"/>
              <a:t>Start with the questions asked</a:t>
            </a:r>
          </a:p>
          <a:p>
            <a:r>
              <a:rPr lang="en-GB" dirty="0" smtClean="0"/>
              <a:t>Check understanding </a:t>
            </a:r>
          </a:p>
          <a:p>
            <a:r>
              <a:rPr lang="en-GB" dirty="0"/>
              <a:t>B</a:t>
            </a:r>
            <a:r>
              <a:rPr lang="en-GB" dirty="0" smtClean="0"/>
              <a:t>ooks </a:t>
            </a:r>
            <a:r>
              <a:rPr lang="en-GB" dirty="0"/>
              <a:t>written by children </a:t>
            </a:r>
            <a:endParaRPr lang="en-GB" dirty="0" smtClean="0"/>
          </a:p>
          <a:p>
            <a:r>
              <a:rPr lang="en-GB" dirty="0"/>
              <a:t>Begin with the positive aspects of </a:t>
            </a:r>
            <a:r>
              <a:rPr lang="en-GB" dirty="0" smtClean="0"/>
              <a:t>ASD</a:t>
            </a:r>
          </a:p>
          <a:p>
            <a:r>
              <a:rPr lang="en-GB" dirty="0"/>
              <a:t>Let </a:t>
            </a:r>
            <a:r>
              <a:rPr lang="en-GB" dirty="0" smtClean="0"/>
              <a:t>them know they are not alone</a:t>
            </a:r>
            <a:endParaRPr lang="en-GB" dirty="0"/>
          </a:p>
          <a:p>
            <a:endParaRPr lang="en-GB" dirty="0" smtClean="0"/>
          </a:p>
        </p:txBody>
      </p:sp>
    </p:spTree>
    <p:extLst>
      <p:ext uri="{BB962C8B-B14F-4D97-AF65-F5344CB8AC3E}">
        <p14:creationId xmlns:p14="http://schemas.microsoft.com/office/powerpoint/2010/main" val="3296695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l="18047" t="16172" r="52814" b="8738"/>
          <a:stretch/>
        </p:blipFill>
        <p:spPr bwMode="auto">
          <a:xfrm>
            <a:off x="1703512" y="88333"/>
            <a:ext cx="2782888" cy="403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1583" t="31137" r="57028" b="11704"/>
          <a:stretch/>
        </p:blipFill>
        <p:spPr bwMode="auto">
          <a:xfrm>
            <a:off x="7777955" y="108610"/>
            <a:ext cx="2676709" cy="405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592456" y="5589240"/>
            <a:ext cx="7247960" cy="369332"/>
          </a:xfrm>
          <a:prstGeom prst="rect">
            <a:avLst/>
          </a:prstGeom>
        </p:spPr>
        <p:txBody>
          <a:bodyPr wrap="square">
            <a:spAutoFit/>
          </a:bodyPr>
          <a:lstStyle/>
          <a:p>
            <a:r>
              <a:rPr lang="en-GB" dirty="0">
                <a:solidFill>
                  <a:prstClr val="black"/>
                </a:solidFill>
              </a:rPr>
              <a:t>https://autism.sesamestreet.org/video/amazing-1-2-3/</a:t>
            </a:r>
          </a:p>
        </p:txBody>
      </p:sp>
      <p:sp>
        <p:nvSpPr>
          <p:cNvPr id="3" name="Rectangle 2"/>
          <p:cNvSpPr/>
          <p:nvPr/>
        </p:nvSpPr>
        <p:spPr>
          <a:xfrm>
            <a:off x="4527298" y="620689"/>
            <a:ext cx="3080871" cy="3693319"/>
          </a:xfrm>
          <a:prstGeom prst="rect">
            <a:avLst/>
          </a:prstGeom>
        </p:spPr>
        <p:txBody>
          <a:bodyPr wrap="square">
            <a:spAutoFit/>
          </a:bodyPr>
          <a:lstStyle/>
          <a:p>
            <a:pPr marL="114300"/>
            <a:r>
              <a:rPr lang="en-US" dirty="0">
                <a:solidFill>
                  <a:prstClr val="black"/>
                </a:solidFill>
              </a:rPr>
              <a:t>I am Special </a:t>
            </a:r>
            <a:r>
              <a:rPr lang="en-US" dirty="0">
                <a:solidFill>
                  <a:prstClr val="black"/>
                </a:solidFill>
              </a:rPr>
              <a:t>-</a:t>
            </a:r>
          </a:p>
          <a:p>
            <a:pPr marL="114300"/>
            <a:endParaRPr lang="en-US" dirty="0">
              <a:solidFill>
                <a:prstClr val="black"/>
              </a:solidFill>
            </a:endParaRPr>
          </a:p>
          <a:p>
            <a:pPr marL="114300"/>
            <a:r>
              <a:rPr lang="en-US" dirty="0" err="1">
                <a:solidFill>
                  <a:prstClr val="black"/>
                </a:solidFill>
              </a:rPr>
              <a:t>Programme</a:t>
            </a:r>
            <a:r>
              <a:rPr lang="en-US" dirty="0">
                <a:solidFill>
                  <a:prstClr val="black"/>
                </a:solidFill>
              </a:rPr>
              <a:t> for pupils:</a:t>
            </a:r>
          </a:p>
          <a:p>
            <a:pPr marL="114300"/>
            <a:endParaRPr lang="en-US" dirty="0">
              <a:solidFill>
                <a:prstClr val="black"/>
              </a:solidFill>
            </a:endParaRPr>
          </a:p>
          <a:p>
            <a:pPr marL="400050" indent="-285750">
              <a:buFont typeface="Arial" panose="020B0604020202020204" pitchFamily="34" charset="0"/>
              <a:buChar char="•"/>
            </a:pPr>
            <a:r>
              <a:rPr lang="en-US" dirty="0">
                <a:solidFill>
                  <a:prstClr val="black"/>
                </a:solidFill>
              </a:rPr>
              <a:t>to express </a:t>
            </a:r>
            <a:r>
              <a:rPr lang="en-US" dirty="0">
                <a:solidFill>
                  <a:prstClr val="black"/>
                </a:solidFill>
              </a:rPr>
              <a:t>how they feel about their diagnosis </a:t>
            </a:r>
          </a:p>
          <a:p>
            <a:pPr marL="400050" indent="-285750">
              <a:buFont typeface="Arial" panose="020B0604020202020204" pitchFamily="34" charset="0"/>
              <a:buChar char="•"/>
            </a:pPr>
            <a:r>
              <a:rPr lang="en-US" dirty="0">
                <a:solidFill>
                  <a:prstClr val="black"/>
                </a:solidFill>
              </a:rPr>
              <a:t>gain </a:t>
            </a:r>
            <a:r>
              <a:rPr lang="en-US" dirty="0">
                <a:solidFill>
                  <a:prstClr val="black"/>
                </a:solidFill>
              </a:rPr>
              <a:t>a greater insight to their </a:t>
            </a:r>
            <a:r>
              <a:rPr lang="en-US" dirty="0">
                <a:solidFill>
                  <a:prstClr val="black"/>
                </a:solidFill>
              </a:rPr>
              <a:t>challenges</a:t>
            </a:r>
          </a:p>
          <a:p>
            <a:pPr marL="400050" indent="-285750">
              <a:buFont typeface="Arial" panose="020B0604020202020204" pitchFamily="34" charset="0"/>
              <a:buChar char="•"/>
            </a:pPr>
            <a:r>
              <a:rPr lang="en-US" dirty="0">
                <a:solidFill>
                  <a:prstClr val="black"/>
                </a:solidFill>
              </a:rPr>
              <a:t>awareness </a:t>
            </a:r>
            <a:r>
              <a:rPr lang="en-US" dirty="0">
                <a:solidFill>
                  <a:prstClr val="black"/>
                </a:solidFill>
              </a:rPr>
              <a:t>that there are other individuals who express similar challenges</a:t>
            </a:r>
          </a:p>
        </p:txBody>
      </p:sp>
    </p:spTree>
    <p:extLst>
      <p:ext uri="{BB962C8B-B14F-4D97-AF65-F5344CB8AC3E}">
        <p14:creationId xmlns:p14="http://schemas.microsoft.com/office/powerpoint/2010/main" val="2567949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229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794831" y="1752601"/>
            <a:ext cx="2602338" cy="43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4" y="-4214813"/>
            <a:ext cx="9096375" cy="15287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descr="Related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7968" y="667250"/>
            <a:ext cx="4426818" cy="54253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7648" y="637432"/>
            <a:ext cx="2162554" cy="3240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6655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smtClean="0">
              <a:hlinkClick r:id="rId2"/>
            </a:endParaRPr>
          </a:p>
          <a:p>
            <a:endParaRPr lang="en-GB" dirty="0">
              <a:hlinkClick r:id="rId2"/>
            </a:endParaRPr>
          </a:p>
          <a:p>
            <a:r>
              <a:rPr lang="en-GB" dirty="0" smtClean="0">
                <a:hlinkClick r:id="rId2"/>
              </a:rPr>
              <a:t>https</a:t>
            </a:r>
            <a:r>
              <a:rPr lang="en-GB" dirty="0">
                <a:hlinkClick r:id="rId2"/>
              </a:rPr>
              <a:t>://</a:t>
            </a:r>
            <a:r>
              <a:rPr lang="en-GB" dirty="0" smtClean="0">
                <a:hlinkClick r:id="rId2"/>
              </a:rPr>
              <a:t>www.youtube.com/watch?v=hZUj0Lp9Oro</a:t>
            </a:r>
            <a:endParaRPr lang="en-GB" dirty="0" smtClean="0"/>
          </a:p>
          <a:p>
            <a:endParaRPr lang="en-GB" dirty="0"/>
          </a:p>
          <a:p>
            <a:endParaRPr lang="en-GB"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521" y="200025"/>
            <a:ext cx="2124075"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8613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pupil’s voice….</a:t>
            </a:r>
            <a:endParaRPr lang="en-GB" dirty="0"/>
          </a:p>
        </p:txBody>
      </p:sp>
      <p:sp>
        <p:nvSpPr>
          <p:cNvPr id="4" name="Content Placeholder 3"/>
          <p:cNvSpPr>
            <a:spLocks noGrp="1"/>
          </p:cNvSpPr>
          <p:nvPr>
            <p:ph idx="1"/>
          </p:nvPr>
        </p:nvSpPr>
        <p:spPr>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dirty="0"/>
              <a:t>I feel confident when I get to be with all my friends.  I like to feel as if the teachers are looking after me by supporting me with my difficulties such as making new friends, homework and school work.</a:t>
            </a:r>
          </a:p>
        </p:txBody>
      </p:sp>
    </p:spTree>
    <p:extLst>
      <p:ext uri="{BB962C8B-B14F-4D97-AF65-F5344CB8AC3E}">
        <p14:creationId xmlns:p14="http://schemas.microsoft.com/office/powerpoint/2010/main" val="926150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188640"/>
            <a:ext cx="8748464" cy="1359024"/>
          </a:xfrm>
        </p:spPr>
        <p:txBody>
          <a:bodyPr>
            <a:normAutofit fontScale="90000"/>
          </a:bodyPr>
          <a:lstStyle/>
          <a:p>
            <a:r>
              <a:rPr lang="en-US" dirty="0" smtClean="0">
                <a:latin typeface="+mn-lt"/>
              </a:rPr>
              <a:t/>
            </a:r>
            <a:br>
              <a:rPr lang="en-US" dirty="0" smtClean="0">
                <a:latin typeface="+mn-lt"/>
              </a:rPr>
            </a:br>
            <a:r>
              <a:rPr lang="en-US" dirty="0" smtClean="0">
                <a:latin typeface="+mn-lt"/>
              </a:rPr>
              <a:t>Pupil Perceptions </a:t>
            </a:r>
            <a:br>
              <a:rPr lang="en-US" dirty="0" smtClean="0">
                <a:latin typeface="+mn-lt"/>
              </a:rPr>
            </a:br>
            <a:r>
              <a:rPr lang="en-GB" sz="2700" dirty="0"/>
              <a:t>A Day In Mainstream School For My Autistic  </a:t>
            </a:r>
            <a:r>
              <a:rPr lang="en-GB" sz="2700" dirty="0"/>
              <a:t>Daughter</a:t>
            </a:r>
            <a:r>
              <a:rPr lang="en-GB" sz="2700" b="1" dirty="0"/>
              <a:t>  </a:t>
            </a:r>
            <a:r>
              <a:rPr lang="en-GB" sz="1800" u="sng" dirty="0">
                <a:hlinkClick r:id="rId2" tooltip="12:12 pm"/>
              </a:rPr>
              <a:t>Sept </a:t>
            </a:r>
            <a:r>
              <a:rPr lang="en-GB" sz="1800" u="sng" dirty="0">
                <a:hlinkClick r:id="rId2" tooltip="12:12 pm"/>
              </a:rPr>
              <a:t>13, 2017</a:t>
            </a:r>
            <a:r>
              <a:rPr lang="en-GB" sz="1800" dirty="0"/>
              <a:t> by </a:t>
            </a:r>
            <a:r>
              <a:rPr lang="en-GB" sz="1800" u="sng" dirty="0" err="1">
                <a:hlinkClick r:id="rId3" tooltip="View all posts by miriamgwynne"/>
              </a:rPr>
              <a:t>miriamgwynne</a:t>
            </a:r>
            <a:r>
              <a:rPr lang="en-GB" sz="1800" dirty="0"/>
              <a:t> </a:t>
            </a:r>
            <a:r>
              <a:rPr lang="en-GB" sz="2200" dirty="0"/>
              <a:t/>
            </a:r>
            <a:br>
              <a:rPr lang="en-GB" sz="2200" dirty="0"/>
            </a:br>
            <a:endParaRPr lang="en-GB" dirty="0">
              <a:latin typeface="+mn-lt"/>
            </a:endParaRPr>
          </a:p>
        </p:txBody>
      </p:sp>
      <p:sp>
        <p:nvSpPr>
          <p:cNvPr id="3" name="Content Placeholder 2"/>
          <p:cNvSpPr>
            <a:spLocks noGrp="1"/>
          </p:cNvSpPr>
          <p:nvPr>
            <p:ph idx="1"/>
          </p:nvPr>
        </p:nvSpPr>
        <p:spPr>
          <a:xfrm>
            <a:off x="1919536" y="1772816"/>
            <a:ext cx="8496944" cy="4896544"/>
          </a:xfrm>
        </p:spPr>
        <p:txBody>
          <a:bodyPr>
            <a:normAutofit fontScale="92500" lnSpcReduction="10000"/>
          </a:bodyPr>
          <a:lstStyle/>
          <a:p>
            <a:pPr marL="114300" indent="0">
              <a:buNone/>
            </a:pPr>
            <a:r>
              <a:rPr lang="en-GB" sz="2000" i="1" dirty="0"/>
              <a:t>written </a:t>
            </a:r>
            <a:r>
              <a:rPr lang="en-GB" sz="2000" i="1" dirty="0"/>
              <a:t>with her full consent and approval to help others see how challenging mainstream can be </a:t>
            </a:r>
            <a:endParaRPr lang="en-GB" sz="2000" i="1" dirty="0"/>
          </a:p>
          <a:p>
            <a:pPr marL="114300" indent="0">
              <a:buNone/>
            </a:pPr>
            <a:r>
              <a:rPr lang="en-GB" i="1" dirty="0"/>
              <a:t/>
            </a:r>
            <a:br>
              <a:rPr lang="en-GB" i="1" dirty="0"/>
            </a:br>
            <a:r>
              <a:rPr lang="en-GB" b="1" u="sng" dirty="0"/>
              <a:t>Morning preparation </a:t>
            </a:r>
            <a:endParaRPr lang="en-GB" b="1" u="sng" dirty="0" smtClean="0"/>
          </a:p>
          <a:p>
            <a:pPr marL="114300" indent="0">
              <a:buNone/>
            </a:pPr>
            <a:r>
              <a:rPr lang="en-GB" dirty="0" smtClean="0"/>
              <a:t>I </a:t>
            </a:r>
            <a:r>
              <a:rPr lang="en-GB" dirty="0"/>
              <a:t>wake up and come downstairs </a:t>
            </a:r>
            <a:endParaRPr lang="en-GB" dirty="0" smtClean="0"/>
          </a:p>
          <a:p>
            <a:pPr marL="114300" indent="0">
              <a:buNone/>
            </a:pPr>
            <a:r>
              <a:rPr lang="en-GB" dirty="0" smtClean="0"/>
              <a:t>and </a:t>
            </a:r>
            <a:r>
              <a:rPr lang="en-GB" dirty="0"/>
              <a:t>try not to think about school </a:t>
            </a:r>
            <a:endParaRPr lang="en-GB" dirty="0" smtClean="0"/>
          </a:p>
          <a:p>
            <a:pPr marL="114300" indent="0">
              <a:buNone/>
            </a:pPr>
            <a:r>
              <a:rPr lang="en-GB" dirty="0" smtClean="0"/>
              <a:t>too </a:t>
            </a:r>
            <a:r>
              <a:rPr lang="en-GB" dirty="0"/>
              <a:t>much. I get my </a:t>
            </a:r>
            <a:r>
              <a:rPr lang="en-GB" dirty="0" err="1"/>
              <a:t>iPad</a:t>
            </a:r>
            <a:r>
              <a:rPr lang="en-GB" dirty="0"/>
              <a:t> or toys and </a:t>
            </a:r>
            <a:endParaRPr lang="en-GB" dirty="0" smtClean="0"/>
          </a:p>
          <a:p>
            <a:pPr marL="114300" indent="0">
              <a:buNone/>
            </a:pPr>
            <a:r>
              <a:rPr lang="en-GB" dirty="0" smtClean="0"/>
              <a:t>set </a:t>
            </a:r>
            <a:r>
              <a:rPr lang="en-GB" dirty="0"/>
              <a:t>them up just how I like it. I know I need to get dressed and eat but until things are ‘right’ I can’t think about those things. </a:t>
            </a:r>
            <a:endParaRPr lang="en-GB" dirty="0" smtClean="0"/>
          </a:p>
          <a:p>
            <a:pPr marL="114300" indent="0">
              <a:buNone/>
            </a:pPr>
            <a:r>
              <a:rPr lang="en-GB" b="1" dirty="0" smtClean="0"/>
              <a:t>I </a:t>
            </a:r>
            <a:r>
              <a:rPr lang="en-GB" b="1" dirty="0"/>
              <a:t>need to do one thing at a time so please leave me alone. </a:t>
            </a:r>
            <a:r>
              <a:rPr lang="en-GB" dirty="0"/>
              <a:t>Let me do it my way. Constantly asking me questions is so stressful as is nagging me about time. By the time we need to leave I am already stressed and anxious</a:t>
            </a:r>
            <a:r>
              <a:rPr lang="en-GB" dirty="0" smtClean="0"/>
              <a:t>.</a:t>
            </a:r>
            <a:endParaRPr lang="en-GB"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4010" y="1772817"/>
            <a:ext cx="3600400" cy="2478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9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Primary 3</a:t>
            </a:r>
            <a:endParaRPr lang="en-GB" dirty="0"/>
          </a:p>
        </p:txBody>
      </p:sp>
      <p:sp>
        <p:nvSpPr>
          <p:cNvPr id="3" name="Content Placeholder 2"/>
          <p:cNvSpPr>
            <a:spLocks noGrp="1"/>
          </p:cNvSpPr>
          <p:nvPr>
            <p:ph idx="1"/>
          </p:nvPr>
        </p:nvSpPr>
        <p:spPr/>
        <p:txBody>
          <a:bodyPr/>
          <a:lstStyle/>
          <a:p>
            <a:r>
              <a:rPr lang="en-GB" dirty="0" smtClean="0"/>
              <a:t>Very articulate</a:t>
            </a:r>
          </a:p>
          <a:p>
            <a:r>
              <a:rPr lang="en-GB" dirty="0" smtClean="0"/>
              <a:t>Several misconceptions about </a:t>
            </a:r>
            <a:r>
              <a:rPr lang="en-GB" dirty="0" err="1" smtClean="0"/>
              <a:t>Aspergers</a:t>
            </a:r>
            <a:endParaRPr lang="en-GB" dirty="0" smtClean="0"/>
          </a:p>
          <a:p>
            <a:r>
              <a:rPr lang="en-GB" dirty="0" smtClean="0"/>
              <a:t>Theses misconceptions  were impacting on his school work</a:t>
            </a:r>
            <a:endParaRPr lang="en-GB" dirty="0"/>
          </a:p>
        </p:txBody>
      </p:sp>
    </p:spTree>
    <p:extLst>
      <p:ext uri="{BB962C8B-B14F-4D97-AF65-F5344CB8AC3E}">
        <p14:creationId xmlns:p14="http://schemas.microsoft.com/office/powerpoint/2010/main" val="3851492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2667000" y="914400"/>
            <a:ext cx="6572250" cy="4800600"/>
          </a:xfrm>
          <a:prstGeom prst="cloudCallout">
            <a:avLst>
              <a:gd name="adj1" fmla="val 41888"/>
              <a:gd name="adj2" fmla="val 4223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2" name="Title 1"/>
          <p:cNvSpPr>
            <a:spLocks noGrp="1"/>
          </p:cNvSpPr>
          <p:nvPr>
            <p:ph type="title"/>
          </p:nvPr>
        </p:nvSpPr>
        <p:spPr>
          <a:xfrm>
            <a:off x="3067050" y="355151"/>
            <a:ext cx="6172200" cy="857250"/>
          </a:xfrm>
        </p:spPr>
        <p:txBody>
          <a:bodyPr/>
          <a:lstStyle/>
          <a:p>
            <a:r>
              <a:rPr lang="en-GB" dirty="0" smtClean="0"/>
              <a:t>What I </a:t>
            </a:r>
            <a:r>
              <a:rPr lang="en-GB" dirty="0" smtClean="0">
                <a:solidFill>
                  <a:srgbClr val="FF0000"/>
                </a:solidFill>
              </a:rPr>
              <a:t>think.</a:t>
            </a:r>
            <a:endParaRPr lang="en-GB" dirty="0">
              <a:solidFill>
                <a:srgbClr val="00B050"/>
              </a:solidFill>
            </a:endParaRPr>
          </a:p>
        </p:txBody>
      </p:sp>
      <p:sp>
        <p:nvSpPr>
          <p:cNvPr id="3" name="Content Placeholder 2"/>
          <p:cNvSpPr>
            <a:spLocks noGrp="1"/>
          </p:cNvSpPr>
          <p:nvPr>
            <p:ph idx="1"/>
          </p:nvPr>
        </p:nvSpPr>
        <p:spPr>
          <a:xfrm>
            <a:off x="3524250" y="2000251"/>
            <a:ext cx="4457700" cy="2937272"/>
          </a:xfrm>
        </p:spPr>
        <p:txBody>
          <a:bodyPr>
            <a:normAutofit fontScale="62500" lnSpcReduction="20000"/>
          </a:bodyPr>
          <a:lstStyle/>
          <a:p>
            <a:r>
              <a:rPr lang="en-GB" dirty="0" smtClean="0"/>
              <a:t>My Asperger’s makes me so smart, but it’s not so smart to me until I recognise it makes smartness to me</a:t>
            </a:r>
          </a:p>
          <a:p>
            <a:r>
              <a:rPr lang="en-GB" dirty="0"/>
              <a:t>My Asperger’s </a:t>
            </a:r>
            <a:r>
              <a:rPr lang="en-GB" dirty="0" smtClean="0"/>
              <a:t>I know a little bit but not too much because my dad says that it would just go </a:t>
            </a:r>
            <a:r>
              <a:rPr lang="en-GB" dirty="0" err="1" smtClean="0"/>
              <a:t>unuse</a:t>
            </a:r>
            <a:r>
              <a:rPr lang="en-GB" dirty="0" smtClean="0"/>
              <a:t> (just leave it in your head and not use it anymore)</a:t>
            </a:r>
            <a:endParaRPr lang="en-GB" dirty="0"/>
          </a:p>
          <a:p>
            <a:r>
              <a:rPr lang="en-GB" dirty="0" smtClean="0"/>
              <a:t>If someone walked to someone like me and </a:t>
            </a:r>
            <a:r>
              <a:rPr lang="en-GB" dirty="0"/>
              <a:t>just say </a:t>
            </a:r>
            <a:r>
              <a:rPr lang="en-GB" dirty="0" smtClean="0"/>
              <a:t>Asperger’s it would make me feel if no-one likes me and sad.</a:t>
            </a:r>
          </a:p>
          <a:p>
            <a:r>
              <a:rPr lang="en-GB" b="1" dirty="0" smtClean="0"/>
              <a:t>My work has to go down again so I can my Asperger’s doesn’t go away and I would have to think, think, think, about my work</a:t>
            </a:r>
            <a:endParaRPr lang="en-GB" b="1" dirty="0"/>
          </a:p>
        </p:txBody>
      </p:sp>
      <p:pic>
        <p:nvPicPr>
          <p:cNvPr id="4" name="Picture 3" descr="C:\Users\barnesh\AppData\Local\Microsoft\Windows\Temporary Internet Files\Content.IE5\G0PLD2BW\comic-boy[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2052" y="4972051"/>
            <a:ext cx="617371" cy="93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410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2667000" y="914400"/>
            <a:ext cx="6572250" cy="4800600"/>
          </a:xfrm>
          <a:prstGeom prst="cloudCallout">
            <a:avLst>
              <a:gd name="adj1" fmla="val 41888"/>
              <a:gd name="adj2" fmla="val 4223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2" name="Title 1"/>
          <p:cNvSpPr>
            <a:spLocks noGrp="1"/>
          </p:cNvSpPr>
          <p:nvPr>
            <p:ph type="title"/>
          </p:nvPr>
        </p:nvSpPr>
        <p:spPr>
          <a:xfrm>
            <a:off x="3067050" y="370916"/>
            <a:ext cx="6172200" cy="857250"/>
          </a:xfrm>
        </p:spPr>
        <p:txBody>
          <a:bodyPr/>
          <a:lstStyle/>
          <a:p>
            <a:r>
              <a:rPr lang="en-GB" dirty="0" smtClean="0"/>
              <a:t>What I </a:t>
            </a:r>
            <a:r>
              <a:rPr lang="en-GB" dirty="0" smtClean="0">
                <a:solidFill>
                  <a:srgbClr val="FF0000"/>
                </a:solidFill>
              </a:rPr>
              <a:t>know.</a:t>
            </a:r>
            <a:endParaRPr lang="en-GB" dirty="0">
              <a:solidFill>
                <a:srgbClr val="00B050"/>
              </a:solidFill>
            </a:endParaRPr>
          </a:p>
        </p:txBody>
      </p:sp>
      <p:sp>
        <p:nvSpPr>
          <p:cNvPr id="3" name="Content Placeholder 2"/>
          <p:cNvSpPr>
            <a:spLocks noGrp="1"/>
          </p:cNvSpPr>
          <p:nvPr>
            <p:ph idx="1"/>
          </p:nvPr>
        </p:nvSpPr>
        <p:spPr>
          <a:xfrm>
            <a:off x="3524250" y="2000251"/>
            <a:ext cx="4457700" cy="2937272"/>
          </a:xfrm>
        </p:spPr>
        <p:txBody>
          <a:bodyPr>
            <a:normAutofit/>
          </a:bodyPr>
          <a:lstStyle/>
          <a:p>
            <a:r>
              <a:rPr lang="en-GB" dirty="0" smtClean="0"/>
              <a:t>My Asperger’s doesn’t defend my concentration very well</a:t>
            </a:r>
            <a:endParaRPr lang="en-GB" dirty="0"/>
          </a:p>
        </p:txBody>
      </p:sp>
      <p:pic>
        <p:nvPicPr>
          <p:cNvPr id="4" name="Picture 3" descr="C:\Users\barnesh\AppData\Local\Microsoft\Windows\Temporary Internet Files\Content.IE5\G0PLD2BW\comic-boy[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2052" y="4972051"/>
            <a:ext cx="617371" cy="9384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barnesh\AppData\Local\Microsoft\Windows\Temporary Internet Files\Content.IE5\G0PLD2BW\red-hea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838450" y="5156119"/>
            <a:ext cx="571500" cy="6877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barnesh\AppData\Local\Microsoft\Windows\Temporary Internet Files\Content.IE5\V2T6A5O0\big-tick[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1" y="5215039"/>
            <a:ext cx="254907" cy="2478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barnesh\AppData\Local\Microsoft\Windows\Temporary Internet Files\Content.IE5\WB6FSN0Z\8066863117_61b1ccbd93_z[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5040" y="2814358"/>
            <a:ext cx="85556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638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2667000" y="914400"/>
            <a:ext cx="6572250" cy="4800600"/>
          </a:xfrm>
          <a:prstGeom prst="cloudCallout">
            <a:avLst>
              <a:gd name="adj1" fmla="val 41888"/>
              <a:gd name="adj2" fmla="val 4223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2" name="Title 1"/>
          <p:cNvSpPr>
            <a:spLocks noGrp="1"/>
          </p:cNvSpPr>
          <p:nvPr>
            <p:ph type="title"/>
          </p:nvPr>
        </p:nvSpPr>
        <p:spPr>
          <a:xfrm>
            <a:off x="3124200" y="290320"/>
            <a:ext cx="6172200" cy="857250"/>
          </a:xfrm>
        </p:spPr>
        <p:txBody>
          <a:bodyPr/>
          <a:lstStyle/>
          <a:p>
            <a:r>
              <a:rPr lang="en-GB" dirty="0" smtClean="0"/>
              <a:t>What can help me.</a:t>
            </a:r>
            <a:endParaRPr lang="en-GB" dirty="0">
              <a:solidFill>
                <a:srgbClr val="00B050"/>
              </a:solidFill>
            </a:endParaRPr>
          </a:p>
        </p:txBody>
      </p:sp>
      <p:sp>
        <p:nvSpPr>
          <p:cNvPr id="3" name="Content Placeholder 2"/>
          <p:cNvSpPr>
            <a:spLocks noGrp="1"/>
          </p:cNvSpPr>
          <p:nvPr>
            <p:ph idx="1"/>
          </p:nvPr>
        </p:nvSpPr>
        <p:spPr>
          <a:xfrm>
            <a:off x="3524250" y="2000251"/>
            <a:ext cx="4457700" cy="2937272"/>
          </a:xfrm>
        </p:spPr>
        <p:txBody>
          <a:bodyPr>
            <a:normAutofit/>
          </a:bodyPr>
          <a:lstStyle/>
          <a:p>
            <a:r>
              <a:rPr lang="en-GB" dirty="0" smtClean="0"/>
              <a:t>I could wear ear defenders</a:t>
            </a:r>
            <a:endParaRPr lang="en-GB" dirty="0"/>
          </a:p>
        </p:txBody>
      </p:sp>
      <p:pic>
        <p:nvPicPr>
          <p:cNvPr id="4" name="Picture 3" descr="C:\Users\barnesh\AppData\Local\Microsoft\Windows\Temporary Internet Files\Content.IE5\G0PLD2BW\comic-boy[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2052" y="4972051"/>
            <a:ext cx="617371" cy="9384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barnesh\AppData\Local\Microsoft\Windows\Temporary Internet Files\Content.IE5\G0PLD2BW\red-hea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838450" y="5156119"/>
            <a:ext cx="571500" cy="6877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barnesh\AppData\Local\Microsoft\Windows\Temporary Internet Files\Content.IE5\V2T6A5O0\big-tick[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1" y="5215039"/>
            <a:ext cx="254907" cy="2478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barnesh\AppData\Local\Microsoft\Windows\Temporary Internet Files\Content.IE5\WB6FSN0Z\8066863117_61b1ccbd93_z[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6151" y="2068253"/>
            <a:ext cx="480845" cy="3211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barnesh\AppData\Local\Microsoft\Windows\Temporary Internet Files\Content.IE5\V2T6A5O0\Headphone_icon.svg[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81951" y="1862022"/>
            <a:ext cx="542925"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9470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My Asperger’s makes me so smart</a:t>
            </a:r>
          </a:p>
        </p:txBody>
      </p:sp>
      <p:pic>
        <p:nvPicPr>
          <p:cNvPr id="4" name="Picture 3" descr="C:\Users\barnesh\AppData\Local\Microsoft\Windows\Temporary Internet Files\Content.IE5\G0PLD2BW\comic-boy[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8450" y="1257300"/>
            <a:ext cx="228600" cy="3474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barnesh\AppData\Local\Microsoft\Windows\Temporary Internet Files\Content.IE5\G0PLD2BW\red-head[1].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324851" y="2000251"/>
            <a:ext cx="664011" cy="1100450"/>
          </a:xfrm>
          <a:prstGeom prst="rect">
            <a:avLst/>
          </a:prstGeom>
          <a:noFill/>
          <a:extLst>
            <a:ext uri="{909E8E84-426E-40DD-AFC4-6F175D3DCCD1}">
              <a14:hiddenFill xmlns:a14="http://schemas.microsoft.com/office/drawing/2010/main">
                <a:solidFill>
                  <a:srgbClr val="FFFFFF"/>
                </a:solidFill>
              </a14:hiddenFill>
            </a:ext>
          </a:extLst>
        </p:spPr>
      </p:pic>
      <p:sp>
        <p:nvSpPr>
          <p:cNvPr id="6" name="Oval Callout 5"/>
          <p:cNvSpPr/>
          <p:nvPr/>
        </p:nvSpPr>
        <p:spPr>
          <a:xfrm>
            <a:off x="5810250" y="2057400"/>
            <a:ext cx="2114550" cy="742950"/>
          </a:xfrm>
          <a:prstGeom prst="wedgeEllipseCallout">
            <a:avLst>
              <a:gd name="adj1" fmla="val 70836"/>
              <a:gd name="adj2" fmla="val -145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prstClr val="white"/>
                </a:solidFill>
              </a:rPr>
              <a:t>Not true</a:t>
            </a:r>
          </a:p>
          <a:p>
            <a:pPr algn="ctr"/>
            <a:r>
              <a:rPr lang="en-GB" sz="3000" dirty="0">
                <a:solidFill>
                  <a:srgbClr val="FF0000"/>
                </a:solidFill>
              </a:rPr>
              <a:t>X</a:t>
            </a:r>
          </a:p>
        </p:txBody>
      </p:sp>
      <p:sp>
        <p:nvSpPr>
          <p:cNvPr id="7" name="Cloud Callout 6"/>
          <p:cNvSpPr/>
          <p:nvPr/>
        </p:nvSpPr>
        <p:spPr>
          <a:xfrm>
            <a:off x="4324350" y="3143250"/>
            <a:ext cx="3600450" cy="1428750"/>
          </a:xfrm>
          <a:prstGeom prst="cloudCallout">
            <a:avLst>
              <a:gd name="adj1" fmla="val -65068"/>
              <a:gd name="adj2" fmla="val 791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pic>
        <p:nvPicPr>
          <p:cNvPr id="8" name="Picture 7" descr="C:\Users\barnesh\AppData\Local\Microsoft\Windows\Temporary Internet Files\Content.IE5\G0PLD2BW\comic-boy[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5650" y="5086350"/>
            <a:ext cx="228600" cy="3474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barnesh\AppData\Local\Microsoft\Windows\Temporary Internet Files\Content.IE5\G0PLD2BW\red-hea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39200" y="4857245"/>
            <a:ext cx="250200" cy="414650"/>
          </a:xfrm>
          <a:prstGeom prst="rect">
            <a:avLst/>
          </a:prstGeom>
          <a:noFill/>
          <a:extLst>
            <a:ext uri="{909E8E84-426E-40DD-AFC4-6F175D3DCCD1}">
              <a14:hiddenFill xmlns:a14="http://schemas.microsoft.com/office/drawing/2010/main">
                <a:solidFill>
                  <a:srgbClr val="FFFFFF"/>
                </a:solidFill>
              </a14:hiddenFill>
            </a:ext>
          </a:extLst>
        </p:spPr>
      </p:pic>
      <p:sp>
        <p:nvSpPr>
          <p:cNvPr id="10" name="Cloud Callout 9"/>
          <p:cNvSpPr/>
          <p:nvPr/>
        </p:nvSpPr>
        <p:spPr>
          <a:xfrm>
            <a:off x="4438650" y="3257550"/>
            <a:ext cx="3600450" cy="1428750"/>
          </a:xfrm>
          <a:prstGeom prst="cloudCallout">
            <a:avLst>
              <a:gd name="adj1" fmla="val 69367"/>
              <a:gd name="adj2" fmla="val 589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prstClr val="white"/>
                </a:solidFill>
              </a:rPr>
              <a:t>You are a smart boy.</a:t>
            </a:r>
          </a:p>
          <a:p>
            <a:pPr algn="ctr"/>
            <a:r>
              <a:rPr lang="en-GB" sz="1350" dirty="0">
                <a:solidFill>
                  <a:prstClr val="white"/>
                </a:solidFill>
              </a:rPr>
              <a:t>You also has Asperger’s</a:t>
            </a:r>
          </a:p>
        </p:txBody>
      </p:sp>
      <p:pic>
        <p:nvPicPr>
          <p:cNvPr id="1026" name="Picture 2" descr="C:\Users\barnesh\AppData\Local\Microsoft\Windows\Temporary Internet Files\Content.IE5\ZJG78DOH\Award_star_(gold)[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1" y="2743200"/>
            <a:ext cx="1499909"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barnesh\AppData\Local\Microsoft\Windows\Temporary Internet Files\Content.IE5\WB6FSN0Z\asperger[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4600" y="4344248"/>
            <a:ext cx="1314450" cy="742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5814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Olly</a:t>
            </a:r>
            <a:r>
              <a:rPr lang="en-GB" dirty="0" smtClean="0"/>
              <a:t>, you have smartness</a:t>
            </a:r>
            <a:endParaRPr lang="en-GB" dirty="0"/>
          </a:p>
        </p:txBody>
      </p:sp>
      <p:sp>
        <p:nvSpPr>
          <p:cNvPr id="3" name="Content Placeholder 2"/>
          <p:cNvSpPr>
            <a:spLocks noGrp="1"/>
          </p:cNvSpPr>
          <p:nvPr>
            <p:ph idx="1"/>
          </p:nvPr>
        </p:nvSpPr>
        <p:spPr/>
        <p:txBody>
          <a:bodyPr/>
          <a:lstStyle/>
          <a:p>
            <a:r>
              <a:rPr lang="en-GB" dirty="0" smtClean="0"/>
              <a:t>You are a clever boy, you have a clever brain</a:t>
            </a:r>
            <a:endParaRPr lang="en-GB" dirty="0"/>
          </a:p>
        </p:txBody>
      </p:sp>
      <p:pic>
        <p:nvPicPr>
          <p:cNvPr id="2050" name="Picture 2" descr="C:\Users\barnesh\AppData\Local\Microsoft\Windows\Temporary Internet Files\Content.IE5\ZJG78DOH\Award_star_(gold)[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1" y="4193241"/>
            <a:ext cx="1385385" cy="131966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arnesh\AppData\Local\Microsoft\Windows\Temporary Internet Files\Content.IE5\G0PLD2BW\trophy[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7301" y="4099476"/>
            <a:ext cx="2007394" cy="15071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barnesh\AppData\Local\Microsoft\Windows\Temporary Internet Files\Content.IE5\V2T6A5O0\200px-GoldMedal[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3531" y="4001708"/>
            <a:ext cx="1143200" cy="14861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barnesh\AppData\Local\Microsoft\Windows\Temporary Internet Files\Content.IE5\G0PLD2BW\comic-boy[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62313" y="2800351"/>
            <a:ext cx="617371" cy="9384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barnesh\AppData\Local\Microsoft\Windows\Temporary Internet Files\Content.IE5\G0PLD2BW\red-head[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64353" y="1066440"/>
            <a:ext cx="664011" cy="11004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barnesh\AppData\Local\Microsoft\Windows\Temporary Internet Files\Content.IE5\V2T6A5O0\Brain_picture[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7501" y="2974658"/>
            <a:ext cx="1129862" cy="589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9402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 also have ASD</a:t>
            </a:r>
            <a:endParaRPr lang="en-GB" dirty="0"/>
          </a:p>
        </p:txBody>
      </p:sp>
      <p:sp>
        <p:nvSpPr>
          <p:cNvPr id="3" name="Content Placeholder 2"/>
          <p:cNvSpPr>
            <a:spLocks noGrp="1"/>
          </p:cNvSpPr>
          <p:nvPr>
            <p:ph idx="1"/>
          </p:nvPr>
        </p:nvSpPr>
        <p:spPr/>
        <p:txBody>
          <a:bodyPr/>
          <a:lstStyle/>
          <a:p>
            <a:r>
              <a:rPr lang="en-GB" dirty="0" smtClean="0"/>
              <a:t>You have </a:t>
            </a:r>
            <a:r>
              <a:rPr lang="en-GB" dirty="0"/>
              <a:t>A</a:t>
            </a:r>
            <a:r>
              <a:rPr lang="en-GB" dirty="0" smtClean="0"/>
              <a:t>sperger’s</a:t>
            </a:r>
            <a:endParaRPr lang="en-GB" dirty="0"/>
          </a:p>
        </p:txBody>
      </p:sp>
      <p:pic>
        <p:nvPicPr>
          <p:cNvPr id="7" name="Picture 6" descr="C:\Users\barnesh\AppData\Local\Microsoft\Windows\Temporary Internet Files\Content.IE5\G0PLD2BW\comic-boy[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2313" y="2800351"/>
            <a:ext cx="617371" cy="9384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barnesh\AppData\Local\Microsoft\Windows\Temporary Internet Files\Content.IE5\G0PLD2BW\red-hea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6857" y="971551"/>
            <a:ext cx="664011" cy="11004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barnesh\AppData\Local\Microsoft\Windows\Temporary Internet Files\Content.IE5\WB6FSN0Z\asperger[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3771" y="4057651"/>
            <a:ext cx="1314450" cy="74210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barnesh\AppData\Local\Microsoft\Windows\Temporary Internet Files\Content.IE5\V2T6A5O0\question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3252" y="2906810"/>
            <a:ext cx="960835" cy="725484"/>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6500233" y="1878110"/>
            <a:ext cx="2488629" cy="1028700"/>
          </a:xfrm>
          <a:prstGeom prst="cloudCallout">
            <a:avLst>
              <a:gd name="adj1" fmla="val 23299"/>
              <a:gd name="adj2" fmla="val -826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prstClr val="white"/>
                </a:solidFill>
              </a:rPr>
              <a:t>I will show you about Asperger's a little bit at a time</a:t>
            </a:r>
          </a:p>
        </p:txBody>
      </p:sp>
    </p:spTree>
    <p:extLst>
      <p:ext uri="{BB962C8B-B14F-4D97-AF65-F5344CB8AC3E}">
        <p14:creationId xmlns:p14="http://schemas.microsoft.com/office/powerpoint/2010/main" val="28147183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arnesh\AppData\Local\Microsoft\Windows\Temporary Internet Files\Content.IE5\ZJG78DOH\pegangan-tanga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1635" y="857250"/>
            <a:ext cx="6868733"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191437" y="2543511"/>
            <a:ext cx="2275915" cy="2085640"/>
          </a:xfrm>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r>
              <a:rPr lang="en-GB" dirty="0" smtClean="0"/>
              <a:t>Being friends</a:t>
            </a:r>
          </a:p>
          <a:p>
            <a:r>
              <a:rPr lang="en-GB" dirty="0" smtClean="0"/>
              <a:t>People to be respectful</a:t>
            </a:r>
          </a:p>
          <a:p>
            <a:r>
              <a:rPr lang="en-GB" dirty="0" smtClean="0"/>
              <a:t>And not to fight</a:t>
            </a:r>
          </a:p>
          <a:p>
            <a:r>
              <a:rPr lang="en-GB" dirty="0" smtClean="0"/>
              <a:t>Play with my friend, Jason</a:t>
            </a:r>
          </a:p>
          <a:p>
            <a:endParaRPr lang="en-GB" dirty="0"/>
          </a:p>
        </p:txBody>
      </p:sp>
      <p:sp>
        <p:nvSpPr>
          <p:cNvPr id="4" name="Title 3"/>
          <p:cNvSpPr>
            <a:spLocks noGrp="1"/>
          </p:cNvSpPr>
          <p:nvPr>
            <p:ph type="title"/>
          </p:nvPr>
        </p:nvSpPr>
        <p:spPr>
          <a:xfrm>
            <a:off x="3009900" y="1063229"/>
            <a:ext cx="2914650" cy="85725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GB" dirty="0" smtClean="0"/>
              <a:t>At school, I like…</a:t>
            </a:r>
            <a:endParaRPr lang="en-GB" dirty="0"/>
          </a:p>
        </p:txBody>
      </p:sp>
      <p:pic>
        <p:nvPicPr>
          <p:cNvPr id="6" name="Picture 5" descr="C:\Users\barnesh\AppData\Local\Microsoft\Windows\Temporary Internet Files\Content.IE5\G0PLD2BW\comic-boy[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9202" y="971551"/>
            <a:ext cx="617371" cy="93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753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My Asperger's will not go away</a:t>
            </a:r>
            <a:endParaRPr lang="en-GB" dirty="0"/>
          </a:p>
        </p:txBody>
      </p:sp>
      <p:pic>
        <p:nvPicPr>
          <p:cNvPr id="4098" name="Picture 2" descr="C:\Users\barnesh\AppData\Local\Microsoft\Windows\Temporary Internet Files\Content.IE5\WB6FSN0Z\asperg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2" y="1943102"/>
            <a:ext cx="6304823" cy="355953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barnesh\AppData\Local\Microsoft\Windows\Temporary Internet Files\Content.IE5\WB6FSN0Z\departure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7701" y="1961050"/>
            <a:ext cx="822068" cy="82206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barnesh\AppData\Local\Microsoft\Windows\Temporary Internet Files\Content.IE5\ZJG78DOH\7854182724_95ecf0b38d_z[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3300" y="1968133"/>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barnesh\AppData\Local\Microsoft\Windows\Temporary Internet Files\Content.IE5\G0PLD2BW\red-head[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82052" y="4936317"/>
            <a:ext cx="608147" cy="1007284"/>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a:xfrm>
            <a:off x="3810000" y="5029200"/>
            <a:ext cx="4800600" cy="571500"/>
          </a:xfrm>
          <a:prstGeom prst="wedgeEllipseCallout">
            <a:avLst>
              <a:gd name="adj1" fmla="val 54630"/>
              <a:gd name="adj2" fmla="val -1584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350" dirty="0">
                <a:solidFill>
                  <a:prstClr val="white"/>
                </a:solidFill>
              </a:rPr>
              <a:t>You will not lose your Asperger’s and have to do more thinking if you try hard at school</a:t>
            </a:r>
          </a:p>
        </p:txBody>
      </p:sp>
    </p:spTree>
    <p:extLst>
      <p:ext uri="{BB962C8B-B14F-4D97-AF65-F5344CB8AC3E}">
        <p14:creationId xmlns:p14="http://schemas.microsoft.com/office/powerpoint/2010/main" val="3057101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2781300" y="2073695"/>
            <a:ext cx="1314450" cy="742950"/>
          </a:xfrm>
          <a:prstGeom prst="cloudCallout">
            <a:avLst>
              <a:gd name="adj1" fmla="val 47726"/>
              <a:gd name="adj2" fmla="val 914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GB" dirty="0" smtClean="0"/>
              <a:t>Your Asperger’s makes your hearing more sensitive</a:t>
            </a:r>
            <a:endParaRPr lang="en-GB" dirty="0"/>
          </a:p>
        </p:txBody>
      </p:sp>
      <p:pic>
        <p:nvPicPr>
          <p:cNvPr id="3074" name="Picture 2" descr="C:\Users\barnesh\AppData\Local\Microsoft\Windows\Temporary Internet Files\Content.IE5\WB6FSN0Z\listen0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804" y="2909929"/>
            <a:ext cx="3825478" cy="298603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barnesh\AppData\Local\Microsoft\Windows\Temporary Internet Files\Content.IE5\WB6FSN0Z\dirty-mous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82627">
            <a:off x="8153401" y="4914902"/>
            <a:ext cx="994761" cy="5197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78279" y="2857501"/>
            <a:ext cx="2289572" cy="1615827"/>
          </a:xfrm>
          <a:prstGeom prst="rect">
            <a:avLst/>
          </a:prstGeom>
          <a:noFill/>
        </p:spPr>
        <p:txBody>
          <a:bodyPr wrap="square" rtlCol="0">
            <a:spAutoFit/>
          </a:bodyPr>
          <a:lstStyle/>
          <a:p>
            <a:r>
              <a:rPr lang="en-GB" sz="4950" dirty="0">
                <a:solidFill>
                  <a:prstClr val="black"/>
                </a:solidFill>
              </a:rPr>
              <a:t>Squeak!</a:t>
            </a:r>
          </a:p>
        </p:txBody>
      </p:sp>
      <p:pic>
        <p:nvPicPr>
          <p:cNvPr id="3076" name="Picture 4" descr="C:\Users\barnesh\AppData\Local\Microsoft\Windows\Temporary Internet Files\Content.IE5\V2T6A5O0\boy4[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2919" y="2196727"/>
            <a:ext cx="471215" cy="4968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barnesh\AppData\Local\Microsoft\Windows\Temporary Internet Files\Content.IE5\G0PLD2BW\red-head[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82052" y="962415"/>
            <a:ext cx="608147" cy="1007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564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47528" y="404664"/>
            <a:ext cx="8496944" cy="6048672"/>
          </a:xfrm>
        </p:spPr>
        <p:txBody>
          <a:bodyPr/>
          <a:lstStyle/>
          <a:p>
            <a:pPr marL="114300" indent="0">
              <a:buNone/>
            </a:pPr>
            <a:r>
              <a:rPr lang="en-GB" b="1" u="sng" dirty="0"/>
              <a:t>In the playground</a:t>
            </a:r>
            <a:r>
              <a:rPr lang="en-GB" dirty="0"/>
              <a:t>  </a:t>
            </a:r>
            <a:endParaRPr lang="en-GB" dirty="0" smtClean="0"/>
          </a:p>
          <a:p>
            <a:pPr marL="114300" indent="0">
              <a:buNone/>
            </a:pPr>
            <a:r>
              <a:rPr lang="en-GB" dirty="0" smtClean="0"/>
              <a:t>I </a:t>
            </a:r>
            <a:r>
              <a:rPr lang="en-GB" dirty="0"/>
              <a:t>am scanning. </a:t>
            </a:r>
            <a:endParaRPr lang="en-GB" dirty="0" smtClean="0"/>
          </a:p>
          <a:p>
            <a:pPr marL="114300" indent="0">
              <a:buNone/>
            </a:pPr>
            <a:r>
              <a:rPr lang="en-GB" b="1" dirty="0" smtClean="0"/>
              <a:t>This </a:t>
            </a:r>
            <a:r>
              <a:rPr lang="en-GB" b="1" dirty="0"/>
              <a:t>is so hard to see who I need to see when everyone is dressed the same and moving around.</a:t>
            </a:r>
            <a:r>
              <a:rPr lang="en-GB" dirty="0"/>
              <a:t> </a:t>
            </a:r>
            <a:endParaRPr lang="en-GB" dirty="0" smtClean="0"/>
          </a:p>
          <a:p>
            <a:pPr marL="114300" indent="0">
              <a:buNone/>
            </a:pPr>
            <a:r>
              <a:rPr lang="en-GB" dirty="0" smtClean="0"/>
              <a:t>The </a:t>
            </a:r>
            <a:r>
              <a:rPr lang="en-GB" dirty="0"/>
              <a:t>noise, the unpredictable movements, the bags on the ground…that’s a lot to take in for me. </a:t>
            </a:r>
            <a:endParaRPr lang="en-GB" dirty="0" smtClean="0"/>
          </a:p>
          <a:p>
            <a:pPr marL="114300" indent="0">
              <a:buNone/>
            </a:pPr>
            <a:r>
              <a:rPr lang="en-GB" dirty="0" smtClean="0"/>
              <a:t>I </a:t>
            </a:r>
            <a:r>
              <a:rPr lang="en-GB" dirty="0"/>
              <a:t>only want to find my best friend and the longer it takes to find her the more I get worried. </a:t>
            </a:r>
            <a:endParaRPr lang="en-GB" dirty="0" smtClean="0"/>
          </a:p>
          <a:p>
            <a:pPr marL="114300" indent="0">
              <a:buNone/>
            </a:pPr>
            <a:r>
              <a:rPr lang="en-GB" dirty="0" smtClean="0"/>
              <a:t>What </a:t>
            </a:r>
            <a:r>
              <a:rPr lang="en-GB" dirty="0"/>
              <a:t>if she is off sick? </a:t>
            </a:r>
            <a:endParaRPr lang="en-GB" dirty="0" smtClean="0"/>
          </a:p>
          <a:p>
            <a:pPr marL="114300" indent="0">
              <a:buNone/>
            </a:pPr>
            <a:r>
              <a:rPr lang="en-GB" dirty="0" smtClean="0"/>
              <a:t>What </a:t>
            </a:r>
            <a:r>
              <a:rPr lang="en-GB" dirty="0"/>
              <a:t>if she has an </a:t>
            </a:r>
            <a:endParaRPr lang="en-GB" dirty="0" smtClean="0"/>
          </a:p>
          <a:p>
            <a:pPr marL="114300" indent="0">
              <a:buNone/>
            </a:pPr>
            <a:r>
              <a:rPr lang="en-GB" dirty="0" smtClean="0"/>
              <a:t>appointment </a:t>
            </a:r>
            <a:r>
              <a:rPr lang="en-GB" dirty="0"/>
              <a:t>today?</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1904" y="4005065"/>
            <a:ext cx="5274196" cy="2659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344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My Asperger’s makes my hearing extra sensitive</a:t>
            </a:r>
            <a:endParaRPr lang="en-GB" dirty="0"/>
          </a:p>
        </p:txBody>
      </p:sp>
      <p:sp>
        <p:nvSpPr>
          <p:cNvPr id="3" name="Content Placeholder 2"/>
          <p:cNvSpPr>
            <a:spLocks noGrp="1"/>
          </p:cNvSpPr>
          <p:nvPr>
            <p:ph idx="1"/>
          </p:nvPr>
        </p:nvSpPr>
        <p:spPr>
          <a:xfrm>
            <a:off x="2952750" y="4572000"/>
            <a:ext cx="6172200" cy="857250"/>
          </a:xfrm>
        </p:spPr>
        <p:txBody>
          <a:bodyPr/>
          <a:lstStyle/>
          <a:p>
            <a:r>
              <a:rPr lang="en-GB" dirty="0" smtClean="0"/>
              <a:t>To help me concentrate</a:t>
            </a:r>
            <a:endParaRPr lang="en-GB" dirty="0"/>
          </a:p>
        </p:txBody>
      </p:sp>
      <p:sp>
        <p:nvSpPr>
          <p:cNvPr id="4" name="Title 1"/>
          <p:cNvSpPr txBox="1">
            <a:spLocks/>
          </p:cNvSpPr>
          <p:nvPr/>
        </p:nvSpPr>
        <p:spPr>
          <a:xfrm>
            <a:off x="2952750" y="3600450"/>
            <a:ext cx="6172200"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300">
                <a:solidFill>
                  <a:prstClr val="black"/>
                </a:solidFill>
              </a:rPr>
              <a:t>I will try to use my clever brain</a:t>
            </a:r>
            <a:endParaRPr lang="en-GB" sz="3300" dirty="0">
              <a:solidFill>
                <a:prstClr val="black"/>
              </a:solidFill>
            </a:endParaRPr>
          </a:p>
        </p:txBody>
      </p:sp>
      <p:pic>
        <p:nvPicPr>
          <p:cNvPr id="5" name="Picture 2" descr="C:\Users\barnesh\AppData\Local\Microsoft\Windows\Temporary Internet Files\Content.IE5\WB6FSN0Z\listen02[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2282" y="1657351"/>
            <a:ext cx="597911" cy="4667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barnesh\AppData\Local\Microsoft\Windows\Temporary Internet Files\Content.IE5\WB6FSN0Z\asperg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9673" y="1665779"/>
            <a:ext cx="818423" cy="4620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barnesh\AppData\Local\Microsoft\Windows\Temporary Internet Files\Content.IE5\G0PLD2BW\comic-boy[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16316" y="2757134"/>
            <a:ext cx="617371" cy="9384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barnesh\AppData\Local\Microsoft\Windows\Temporary Internet Files\Content.IE5\ZJG78DOH\Award_star_(gold)[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4800" y="4400550"/>
            <a:ext cx="628650" cy="5988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barnesh\AppData\Local\Microsoft\Windows\Temporary Internet Files\Content.IE5\V2T6A5O0\Brain_picture[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5139" y="4999376"/>
            <a:ext cx="1129862" cy="589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8336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2952750" y="2686051"/>
            <a:ext cx="6172200" cy="1311128"/>
          </a:xfrm>
          <a:prstGeom prst="rect">
            <a:avLst/>
          </a:prstGeom>
          <a:noFill/>
        </p:spPr>
        <p:txBody>
          <a:bodyPr wrap="square" rtlCol="0">
            <a:spAutoFit/>
          </a:bodyPr>
          <a:lstStyle/>
          <a:p>
            <a:r>
              <a:rPr lang="en-GB" sz="1800" dirty="0">
                <a:solidFill>
                  <a:srgbClr val="7030A0"/>
                </a:solidFill>
              </a:rPr>
              <a:t>Writing sentences</a:t>
            </a:r>
          </a:p>
          <a:p>
            <a:r>
              <a:rPr lang="en-GB" sz="1800" dirty="0">
                <a:solidFill>
                  <a:srgbClr val="7030A0"/>
                </a:solidFill>
              </a:rPr>
              <a:t>She tries and like helps me</a:t>
            </a:r>
          </a:p>
          <a:p>
            <a:r>
              <a:rPr lang="en-GB" sz="1800" dirty="0">
                <a:solidFill>
                  <a:srgbClr val="7030A0"/>
                </a:solidFill>
              </a:rPr>
              <a:t>Mrs R__________ comes and does sentences and reading and problem solving with me</a:t>
            </a:r>
          </a:p>
        </p:txBody>
      </p:sp>
      <p:sp>
        <p:nvSpPr>
          <p:cNvPr id="2" name="Title 1"/>
          <p:cNvSpPr>
            <a:spLocks noGrp="1"/>
          </p:cNvSpPr>
          <p:nvPr>
            <p:ph type="title"/>
          </p:nvPr>
        </p:nvSpPr>
        <p:spPr/>
        <p:txBody>
          <a:bodyPr>
            <a:normAutofit fontScale="90000"/>
          </a:bodyPr>
          <a:lstStyle/>
          <a:p>
            <a:r>
              <a:rPr lang="en-GB" dirty="0" smtClean="0"/>
              <a:t>The adults know that I find it hard when I am…</a:t>
            </a:r>
            <a:endParaRPr lang="en-GB" dirty="0"/>
          </a:p>
        </p:txBody>
      </p:sp>
      <p:pic>
        <p:nvPicPr>
          <p:cNvPr id="5122" name="Picture 2" descr="C:\Users\barnesh\AppData\Local\Microsoft\Windows\Temporary Internet Files\Content.IE5\V2T6A5O0\journal[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4171951"/>
            <a:ext cx="1885950" cy="1414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326014"/>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a “</a:t>
            </a:r>
            <a:r>
              <a:rPr lang="en-GB" dirty="0" smtClean="0">
                <a:solidFill>
                  <a:srgbClr val="09D1C7"/>
                </a:solidFill>
              </a:rPr>
              <a:t>me</a:t>
            </a:r>
            <a:r>
              <a:rPr lang="en-GB" dirty="0" smtClean="0"/>
              <a:t>” thing?</a:t>
            </a:r>
            <a:endParaRPr lang="en-GB" dirty="0"/>
          </a:p>
        </p:txBody>
      </p:sp>
      <p:sp>
        <p:nvSpPr>
          <p:cNvPr id="3" name="Content Placeholder 2"/>
          <p:cNvSpPr>
            <a:spLocks noGrp="1"/>
          </p:cNvSpPr>
          <p:nvPr>
            <p:ph idx="1"/>
          </p:nvPr>
        </p:nvSpPr>
        <p:spPr/>
        <p:txBody>
          <a:bodyPr>
            <a:normAutofit/>
          </a:bodyPr>
          <a:lstStyle/>
          <a:p>
            <a:r>
              <a:rPr lang="en-GB" dirty="0" smtClean="0"/>
              <a:t>I am clever </a:t>
            </a:r>
          </a:p>
          <a:p>
            <a:r>
              <a:rPr lang="en-GB" dirty="0" smtClean="0"/>
              <a:t>I am a fast runner</a:t>
            </a:r>
          </a:p>
          <a:p>
            <a:endParaRPr lang="en-GB" dirty="0"/>
          </a:p>
        </p:txBody>
      </p:sp>
      <p:pic>
        <p:nvPicPr>
          <p:cNvPr id="4" name="Picture 3" descr="C:\Users\barnesh\AppData\Local\Microsoft\Windows\Temporary Internet Files\Content.IE5\G0PLD2BW\comic-boy[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6152" y="2802637"/>
            <a:ext cx="1931821" cy="293636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barnesh\AppData\Local\Microsoft\Windows\Temporary Internet Files\Content.IE5\WB6FSN0Z\book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1912" y="1771650"/>
            <a:ext cx="928118" cy="75438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barnesh\AppData\Local\Microsoft\Windows\Temporary Internet Files\Content.IE5\WB6FSN0Z\running_animation_by_xxjillsandwhichxx-d34lwny[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0031" y="2343151"/>
            <a:ext cx="796021" cy="74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6836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an “</a:t>
            </a:r>
            <a:r>
              <a:rPr lang="en-GB" dirty="0" smtClean="0">
                <a:solidFill>
                  <a:srgbClr val="D4FE00"/>
                </a:solidFill>
              </a:rPr>
              <a:t>Asperger’s</a:t>
            </a:r>
            <a:r>
              <a:rPr lang="en-GB" dirty="0" smtClean="0"/>
              <a:t>” thing?</a:t>
            </a:r>
            <a:endParaRPr lang="en-GB" dirty="0"/>
          </a:p>
        </p:txBody>
      </p:sp>
      <p:sp>
        <p:nvSpPr>
          <p:cNvPr id="3" name="Content Placeholder 2"/>
          <p:cNvSpPr>
            <a:spLocks noGrp="1"/>
          </p:cNvSpPr>
          <p:nvPr>
            <p:ph idx="1"/>
          </p:nvPr>
        </p:nvSpPr>
        <p:spPr>
          <a:xfrm>
            <a:off x="3009900" y="2057401"/>
            <a:ext cx="3714750" cy="3394472"/>
          </a:xfrm>
        </p:spPr>
        <p:txBody>
          <a:bodyPr>
            <a:normAutofit fontScale="85000" lnSpcReduction="20000"/>
          </a:bodyPr>
          <a:lstStyle/>
          <a:p>
            <a:r>
              <a:rPr lang="en-GB" dirty="0"/>
              <a:t>It </a:t>
            </a:r>
            <a:r>
              <a:rPr lang="en-GB" dirty="0" smtClean="0"/>
              <a:t>makes my hearing extra sensitive </a:t>
            </a:r>
          </a:p>
          <a:p>
            <a:endParaRPr lang="en-GB" dirty="0" smtClean="0"/>
          </a:p>
          <a:p>
            <a:r>
              <a:rPr lang="en-GB" dirty="0" smtClean="0"/>
              <a:t>It is harder to concentrate on some things</a:t>
            </a:r>
          </a:p>
          <a:p>
            <a:endParaRPr lang="en-GB" dirty="0" smtClean="0"/>
          </a:p>
          <a:p>
            <a:r>
              <a:rPr lang="en-GB" dirty="0" smtClean="0"/>
              <a:t>It </a:t>
            </a:r>
            <a:r>
              <a:rPr lang="en-GB" dirty="0"/>
              <a:t>can </a:t>
            </a:r>
            <a:r>
              <a:rPr lang="en-GB" dirty="0" smtClean="0"/>
              <a:t>make my brain think differently, but the same greatness as everybody else</a:t>
            </a:r>
          </a:p>
          <a:p>
            <a:pPr marL="0" indent="0">
              <a:buNone/>
            </a:pPr>
            <a:r>
              <a:rPr lang="en-GB" dirty="0" smtClean="0"/>
              <a:t> </a:t>
            </a:r>
          </a:p>
          <a:p>
            <a:endParaRPr lang="en-GB" dirty="0"/>
          </a:p>
        </p:txBody>
      </p:sp>
      <p:pic>
        <p:nvPicPr>
          <p:cNvPr id="4" name="Picture 2" descr="C:\Users\barnesh\AppData\Local\Microsoft\Windows\Temporary Internet Files\Content.IE5\WB6FSN0Z\listen02[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3352" y="1943101"/>
            <a:ext cx="716501" cy="5592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barnesh\AppData\Local\Microsoft\Windows\Temporary Internet Files\Content.IE5\WB6FSN0Z\8066863117_61b1ccbd93_z[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537" y="2914652"/>
            <a:ext cx="868648" cy="58024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barnesh\AppData\Local\Microsoft\Windows\Temporary Internet Files\Content.IE5\V2T6A5O0\Brain[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4406" y="3829050"/>
            <a:ext cx="546640" cy="56646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barnesh\AppData\Local\Microsoft\Windows\Temporary Internet Files\Content.IE5\V2T6A5O0\Brain[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314460" y="3829050"/>
            <a:ext cx="546640" cy="5664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barnesh\AppData\Local\Microsoft\Windows\Temporary Internet Files\Content.IE5\WB6FSN0Z\asperger[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0327" y="4471217"/>
            <a:ext cx="548529" cy="30968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310209" y="4471219"/>
            <a:ext cx="546640" cy="270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pic>
        <p:nvPicPr>
          <p:cNvPr id="3076" name="Picture 4" descr="C:\Users\barnesh\AppData\Local\Microsoft\Windows\Temporary Internet Files\Content.IE5\WB6FSN0Z\pol_pl_Waga-szalkowa-do-zabawy-dla-dzieci-Wood-44592_2[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0328" y="4845351"/>
            <a:ext cx="1626521" cy="759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477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Asperger’s?</a:t>
            </a:r>
            <a:endParaRPr lang="en-GB" dirty="0"/>
          </a:p>
        </p:txBody>
      </p:sp>
      <p:sp>
        <p:nvSpPr>
          <p:cNvPr id="3" name="Content Placeholder 2"/>
          <p:cNvSpPr>
            <a:spLocks noGrp="1"/>
          </p:cNvSpPr>
          <p:nvPr>
            <p:ph idx="1"/>
          </p:nvPr>
        </p:nvSpPr>
        <p:spPr>
          <a:xfrm>
            <a:off x="3009900" y="2057401"/>
            <a:ext cx="4972050" cy="3394472"/>
          </a:xfrm>
        </p:spPr>
        <p:txBody>
          <a:bodyPr>
            <a:normAutofit fontScale="92500" lnSpcReduction="10000"/>
          </a:bodyPr>
          <a:lstStyle/>
          <a:p>
            <a:r>
              <a:rPr lang="en-GB" dirty="0" smtClean="0"/>
              <a:t>Is was discovered 163 years ago in another country by Dr Hans Asperger</a:t>
            </a:r>
          </a:p>
          <a:p>
            <a:endParaRPr lang="en-GB" dirty="0" smtClean="0"/>
          </a:p>
          <a:p>
            <a:r>
              <a:rPr lang="en-GB" dirty="0" smtClean="0"/>
              <a:t>Asperger’s doesn’t go away</a:t>
            </a:r>
          </a:p>
          <a:p>
            <a:endParaRPr lang="en-GB" dirty="0"/>
          </a:p>
          <a:p>
            <a:endParaRPr lang="en-GB" dirty="0" smtClean="0"/>
          </a:p>
          <a:p>
            <a:r>
              <a:rPr lang="en-GB" dirty="0" smtClean="0"/>
              <a:t>It helps me to see the world differently from other people</a:t>
            </a:r>
            <a:endParaRPr lang="en-GB" dirty="0"/>
          </a:p>
        </p:txBody>
      </p:sp>
      <p:pic>
        <p:nvPicPr>
          <p:cNvPr id="4" name="Picture 2" descr="C:\Users\barnesh\AppData\Local\Microsoft\Windows\Temporary Internet Files\Content.IE5\WB6FSN0Z\asperge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9407" y="1143002"/>
            <a:ext cx="1041019" cy="5877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barnesh\AppData\Local\Microsoft\Windows\Temporary Internet Files\Content.IE5\G0PLD2BW\red-hea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067051" y="1119299"/>
            <a:ext cx="554452" cy="63513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barnesh\AppData\Local\Microsoft\Windows\Temporary Internet Files\Content.IE5\G0PLD2BW\220px-Asperger-Vienna-clinic[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6999" y="2057401"/>
            <a:ext cx="492801" cy="70784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arnesh\AppData\Local\Microsoft\Windows\Temporary Internet Files\Content.IE5\ZJG78DOH\running_away[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21546">
            <a:off x="7654893" y="3085884"/>
            <a:ext cx="817652" cy="8715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barnesh\AppData\Local\Microsoft\Windows\Temporary Internet Files\Content.IE5\WB6FSN0Z\asperge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20439">
            <a:off x="7488460" y="3097468"/>
            <a:ext cx="1041019" cy="5877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barnesh\AppData\Local\Microsoft\Windows\Temporary Internet Files\Content.IE5\ZJG78DOH\768px-Red_X.svg[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39534" y="2985277"/>
            <a:ext cx="851090" cy="8510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barnesh\AppData\Local\Microsoft\Windows\Temporary Internet Files\Content.IE5\ZJG78DOH\world_Clipart2[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4303" y="4400550"/>
            <a:ext cx="1543050" cy="143589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barnesh\AppData\Local\Microsoft\Windows\Temporary Internet Files\Content.IE5\WB6FSN0Z\telescopio-museo[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07586" y="5818935"/>
            <a:ext cx="551820" cy="55182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barnesh\AppData\Local\Microsoft\Windows\Temporary Internet Files\Content.IE5\ZJG78DOH\1284857930237_hz-myalibaba-web7_3333[1].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2827" t="35856" r="320" b="30198"/>
          <a:stretch/>
        </p:blipFill>
        <p:spPr bwMode="auto">
          <a:xfrm>
            <a:off x="5966947" y="5530129"/>
            <a:ext cx="1104271" cy="678152"/>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barnesh\AppData\Local\Microsoft\Windows\Temporary Internet Files\Content.IE5\G0PLD2BW\Slug_crop-aspect[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6346622" y="5818935"/>
            <a:ext cx="417098" cy="241338"/>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nvSpPr>
        <p:spPr>
          <a:xfrm>
            <a:off x="2838450" y="5223817"/>
            <a:ext cx="2971800" cy="612627"/>
          </a:xfrm>
          <a:prstGeom prst="cloudCallout">
            <a:avLst>
              <a:gd name="adj1" fmla="val 64130"/>
              <a:gd name="adj2" fmla="val -251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“When my feelings are gone I feel like a slug on a sofa”</a:t>
            </a:r>
          </a:p>
        </p:txBody>
      </p:sp>
      <p:pic>
        <p:nvPicPr>
          <p:cNvPr id="17" name="Picture 16" descr="C:\Users\barnesh\AppData\Local\Microsoft\Windows\Temporary Internet Files\Content.IE5\G0PLD2BW\comic-boy[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38451" y="4972111"/>
            <a:ext cx="259553" cy="394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4773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Primary 7</a:t>
            </a:r>
            <a:endParaRPr lang="en-GB" dirty="0"/>
          </a:p>
        </p:txBody>
      </p:sp>
      <p:sp>
        <p:nvSpPr>
          <p:cNvPr id="3" name="Content Placeholder 2"/>
          <p:cNvSpPr>
            <a:spLocks noGrp="1"/>
          </p:cNvSpPr>
          <p:nvPr>
            <p:ph idx="1"/>
          </p:nvPr>
        </p:nvSpPr>
        <p:spPr/>
        <p:txBody>
          <a:bodyPr/>
          <a:lstStyle/>
          <a:p>
            <a:r>
              <a:rPr lang="en-GB" dirty="0" smtClean="0"/>
              <a:t>Well supported throughout his school career</a:t>
            </a:r>
          </a:p>
          <a:p>
            <a:r>
              <a:rPr lang="en-GB" dirty="0" smtClean="0"/>
              <a:t>Medium level of self awareness and agency</a:t>
            </a:r>
            <a:endParaRPr lang="en-GB" dirty="0"/>
          </a:p>
        </p:txBody>
      </p:sp>
    </p:spTree>
    <p:extLst>
      <p:ext uri="{BB962C8B-B14F-4D97-AF65-F5344CB8AC3E}">
        <p14:creationId xmlns:p14="http://schemas.microsoft.com/office/powerpoint/2010/main" val="3385293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26369" y="1062404"/>
            <a:ext cx="4677508" cy="1208119"/>
          </a:xfrm>
        </p:spPr>
        <p:txBody>
          <a:bodyPr/>
          <a:lstStyle/>
          <a:p>
            <a:r>
              <a:rPr lang="en-GB" dirty="0" smtClean="0"/>
              <a:t>Me and my Autism</a:t>
            </a:r>
            <a:endParaRPr lang="en-GB" dirty="0"/>
          </a:p>
        </p:txBody>
      </p:sp>
      <p:sp>
        <p:nvSpPr>
          <p:cNvPr id="3" name="Subtitle 2"/>
          <p:cNvSpPr>
            <a:spLocks noGrp="1"/>
          </p:cNvSpPr>
          <p:nvPr>
            <p:ph type="subTitle" idx="1"/>
          </p:nvPr>
        </p:nvSpPr>
        <p:spPr>
          <a:xfrm>
            <a:off x="6506308" y="2396075"/>
            <a:ext cx="3317631" cy="976692"/>
          </a:xfrm>
        </p:spPr>
        <p:txBody>
          <a:bodyPr/>
          <a:lstStyle/>
          <a:p>
            <a:r>
              <a:rPr lang="en-GB" dirty="0" smtClean="0"/>
              <a:t>Most of the time I don’t mind….</a:t>
            </a:r>
            <a:endParaRPr lang="en-GB" dirty="0"/>
          </a:p>
        </p:txBody>
      </p:sp>
      <p:pic>
        <p:nvPicPr>
          <p:cNvPr id="4" name="Picture 3" descr="La primera televisión 3D de Panasonic ya disponible | Gizmo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1798" y="1220667"/>
            <a:ext cx="2120935" cy="1663755"/>
          </a:xfrm>
          <a:prstGeom prst="rect">
            <a:avLst/>
          </a:prstGeom>
        </p:spPr>
      </p:pic>
      <p:pic>
        <p:nvPicPr>
          <p:cNvPr id="5" name="Picture 4" descr="&lt;strong&gt;Yu-Gi&lt;/strong&gt;-&lt;strong&gt;Oh&lt;/strong&gt;! Main Characters / Characters - TV Trop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8885" y="1478630"/>
            <a:ext cx="1383533" cy="1031787"/>
          </a:xfrm>
          <a:prstGeom prst="rect">
            <a:avLst/>
          </a:prstGeom>
        </p:spPr>
      </p:pic>
      <p:sp>
        <p:nvSpPr>
          <p:cNvPr id="6" name="Cloud Callout 5"/>
          <p:cNvSpPr/>
          <p:nvPr/>
        </p:nvSpPr>
        <p:spPr>
          <a:xfrm>
            <a:off x="2983524" y="3553559"/>
            <a:ext cx="5445369" cy="1758461"/>
          </a:xfrm>
          <a:prstGeom prst="cloudCallout">
            <a:avLst>
              <a:gd name="adj1" fmla="val 81320"/>
              <a:gd name="adj2" fmla="val 60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prstClr val="white"/>
                </a:solidFill>
              </a:rPr>
              <a:t>Watching television allows me to let my creativity run wild – thinking about what’s going to happen next, and stuff like that…</a:t>
            </a:r>
          </a:p>
        </p:txBody>
      </p:sp>
    </p:spTree>
    <p:extLst>
      <p:ext uri="{BB962C8B-B14F-4D97-AF65-F5344CB8AC3E}">
        <p14:creationId xmlns:p14="http://schemas.microsoft.com/office/powerpoint/2010/main" val="42613074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1450" y="1200150"/>
            <a:ext cx="4480106" cy="4480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55636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p:txBody>
          <a:bodyPr/>
          <a:lstStyle/>
          <a:p>
            <a:pPr marL="0" indent="0">
              <a:buNone/>
            </a:pPr>
            <a:r>
              <a:rPr lang="en-GB" dirty="0" smtClean="0"/>
              <a:t>The Asperger children’s Toolkit:</a:t>
            </a:r>
          </a:p>
          <a:p>
            <a:r>
              <a:rPr lang="en-GB" dirty="0" smtClean="0">
                <a:solidFill>
                  <a:srgbClr val="FF0000"/>
                </a:solidFill>
              </a:rPr>
              <a:t>Autism is amazing because…</a:t>
            </a:r>
          </a:p>
          <a:p>
            <a:r>
              <a:rPr lang="en-GB" dirty="0" smtClean="0">
                <a:solidFill>
                  <a:srgbClr val="FF0000"/>
                </a:solidFill>
              </a:rPr>
              <a:t>Autism is tricky because…</a:t>
            </a:r>
          </a:p>
          <a:p>
            <a:r>
              <a:rPr lang="en-GB" dirty="0" smtClean="0">
                <a:solidFill>
                  <a:srgbClr val="FF0000"/>
                </a:solidFill>
              </a:rPr>
              <a:t>Meltdowns and shutdowns</a:t>
            </a:r>
          </a:p>
          <a:p>
            <a:r>
              <a:rPr lang="en-GB" dirty="0" smtClean="0">
                <a:solidFill>
                  <a:srgbClr val="00B0F0"/>
                </a:solidFill>
              </a:rPr>
              <a:t>The </a:t>
            </a:r>
            <a:r>
              <a:rPr lang="en-GB" dirty="0">
                <a:solidFill>
                  <a:srgbClr val="00B0F0"/>
                </a:solidFill>
              </a:rPr>
              <a:t>“Brain Guru”</a:t>
            </a:r>
          </a:p>
          <a:p>
            <a:r>
              <a:rPr lang="en-GB" dirty="0" smtClean="0"/>
              <a:t>The “Sensory Detective”</a:t>
            </a:r>
          </a:p>
          <a:p>
            <a:r>
              <a:rPr lang="en-GB" dirty="0" smtClean="0"/>
              <a:t>The “Social Scientist”</a:t>
            </a:r>
          </a:p>
          <a:p>
            <a:pPr marL="0" indent="0">
              <a:buNone/>
            </a:pPr>
            <a:endParaRPr lang="en-GB" dirty="0"/>
          </a:p>
        </p:txBody>
      </p:sp>
    </p:spTree>
    <p:extLst>
      <p:ext uri="{BB962C8B-B14F-4D97-AF65-F5344CB8AC3E}">
        <p14:creationId xmlns:p14="http://schemas.microsoft.com/office/powerpoint/2010/main" val="21816483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Autism is amazing because…</a:t>
            </a:r>
            <a:endParaRPr lang="en-GB" dirty="0"/>
          </a:p>
        </p:txBody>
      </p:sp>
      <p:sp>
        <p:nvSpPr>
          <p:cNvPr id="3" name="Content Placeholder 2"/>
          <p:cNvSpPr>
            <a:spLocks noGrp="1"/>
          </p:cNvSpPr>
          <p:nvPr>
            <p:ph idx="1"/>
          </p:nvPr>
        </p:nvSpPr>
        <p:spPr>
          <a:xfrm>
            <a:off x="1906466" y="2050852"/>
            <a:ext cx="7886700" cy="3263504"/>
          </a:xfrm>
        </p:spPr>
        <p:txBody>
          <a:bodyPr/>
          <a:lstStyle/>
          <a:p>
            <a:r>
              <a:rPr lang="en-GB" dirty="0" smtClean="0"/>
              <a:t>It usually helps us to respond to visual stimulation (understand and remember what we see) very well!</a:t>
            </a:r>
          </a:p>
        </p:txBody>
      </p:sp>
      <p:pic>
        <p:nvPicPr>
          <p:cNvPr id="3075" name="Picture 3" descr="C:\Users\barnesh\AppData\Local\Microsoft\Windows\Temporary Internet Files\Content.IE5\KFESFYW5\p-1-pecs-colour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9816" y="3876493"/>
            <a:ext cx="2500313" cy="17859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barnesh\AppData\Local\Microsoft\Windows\Temporary Internet Files\Content.IE5\7EYED053\indiv_rule_card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875" y="2789003"/>
            <a:ext cx="5022056" cy="85010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barnesh\AppData\Local\Microsoft\Windows\Temporary Internet Files\Content.IE5\7EYED053\maslow[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8092" y="3730733"/>
            <a:ext cx="228600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barnesh\AppData\Local\Microsoft\Windows\Temporary Internet Files\Content.IE5\0HDM7I4I\Self_Regulation_Scale[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4884" y="3743922"/>
            <a:ext cx="1110890" cy="191851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7735194" y="2586405"/>
            <a:ext cx="2125381" cy="1290089"/>
          </a:xfrm>
          <a:prstGeom prst="wedgeRoundRectCallout">
            <a:avLst>
              <a:gd name="adj1" fmla="val 36511"/>
              <a:gd name="adj2" fmla="val -576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prstClr val="white"/>
                </a:solidFill>
              </a:rPr>
              <a:t>When I was younger pictures helped me to understand what the teachers were asking me to do.</a:t>
            </a:r>
          </a:p>
        </p:txBody>
      </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23060" y="1051731"/>
            <a:ext cx="1140212" cy="1140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9022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1544" y="404665"/>
            <a:ext cx="8496944" cy="6555641"/>
          </a:xfrm>
          <a:prstGeom prst="rect">
            <a:avLst/>
          </a:prstGeom>
        </p:spPr>
        <p:txBody>
          <a:bodyPr wrap="square">
            <a:spAutoFit/>
          </a:bodyPr>
          <a:lstStyle/>
          <a:p>
            <a:r>
              <a:rPr lang="en-GB" sz="2400" b="1" u="sng" dirty="0">
                <a:solidFill>
                  <a:prstClr val="black"/>
                </a:solidFill>
              </a:rPr>
              <a:t>The bell</a:t>
            </a:r>
            <a:r>
              <a:rPr lang="en-GB" sz="2400" dirty="0">
                <a:solidFill>
                  <a:prstClr val="black"/>
                </a:solidFill>
              </a:rPr>
              <a:t>  </a:t>
            </a:r>
            <a:endParaRPr lang="en-GB" sz="2400" dirty="0">
              <a:solidFill>
                <a:prstClr val="black"/>
              </a:solidFill>
            </a:endParaRPr>
          </a:p>
          <a:p>
            <a:r>
              <a:rPr lang="en-GB" sz="2400" dirty="0">
                <a:solidFill>
                  <a:prstClr val="black"/>
                </a:solidFill>
              </a:rPr>
              <a:t>Bells </a:t>
            </a:r>
            <a:r>
              <a:rPr lang="en-GB" sz="2400" dirty="0">
                <a:solidFill>
                  <a:prstClr val="black"/>
                </a:solidFill>
              </a:rPr>
              <a:t>panic me. </a:t>
            </a:r>
            <a:endParaRPr lang="en-GB" sz="2400" dirty="0">
              <a:solidFill>
                <a:prstClr val="black"/>
              </a:solidFill>
            </a:endParaRPr>
          </a:p>
          <a:p>
            <a:r>
              <a:rPr lang="en-GB" sz="2400" dirty="0">
                <a:solidFill>
                  <a:prstClr val="black"/>
                </a:solidFill>
              </a:rPr>
              <a:t>They </a:t>
            </a:r>
            <a:r>
              <a:rPr lang="en-GB" sz="2400" dirty="0">
                <a:solidFill>
                  <a:prstClr val="black"/>
                </a:solidFill>
              </a:rPr>
              <a:t>mean I have to move somewhere quickly and I sometimes get stressed. </a:t>
            </a:r>
            <a:endParaRPr lang="en-GB" sz="2400" dirty="0">
              <a:solidFill>
                <a:prstClr val="black"/>
              </a:solidFill>
            </a:endParaRPr>
          </a:p>
          <a:p>
            <a:r>
              <a:rPr lang="en-GB" sz="2400" dirty="0">
                <a:solidFill>
                  <a:prstClr val="black"/>
                </a:solidFill>
              </a:rPr>
              <a:t>Bells </a:t>
            </a:r>
            <a:r>
              <a:rPr lang="en-GB" sz="2400" dirty="0">
                <a:solidFill>
                  <a:prstClr val="black"/>
                </a:solidFill>
              </a:rPr>
              <a:t>mean pressure and children running and they might push me over. </a:t>
            </a:r>
            <a:endParaRPr lang="en-GB" sz="2400" dirty="0">
              <a:solidFill>
                <a:prstClr val="black"/>
              </a:solidFill>
            </a:endParaRPr>
          </a:p>
          <a:p>
            <a:r>
              <a:rPr lang="en-GB" sz="2400" dirty="0">
                <a:solidFill>
                  <a:prstClr val="black"/>
                </a:solidFill>
              </a:rPr>
              <a:t>I </a:t>
            </a:r>
            <a:r>
              <a:rPr lang="en-GB" sz="2400" dirty="0">
                <a:solidFill>
                  <a:prstClr val="black"/>
                </a:solidFill>
              </a:rPr>
              <a:t>stand in my line and face forwards making sure I don’t look at anyone. </a:t>
            </a:r>
            <a:endParaRPr lang="en-GB" sz="2400" dirty="0">
              <a:solidFill>
                <a:prstClr val="black"/>
              </a:solidFill>
            </a:endParaRPr>
          </a:p>
          <a:p>
            <a:r>
              <a:rPr lang="en-GB" sz="2400" dirty="0">
                <a:solidFill>
                  <a:prstClr val="black"/>
                </a:solidFill>
              </a:rPr>
              <a:t>The </a:t>
            </a:r>
            <a:r>
              <a:rPr lang="en-GB" sz="2400" dirty="0">
                <a:solidFill>
                  <a:prstClr val="black"/>
                </a:solidFill>
              </a:rPr>
              <a:t>teachers shout about not talking and standing straight but I am doing those already and not sure what I should be doing differently. </a:t>
            </a:r>
            <a:endParaRPr lang="en-GB" sz="2400" dirty="0">
              <a:solidFill>
                <a:prstClr val="black"/>
              </a:solidFill>
            </a:endParaRPr>
          </a:p>
          <a:p>
            <a:r>
              <a:rPr lang="en-GB" sz="2400" dirty="0">
                <a:solidFill>
                  <a:prstClr val="black"/>
                </a:solidFill>
              </a:rPr>
              <a:t>I </a:t>
            </a:r>
            <a:r>
              <a:rPr lang="en-GB" sz="2400" dirty="0">
                <a:solidFill>
                  <a:prstClr val="black"/>
                </a:solidFill>
              </a:rPr>
              <a:t>turn to see if everyone else is doing what I am doing and now my class is pulled up </a:t>
            </a:r>
            <a:endParaRPr lang="en-GB" sz="2400" dirty="0">
              <a:solidFill>
                <a:prstClr val="black"/>
              </a:solidFill>
            </a:endParaRPr>
          </a:p>
          <a:p>
            <a:r>
              <a:rPr lang="en-GB" sz="2400" dirty="0">
                <a:solidFill>
                  <a:prstClr val="black"/>
                </a:solidFill>
              </a:rPr>
              <a:t>for </a:t>
            </a:r>
            <a:r>
              <a:rPr lang="en-GB" sz="2400" dirty="0">
                <a:solidFill>
                  <a:prstClr val="black"/>
                </a:solidFill>
              </a:rPr>
              <a:t>me facing the wrong way</a:t>
            </a:r>
            <a:r>
              <a:rPr lang="en-GB" sz="2400" dirty="0">
                <a:solidFill>
                  <a:prstClr val="black"/>
                </a:solidFill>
              </a:rPr>
              <a:t>!</a:t>
            </a:r>
          </a:p>
          <a:p>
            <a:r>
              <a:rPr lang="en-GB" sz="2400" dirty="0">
                <a:solidFill>
                  <a:prstClr val="black"/>
                </a:solidFill>
              </a:rPr>
              <a:t> </a:t>
            </a:r>
            <a:r>
              <a:rPr lang="en-GB" sz="2400" dirty="0">
                <a:solidFill>
                  <a:prstClr val="black"/>
                </a:solidFill>
              </a:rPr>
              <a:t>I feel to blame. I feel so anxious. </a:t>
            </a:r>
            <a:endParaRPr lang="en-GB" sz="2400" dirty="0">
              <a:solidFill>
                <a:prstClr val="black"/>
              </a:solidFill>
            </a:endParaRPr>
          </a:p>
          <a:p>
            <a:r>
              <a:rPr lang="en-GB" sz="2400" b="1" dirty="0">
                <a:solidFill>
                  <a:prstClr val="black"/>
                </a:solidFill>
              </a:rPr>
              <a:t>I </a:t>
            </a:r>
            <a:r>
              <a:rPr lang="en-GB" sz="2400" b="1" dirty="0">
                <a:solidFill>
                  <a:prstClr val="black"/>
                </a:solidFill>
              </a:rPr>
              <a:t>feel different. </a:t>
            </a:r>
            <a:endParaRPr lang="en-GB" sz="2400" b="1" dirty="0">
              <a:solidFill>
                <a:prstClr val="black"/>
              </a:solidFill>
            </a:endParaRPr>
          </a:p>
          <a:p>
            <a:endParaRPr lang="en-GB" b="1" dirty="0">
              <a:solidFill>
                <a:prstClr val="black"/>
              </a:solidFill>
            </a:endParaRPr>
          </a:p>
          <a:p>
            <a:endParaRPr lang="en-GB" b="1" dirty="0">
              <a:solidFill>
                <a:prstClr val="black"/>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152" y="4869160"/>
            <a:ext cx="3024336" cy="1854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237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Autism is amazing because…</a:t>
            </a:r>
            <a:endParaRPr lang="en-GB" dirty="0"/>
          </a:p>
        </p:txBody>
      </p:sp>
      <p:sp>
        <p:nvSpPr>
          <p:cNvPr id="3" name="Content Placeholder 2"/>
          <p:cNvSpPr>
            <a:spLocks noGrp="1"/>
          </p:cNvSpPr>
          <p:nvPr>
            <p:ph idx="1"/>
          </p:nvPr>
        </p:nvSpPr>
        <p:spPr/>
        <p:txBody>
          <a:bodyPr>
            <a:normAutofit lnSpcReduction="10000"/>
          </a:bodyPr>
          <a:lstStyle/>
          <a:p>
            <a:r>
              <a:rPr lang="en-GB" dirty="0" smtClean="0"/>
              <a:t>We usually have a </a:t>
            </a:r>
            <a:r>
              <a:rPr lang="en-GB" b="1" dirty="0" smtClean="0"/>
              <a:t>highly developed thinking</a:t>
            </a:r>
          </a:p>
          <a:p>
            <a:pPr marL="114300" indent="0">
              <a:buNone/>
            </a:pPr>
            <a:r>
              <a:rPr lang="en-GB" b="1" dirty="0" smtClean="0"/>
              <a:t> way </a:t>
            </a:r>
            <a:r>
              <a:rPr lang="en-GB" dirty="0" smtClean="0"/>
              <a:t>(my skills are</a:t>
            </a:r>
            <a:r>
              <a:rPr lang="en-GB" dirty="0"/>
              <a:t> </a:t>
            </a:r>
            <a:r>
              <a:rPr lang="en-GB" dirty="0" smtClean="0"/>
              <a:t>reading, creative writing, dancing, science, good memory)</a:t>
            </a:r>
          </a:p>
          <a:p>
            <a:endParaRPr lang="en-GB" dirty="0"/>
          </a:p>
          <a:p>
            <a:r>
              <a:rPr lang="en-GB" dirty="0" smtClean="0"/>
              <a:t>I am a </a:t>
            </a:r>
            <a:r>
              <a:rPr lang="en-GB" b="1" dirty="0" smtClean="0"/>
              <a:t>visual thinker </a:t>
            </a:r>
            <a:r>
              <a:rPr lang="en-GB" dirty="0" smtClean="0"/>
              <a:t>because despite me not really liking all art stuff, I am good at, and prefer, making my own sketches. Seeing pictures help me to get a visual idea of what I am doing.</a:t>
            </a:r>
            <a:endParaRPr lang="en-GB" dirty="0"/>
          </a:p>
          <a:p>
            <a:endParaRPr lang="en-GB" dirty="0" smtClean="0"/>
          </a:p>
          <a:p>
            <a:r>
              <a:rPr lang="en-GB" dirty="0" smtClean="0"/>
              <a:t>I am a </a:t>
            </a:r>
            <a:r>
              <a:rPr lang="en-GB" b="1" dirty="0" smtClean="0"/>
              <a:t>verbal thinker </a:t>
            </a:r>
            <a:r>
              <a:rPr lang="en-GB" dirty="0" smtClean="0"/>
              <a:t>because of my good memory and I am able to explain things to teachers in a situation where I am not feeling too good.  </a:t>
            </a:r>
            <a:endParaRPr lang="en-GB" dirty="0"/>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92345" y="814968"/>
            <a:ext cx="1265663" cy="126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35023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2" y="4167768"/>
            <a:ext cx="6547757" cy="1657350"/>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r>
              <a:rPr lang="en-GB" dirty="0" smtClean="0"/>
              <a:t>Sometimes I tend to react when I’m annoyed or just super angry.</a:t>
            </a:r>
          </a:p>
          <a:p>
            <a:endParaRPr lang="en-GB" dirty="0"/>
          </a:p>
          <a:p>
            <a:r>
              <a:rPr lang="en-GB" dirty="0" smtClean="0"/>
              <a:t>Sometimes I tend to get rather anxious and intimidated about things I struggle with. </a:t>
            </a:r>
          </a:p>
          <a:p>
            <a:endParaRPr lang="en-GB" dirty="0"/>
          </a:p>
        </p:txBody>
      </p:sp>
      <p:sp>
        <p:nvSpPr>
          <p:cNvPr id="6" name="Title 1"/>
          <p:cNvSpPr>
            <a:spLocks noGrp="1"/>
          </p:cNvSpPr>
          <p:nvPr>
            <p:ph type="title"/>
          </p:nvPr>
        </p:nvSpPr>
        <p:spPr/>
        <p:txBody>
          <a:bodyPr/>
          <a:lstStyle/>
          <a:p>
            <a:r>
              <a:rPr lang="en-GB" dirty="0" smtClean="0"/>
              <a:t>Autism is tricky because</a:t>
            </a:r>
            <a:endParaRPr lang="en-GB"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39200" y="971550"/>
            <a:ext cx="1153716" cy="1153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01797" y="2228850"/>
            <a:ext cx="4959506" cy="1338828"/>
          </a:xfrm>
          <a:prstGeom prst="rect">
            <a:avLst/>
          </a:prstGeom>
          <a:noFill/>
        </p:spPr>
        <p:txBody>
          <a:bodyPr wrap="square" rtlCol="0">
            <a:spAutoFit/>
          </a:bodyPr>
          <a:lstStyle/>
          <a:p>
            <a:r>
              <a:rPr lang="en-GB" sz="1350" dirty="0">
                <a:solidFill>
                  <a:prstClr val="black"/>
                </a:solidFill>
              </a:rPr>
              <a:t>CHALLENGES INCLUDE:</a:t>
            </a:r>
          </a:p>
          <a:p>
            <a:endParaRPr lang="en-GB" sz="1350" dirty="0">
              <a:solidFill>
                <a:prstClr val="black"/>
              </a:solidFill>
            </a:endParaRPr>
          </a:p>
          <a:p>
            <a:pPr marL="214313" indent="-214313">
              <a:buFont typeface="Arial" panose="020B0604020202020204" pitchFamily="34" charset="0"/>
              <a:buChar char="•"/>
            </a:pPr>
            <a:r>
              <a:rPr lang="en-GB" sz="1350" dirty="0">
                <a:solidFill>
                  <a:prstClr val="black"/>
                </a:solidFill>
              </a:rPr>
              <a:t>Overcoming anxiety</a:t>
            </a:r>
          </a:p>
          <a:p>
            <a:pPr marL="214313" indent="-214313">
              <a:buFont typeface="Arial" panose="020B0604020202020204" pitchFamily="34" charset="0"/>
              <a:buChar char="•"/>
            </a:pPr>
            <a:r>
              <a:rPr lang="en-GB" sz="1350" dirty="0">
                <a:solidFill>
                  <a:prstClr val="black"/>
                </a:solidFill>
              </a:rPr>
              <a:t>Understanding other people</a:t>
            </a:r>
          </a:p>
          <a:p>
            <a:pPr marL="214313" indent="-214313">
              <a:buFont typeface="Arial" panose="020B0604020202020204" pitchFamily="34" charset="0"/>
              <a:buChar char="•"/>
            </a:pPr>
            <a:r>
              <a:rPr lang="en-GB" sz="1350" dirty="0">
                <a:solidFill>
                  <a:prstClr val="black"/>
                </a:solidFill>
              </a:rPr>
              <a:t>Friendship and trust</a:t>
            </a:r>
          </a:p>
          <a:p>
            <a:pPr marL="214313" indent="-214313">
              <a:buFont typeface="Arial" panose="020B0604020202020204" pitchFamily="34" charset="0"/>
              <a:buChar char="•"/>
            </a:pPr>
            <a:r>
              <a:rPr lang="en-GB" sz="1350" dirty="0">
                <a:solidFill>
                  <a:prstClr val="black"/>
                </a:solidFill>
              </a:rPr>
              <a:t>Understanding emotions</a:t>
            </a:r>
          </a:p>
        </p:txBody>
      </p:sp>
    </p:spTree>
    <p:extLst>
      <p:ext uri="{BB962C8B-B14F-4D97-AF65-F5344CB8AC3E}">
        <p14:creationId xmlns:p14="http://schemas.microsoft.com/office/powerpoint/2010/main" val="34774732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Autism is tricky </a:t>
            </a:r>
            <a:r>
              <a:rPr lang="en-GB" dirty="0" smtClean="0"/>
              <a:t>because of sensory </a:t>
            </a:r>
            <a:r>
              <a:rPr lang="en-GB" dirty="0"/>
              <a:t>i</a:t>
            </a:r>
            <a:r>
              <a:rPr lang="en-GB" dirty="0" smtClean="0"/>
              <a:t>ssues</a:t>
            </a:r>
            <a:endParaRPr lang="en-GB" dirty="0"/>
          </a:p>
        </p:txBody>
      </p:sp>
      <p:sp>
        <p:nvSpPr>
          <p:cNvPr id="3" name="Content Placeholder 2"/>
          <p:cNvSpPr>
            <a:spLocks noGrp="1"/>
          </p:cNvSpPr>
          <p:nvPr>
            <p:ph idx="1"/>
          </p:nvPr>
        </p:nvSpPr>
        <p:spPr/>
        <p:txBody>
          <a:bodyPr/>
          <a:lstStyle/>
          <a:p>
            <a:pPr marL="0" indent="0">
              <a:buNone/>
            </a:pPr>
            <a:r>
              <a:rPr lang="en-GB" sz="3000" dirty="0"/>
              <a:t>I am oversensitive!</a:t>
            </a:r>
          </a:p>
          <a:p>
            <a:endParaRPr lang="en-GB" dirty="0"/>
          </a:p>
          <a:p>
            <a:r>
              <a:rPr lang="en-GB" dirty="0" smtClean="0"/>
              <a:t>Things near my neck</a:t>
            </a:r>
          </a:p>
          <a:p>
            <a:r>
              <a:rPr lang="en-GB" dirty="0" smtClean="0"/>
              <a:t>Feelings around a rollercoaster</a:t>
            </a:r>
          </a:p>
          <a:p>
            <a:r>
              <a:rPr lang="en-GB" dirty="0" smtClean="0"/>
              <a:t>Getting wet, unless it is for a good reason (bathing or swimming)</a:t>
            </a:r>
            <a:endParaRPr lang="en-GB" dirty="0"/>
          </a:p>
        </p:txBody>
      </p:sp>
    </p:spTree>
    <p:extLst>
      <p:ext uri="{BB962C8B-B14F-4D97-AF65-F5344CB8AC3E}">
        <p14:creationId xmlns:p14="http://schemas.microsoft.com/office/powerpoint/2010/main" val="17634216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Meltdowns:  what causes them?</a:t>
            </a:r>
            <a:endParaRPr lang="en-GB" dirty="0"/>
          </a:p>
        </p:txBody>
      </p:sp>
      <p:sp>
        <p:nvSpPr>
          <p:cNvPr id="3" name="Content Placeholder 2"/>
          <p:cNvSpPr>
            <a:spLocks noGrp="1"/>
          </p:cNvSpPr>
          <p:nvPr>
            <p:ph idx="1"/>
          </p:nvPr>
        </p:nvSpPr>
        <p:spPr/>
        <p:txBody>
          <a:bodyPr>
            <a:normAutofit/>
          </a:bodyPr>
          <a:lstStyle/>
          <a:p>
            <a:r>
              <a:rPr lang="en-GB" dirty="0" smtClean="0"/>
              <a:t>Sometimes it’s a bit tricky there are many reasons for a meltdown (when I was younger I always wanted to win at games, but now I can take it)</a:t>
            </a:r>
          </a:p>
          <a:p>
            <a:r>
              <a:rPr lang="en-GB" dirty="0" smtClean="0"/>
              <a:t>Loud noises and sensory overload  (I am fine with my class, I am used to their noise)</a:t>
            </a:r>
          </a:p>
          <a:p>
            <a:r>
              <a:rPr lang="en-GB" dirty="0" smtClean="0"/>
              <a:t>Anxiety – sometimes when I am really pressured I can get a bit of a meltdown</a:t>
            </a:r>
          </a:p>
          <a:p>
            <a:r>
              <a:rPr lang="en-GB" dirty="0" smtClean="0"/>
              <a:t>tight arguments (intense arguments between friends can really get at me)</a:t>
            </a:r>
          </a:p>
          <a:p>
            <a:r>
              <a:rPr lang="en-GB" dirty="0" smtClean="0"/>
              <a:t>Trying not to react when feeling annoyed (like the Red Beast)</a:t>
            </a:r>
            <a:endParaRPr lang="en-GB" dirty="0"/>
          </a:p>
        </p:txBody>
      </p:sp>
    </p:spTree>
    <p:extLst>
      <p:ext uri="{BB962C8B-B14F-4D97-AF65-F5344CB8AC3E}">
        <p14:creationId xmlns:p14="http://schemas.microsoft.com/office/powerpoint/2010/main" val="40921875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Pressures in my life</a:t>
            </a:r>
            <a:endParaRPr lang="en-GB" dirty="0"/>
          </a:p>
        </p:txBody>
      </p:sp>
      <p:sp>
        <p:nvSpPr>
          <p:cNvPr id="3" name="Content Placeholder 2"/>
          <p:cNvSpPr>
            <a:spLocks noGrp="1"/>
          </p:cNvSpPr>
          <p:nvPr>
            <p:ph idx="1"/>
          </p:nvPr>
        </p:nvSpPr>
        <p:spPr/>
        <p:txBody>
          <a:bodyPr>
            <a:normAutofit lnSpcReduction="10000"/>
          </a:bodyPr>
          <a:lstStyle/>
          <a:p>
            <a:r>
              <a:rPr lang="en-GB" dirty="0" smtClean="0"/>
              <a:t>Sometimes making </a:t>
            </a:r>
            <a:r>
              <a:rPr lang="en-GB" dirty="0" smtClean="0">
                <a:solidFill>
                  <a:srgbClr val="FF0000"/>
                </a:solidFill>
              </a:rPr>
              <a:t>choices</a:t>
            </a:r>
            <a:r>
              <a:rPr lang="en-GB" dirty="0" smtClean="0"/>
              <a:t> (really hard ones)</a:t>
            </a:r>
          </a:p>
          <a:p>
            <a:r>
              <a:rPr lang="en-GB" dirty="0" smtClean="0"/>
              <a:t>Sometimes come back to school after a long holiday and there are questions and I can’t </a:t>
            </a:r>
            <a:r>
              <a:rPr lang="en-GB" dirty="0" smtClean="0">
                <a:solidFill>
                  <a:srgbClr val="FF0000"/>
                </a:solidFill>
              </a:rPr>
              <a:t>remember the answers </a:t>
            </a:r>
            <a:r>
              <a:rPr lang="en-GB" dirty="0" smtClean="0"/>
              <a:t>(such as what is a simile – I do know what it is but if I am not in school for a long time, I can’t remember)</a:t>
            </a:r>
          </a:p>
          <a:p>
            <a:r>
              <a:rPr lang="en-GB" dirty="0" smtClean="0"/>
              <a:t>Sometimes my sister calls me names and stuff and I am really pressured trying </a:t>
            </a:r>
            <a:r>
              <a:rPr lang="en-GB" dirty="0" smtClean="0">
                <a:solidFill>
                  <a:srgbClr val="FF0000"/>
                </a:solidFill>
              </a:rPr>
              <a:t>not to react</a:t>
            </a:r>
            <a:r>
              <a:rPr lang="en-GB" dirty="0" smtClean="0"/>
              <a:t>.</a:t>
            </a:r>
          </a:p>
          <a:p>
            <a:r>
              <a:rPr lang="en-GB" dirty="0" smtClean="0"/>
              <a:t>When my sister is annoyed in the morning she just takes it out on me, and I </a:t>
            </a:r>
            <a:r>
              <a:rPr lang="en-GB" dirty="0" smtClean="0">
                <a:solidFill>
                  <a:srgbClr val="FF0000"/>
                </a:solidFill>
              </a:rPr>
              <a:t>don’t know why</a:t>
            </a:r>
          </a:p>
          <a:p>
            <a:r>
              <a:rPr lang="en-GB" dirty="0" smtClean="0"/>
              <a:t>I find it really hard to </a:t>
            </a:r>
            <a:r>
              <a:rPr lang="en-GB" dirty="0" smtClean="0">
                <a:solidFill>
                  <a:srgbClr val="FF0000"/>
                </a:solidFill>
              </a:rPr>
              <a:t>remember my schedules </a:t>
            </a:r>
            <a:r>
              <a:rPr lang="en-GB" dirty="0" smtClean="0"/>
              <a:t>(I have to go to Samba band, I know it is at lunch time but I can’t remember what time)</a:t>
            </a:r>
          </a:p>
          <a:p>
            <a:endParaRPr lang="en-GB" dirty="0" smtClean="0"/>
          </a:p>
          <a:p>
            <a:endParaRPr lang="en-GB" dirty="0"/>
          </a:p>
        </p:txBody>
      </p:sp>
    </p:spTree>
    <p:extLst>
      <p:ext uri="{BB962C8B-B14F-4D97-AF65-F5344CB8AC3E}">
        <p14:creationId xmlns:p14="http://schemas.microsoft.com/office/powerpoint/2010/main" val="5504683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would really help</a:t>
            </a:r>
            <a:endParaRPr lang="en-GB" dirty="0"/>
          </a:p>
        </p:txBody>
      </p:sp>
      <p:sp>
        <p:nvSpPr>
          <p:cNvPr id="3" name="Content Placeholder 2"/>
          <p:cNvSpPr>
            <a:spLocks noGrp="1"/>
          </p:cNvSpPr>
          <p:nvPr>
            <p:ph idx="1"/>
          </p:nvPr>
        </p:nvSpPr>
        <p:spPr/>
        <p:txBody>
          <a:bodyPr/>
          <a:lstStyle/>
          <a:p>
            <a:r>
              <a:rPr lang="en-GB" dirty="0" smtClean="0"/>
              <a:t>Samba time written down for me to have in my pocket</a:t>
            </a:r>
          </a:p>
          <a:p>
            <a:r>
              <a:rPr lang="en-GB" dirty="0" smtClean="0"/>
              <a:t>I don’t l know if there is anyone else who I know who is doing it. I am curious to know.</a:t>
            </a:r>
            <a:endParaRPr lang="en-GB" dirty="0"/>
          </a:p>
        </p:txBody>
      </p:sp>
    </p:spTree>
    <p:extLst>
      <p:ext uri="{BB962C8B-B14F-4D97-AF65-F5344CB8AC3E}">
        <p14:creationId xmlns:p14="http://schemas.microsoft.com/office/powerpoint/2010/main" val="1612535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Meltdowns:  what do they look like?</a:t>
            </a:r>
            <a:endParaRPr lang="en-GB" dirty="0"/>
          </a:p>
        </p:txBody>
      </p:sp>
      <p:sp>
        <p:nvSpPr>
          <p:cNvPr id="3" name="Content Placeholder 2"/>
          <p:cNvSpPr>
            <a:spLocks noGrp="1"/>
          </p:cNvSpPr>
          <p:nvPr>
            <p:ph idx="1"/>
          </p:nvPr>
        </p:nvSpPr>
        <p:spPr/>
        <p:txBody>
          <a:bodyPr/>
          <a:lstStyle/>
          <a:p>
            <a:r>
              <a:rPr lang="en-GB" dirty="0" smtClean="0"/>
              <a:t>I sometimes frown</a:t>
            </a:r>
          </a:p>
          <a:p>
            <a:r>
              <a:rPr lang="en-GB" dirty="0" smtClean="0"/>
              <a:t>Sometimes my fists are clenched really tightly</a:t>
            </a:r>
          </a:p>
          <a:p>
            <a:r>
              <a:rPr lang="en-GB" dirty="0" smtClean="0"/>
              <a:t>I am not very talkative, I am usually very quiet</a:t>
            </a:r>
          </a:p>
          <a:p>
            <a:r>
              <a:rPr lang="en-GB" dirty="0" smtClean="0"/>
              <a:t>Sometimes if it really is annoying me I sometimes get quite aggressive unfortunately (I sometimes get physical.  It is not something I am not very proud of)</a:t>
            </a:r>
          </a:p>
        </p:txBody>
      </p:sp>
    </p:spTree>
    <p:extLst>
      <p:ext uri="{BB962C8B-B14F-4D97-AF65-F5344CB8AC3E}">
        <p14:creationId xmlns:p14="http://schemas.microsoft.com/office/powerpoint/2010/main" val="20477539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Meltdowns:  how to deal with it</a:t>
            </a:r>
            <a:endParaRPr lang="en-GB" dirty="0"/>
          </a:p>
        </p:txBody>
      </p:sp>
      <p:sp>
        <p:nvSpPr>
          <p:cNvPr id="3" name="Content Placeholder 2"/>
          <p:cNvSpPr>
            <a:spLocks noGrp="1"/>
          </p:cNvSpPr>
          <p:nvPr>
            <p:ph idx="1"/>
          </p:nvPr>
        </p:nvSpPr>
        <p:spPr/>
        <p:txBody>
          <a:bodyPr/>
          <a:lstStyle/>
          <a:p>
            <a:r>
              <a:rPr lang="en-GB" dirty="0"/>
              <a:t>I usually just walk away and go to my own space (sometimes I say, I just want to be by myself)</a:t>
            </a:r>
          </a:p>
          <a:p>
            <a:r>
              <a:rPr lang="en-GB" dirty="0" smtClean="0"/>
              <a:t>Sometimes I try to take my mind off it </a:t>
            </a:r>
          </a:p>
          <a:p>
            <a:r>
              <a:rPr lang="en-GB" dirty="0" smtClean="0"/>
              <a:t>I sometimes just put my hand in my pockets (when I feel like being physical) to stop myself from hurting somebody, I don’t want that </a:t>
            </a:r>
          </a:p>
          <a:p>
            <a:r>
              <a:rPr lang="en-GB" dirty="0" smtClean="0"/>
              <a:t>My parents sometimes come to my room and talk to me about it</a:t>
            </a:r>
          </a:p>
          <a:p>
            <a:r>
              <a:rPr lang="en-GB" dirty="0" smtClean="0"/>
              <a:t>Sometimes I talk to the adults at school about whatever </a:t>
            </a:r>
            <a:r>
              <a:rPr lang="en-GB" smtClean="0"/>
              <a:t>is bugging me</a:t>
            </a:r>
            <a:endParaRPr lang="en-GB" dirty="0"/>
          </a:p>
        </p:txBody>
      </p:sp>
    </p:spTree>
    <p:extLst>
      <p:ext uri="{BB962C8B-B14F-4D97-AF65-F5344CB8AC3E}">
        <p14:creationId xmlns:p14="http://schemas.microsoft.com/office/powerpoint/2010/main" val="19524599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“Brain Guru”</a:t>
            </a:r>
            <a:br>
              <a:rPr lang="en-GB" dirty="0"/>
            </a:b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When I feel anxious my brain sends a message to all of the other parts of my body warning them that something bad might happen.</a:t>
            </a:r>
          </a:p>
          <a:p>
            <a:endParaRPr lang="en-GB" dirty="0"/>
          </a:p>
          <a:p>
            <a:pPr marL="0" indent="0">
              <a:buNone/>
            </a:pPr>
            <a:r>
              <a:rPr lang="en-GB" dirty="0" smtClean="0">
                <a:solidFill>
                  <a:srgbClr val="00B050"/>
                </a:solidFill>
              </a:rPr>
              <a:t>You can actually change the way your mind feels about it, by using some amazing mind control methods on  yourself.</a:t>
            </a:r>
            <a:r>
              <a:rPr lang="en-GB" dirty="0" smtClean="0"/>
              <a:t> </a:t>
            </a:r>
          </a:p>
          <a:p>
            <a:r>
              <a:rPr lang="en-GB" dirty="0" smtClean="0"/>
              <a:t>Regular physical exercise is an antidote to stress</a:t>
            </a:r>
          </a:p>
          <a:p>
            <a:r>
              <a:rPr lang="en-GB" dirty="0" smtClean="0"/>
              <a:t>Blowing on the back of your hand can reduce anxiety</a:t>
            </a:r>
          </a:p>
          <a:p>
            <a:r>
              <a:rPr lang="en-GB" dirty="0" smtClean="0"/>
              <a:t>A firm cuddle can reduce nervous feelings</a:t>
            </a:r>
          </a:p>
          <a:p>
            <a:r>
              <a:rPr lang="en-GB" dirty="0" smtClean="0"/>
              <a:t>Tracking your finger with your eyes can </a:t>
            </a:r>
            <a:r>
              <a:rPr lang="en-GB" smtClean="0"/>
              <a:t>reduce worry</a:t>
            </a:r>
            <a:endParaRPr lang="en-GB" dirty="0"/>
          </a:p>
        </p:txBody>
      </p:sp>
    </p:spTree>
    <p:extLst>
      <p:ext uri="{BB962C8B-B14F-4D97-AF65-F5344CB8AC3E}">
        <p14:creationId xmlns:p14="http://schemas.microsoft.com/office/powerpoint/2010/main" val="41594188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Primary 6</a:t>
            </a:r>
            <a:endParaRPr lang="en-GB" dirty="0"/>
          </a:p>
        </p:txBody>
      </p:sp>
      <p:sp>
        <p:nvSpPr>
          <p:cNvPr id="3" name="Content Placeholder 2"/>
          <p:cNvSpPr>
            <a:spLocks noGrp="1"/>
          </p:cNvSpPr>
          <p:nvPr>
            <p:ph idx="1"/>
          </p:nvPr>
        </p:nvSpPr>
        <p:spPr/>
        <p:txBody>
          <a:bodyPr/>
          <a:lstStyle/>
          <a:p>
            <a:r>
              <a:rPr lang="en-GB" dirty="0" smtClean="0"/>
              <a:t>Well supported throughout his school career</a:t>
            </a:r>
          </a:p>
          <a:p>
            <a:r>
              <a:rPr lang="en-GB" dirty="0" smtClean="0"/>
              <a:t>High level of self awareness </a:t>
            </a:r>
            <a:endParaRPr lang="en-GB" dirty="0"/>
          </a:p>
          <a:p>
            <a:r>
              <a:rPr lang="en-GB" dirty="0" smtClean="0"/>
              <a:t>High level of motivation to be proactive</a:t>
            </a:r>
          </a:p>
        </p:txBody>
      </p:sp>
    </p:spTree>
    <p:extLst>
      <p:ext uri="{BB962C8B-B14F-4D97-AF65-F5344CB8AC3E}">
        <p14:creationId xmlns:p14="http://schemas.microsoft.com/office/powerpoint/2010/main" val="3050640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7528" y="260649"/>
            <a:ext cx="8496944" cy="6924973"/>
          </a:xfrm>
          <a:prstGeom prst="rect">
            <a:avLst/>
          </a:prstGeom>
        </p:spPr>
        <p:txBody>
          <a:bodyPr wrap="square">
            <a:spAutoFit/>
          </a:bodyPr>
          <a:lstStyle/>
          <a:p>
            <a:r>
              <a:rPr lang="en-GB" sz="2400" b="1" u="sng" dirty="0">
                <a:solidFill>
                  <a:prstClr val="black"/>
                </a:solidFill>
              </a:rPr>
              <a:t>Getting to </a:t>
            </a:r>
            <a:r>
              <a:rPr lang="en-GB" sz="2400" b="1" u="sng" dirty="0">
                <a:solidFill>
                  <a:prstClr val="black"/>
                </a:solidFill>
              </a:rPr>
              <a:t>class</a:t>
            </a:r>
          </a:p>
          <a:p>
            <a:r>
              <a:rPr lang="en-GB" sz="2400" dirty="0">
                <a:solidFill>
                  <a:prstClr val="black"/>
                </a:solidFill>
              </a:rPr>
              <a:t>I </a:t>
            </a:r>
            <a:r>
              <a:rPr lang="en-GB" sz="2400" dirty="0">
                <a:solidFill>
                  <a:prstClr val="black"/>
                </a:solidFill>
              </a:rPr>
              <a:t>have to remember to put my bag one place, my packed lunch somewhere else and then hang my coat on the right peg. </a:t>
            </a:r>
          </a:p>
          <a:p>
            <a:r>
              <a:rPr lang="en-GB" sz="2400" dirty="0">
                <a:solidFill>
                  <a:prstClr val="black"/>
                </a:solidFill>
              </a:rPr>
              <a:t>It can be confusing to remember all that while others are talking and moving all around me and the lights are so bright inside. </a:t>
            </a:r>
            <a:endParaRPr lang="en-GB" sz="2400" dirty="0">
              <a:solidFill>
                <a:prstClr val="black"/>
              </a:solidFill>
            </a:endParaRPr>
          </a:p>
          <a:p>
            <a:r>
              <a:rPr lang="en-GB" sz="2400" dirty="0">
                <a:solidFill>
                  <a:prstClr val="black"/>
                </a:solidFill>
              </a:rPr>
              <a:t>Sometimes </a:t>
            </a:r>
            <a:r>
              <a:rPr lang="en-GB" sz="2400" dirty="0">
                <a:solidFill>
                  <a:prstClr val="black"/>
                </a:solidFill>
              </a:rPr>
              <a:t>I wait until most of the others are in the class but then I worry I will get shouted at for taking too long! Sometimes I forget I have my school bag as it is on my back and I can’t see it! </a:t>
            </a:r>
            <a:endParaRPr lang="en-GB" sz="2400" dirty="0">
              <a:solidFill>
                <a:prstClr val="black"/>
              </a:solidFill>
            </a:endParaRPr>
          </a:p>
          <a:p>
            <a:r>
              <a:rPr lang="en-GB" sz="2400" b="1" dirty="0">
                <a:solidFill>
                  <a:prstClr val="black"/>
                </a:solidFill>
              </a:rPr>
              <a:t>How </a:t>
            </a:r>
            <a:r>
              <a:rPr lang="en-GB" sz="2400" b="1" dirty="0">
                <a:solidFill>
                  <a:prstClr val="black"/>
                </a:solidFill>
              </a:rPr>
              <a:t>can everyone else </a:t>
            </a:r>
            <a:endParaRPr lang="en-GB" sz="2400" b="1" dirty="0">
              <a:solidFill>
                <a:prstClr val="black"/>
              </a:solidFill>
            </a:endParaRPr>
          </a:p>
          <a:p>
            <a:r>
              <a:rPr lang="en-GB" sz="2400" b="1" dirty="0">
                <a:solidFill>
                  <a:prstClr val="black"/>
                </a:solidFill>
              </a:rPr>
              <a:t>do </a:t>
            </a:r>
            <a:r>
              <a:rPr lang="en-GB" sz="2400" b="1" dirty="0">
                <a:solidFill>
                  <a:prstClr val="black"/>
                </a:solidFill>
              </a:rPr>
              <a:t>this so quickly and easily </a:t>
            </a:r>
            <a:endParaRPr lang="en-GB" sz="2400" b="1" dirty="0">
              <a:solidFill>
                <a:prstClr val="black"/>
              </a:solidFill>
            </a:endParaRPr>
          </a:p>
          <a:p>
            <a:r>
              <a:rPr lang="en-GB" sz="2400" b="1" dirty="0">
                <a:solidFill>
                  <a:prstClr val="black"/>
                </a:solidFill>
              </a:rPr>
              <a:t>and </a:t>
            </a:r>
            <a:r>
              <a:rPr lang="en-GB" sz="2400" b="1" dirty="0">
                <a:solidFill>
                  <a:prstClr val="black"/>
                </a:solidFill>
              </a:rPr>
              <a:t>I can’t</a:t>
            </a:r>
            <a:r>
              <a:rPr lang="en-GB" sz="2400" b="1" dirty="0">
                <a:solidFill>
                  <a:prstClr val="black"/>
                </a:solidFill>
              </a:rPr>
              <a:t>?</a:t>
            </a:r>
          </a:p>
          <a:p>
            <a:endParaRPr lang="en-GB" b="1" dirty="0">
              <a:solidFill>
                <a:prstClr val="black"/>
              </a:solidFill>
            </a:endParaRPr>
          </a:p>
          <a:p>
            <a:endParaRPr lang="en-GB" b="1" dirty="0">
              <a:solidFill>
                <a:prstClr val="black"/>
              </a:solidFill>
            </a:endParaRPr>
          </a:p>
          <a:p>
            <a:endParaRPr lang="en-GB" b="1" dirty="0">
              <a:solidFill>
                <a:prstClr val="black"/>
              </a:solidFill>
            </a:endParaRPr>
          </a:p>
          <a:p>
            <a:endParaRPr lang="en-GB" b="1" dirty="0">
              <a:solidFill>
                <a:prstClr val="black"/>
              </a:solidFill>
            </a:endParaRPr>
          </a:p>
          <a:p>
            <a:endParaRPr lang="en-GB" b="1" dirty="0">
              <a:solidFill>
                <a:prstClr val="black"/>
              </a:solidFill>
            </a:endParaRPr>
          </a:p>
          <a:p>
            <a:endParaRPr lang="en-GB" dirty="0">
              <a:solidFill>
                <a:prstClr val="black"/>
              </a:solidFill>
            </a:endParaRPr>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1728"/>
          <a:stretch/>
        </p:blipFill>
        <p:spPr bwMode="auto">
          <a:xfrm>
            <a:off x="6528048" y="4572007"/>
            <a:ext cx="3960440" cy="2244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627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6996" y="1131094"/>
            <a:ext cx="2141035" cy="994172"/>
          </a:xfrm>
        </p:spPr>
        <p:txBody>
          <a:bodyPr>
            <a:normAutofit fontScale="90000"/>
          </a:bodyPr>
          <a:lstStyle/>
          <a:p>
            <a:r>
              <a:rPr lang="en-GB" dirty="0" smtClean="0"/>
              <a:t>Checking in</a:t>
            </a:r>
            <a:endParaRPr lang="en-GB" dirty="0"/>
          </a:p>
        </p:txBody>
      </p:sp>
      <p:pic>
        <p:nvPicPr>
          <p:cNvPr id="4" name="Content Placeholder 3" descr="File:&lt;strong&gt;Outline&lt;/strong&gt;-&lt;strong&gt;body&lt;/strong&gt;-aura.svg - Wikipedia"/>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77328" y="2057401"/>
            <a:ext cx="2037347" cy="3394472"/>
          </a:xfrm>
        </p:spPr>
      </p:pic>
      <p:sp>
        <p:nvSpPr>
          <p:cNvPr id="5" name="Cloud Callout 4"/>
          <p:cNvSpPr/>
          <p:nvPr/>
        </p:nvSpPr>
        <p:spPr>
          <a:xfrm>
            <a:off x="3009900" y="1543050"/>
            <a:ext cx="2286000" cy="1314450"/>
          </a:xfrm>
          <a:prstGeom prst="cloudCallout">
            <a:avLst>
              <a:gd name="adj1" fmla="val 65129"/>
              <a:gd name="adj2" fmla="val 93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prstClr val="white"/>
                </a:solidFill>
              </a:rPr>
              <a:t>Is my thinking relaxed?</a:t>
            </a:r>
          </a:p>
        </p:txBody>
      </p:sp>
      <p:sp>
        <p:nvSpPr>
          <p:cNvPr id="6" name="Heart 5"/>
          <p:cNvSpPr/>
          <p:nvPr/>
        </p:nvSpPr>
        <p:spPr>
          <a:xfrm>
            <a:off x="5638800" y="3028950"/>
            <a:ext cx="914400" cy="1085850"/>
          </a:xfrm>
          <a:prstGeom prst="hear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350" dirty="0">
                <a:solidFill>
                  <a:prstClr val="white"/>
                </a:solidFill>
              </a:rPr>
              <a:t>Am I feeling  calm?</a:t>
            </a:r>
          </a:p>
        </p:txBody>
      </p:sp>
      <p:sp>
        <p:nvSpPr>
          <p:cNvPr id="7" name="Teardrop 6"/>
          <p:cNvSpPr/>
          <p:nvPr/>
        </p:nvSpPr>
        <p:spPr>
          <a:xfrm>
            <a:off x="3748454" y="3754636"/>
            <a:ext cx="1543050" cy="1485900"/>
          </a:xfrm>
          <a:prstGeom prst="teardrop">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350" dirty="0">
                <a:solidFill>
                  <a:prstClr val="white"/>
                </a:solidFill>
              </a:rPr>
              <a:t>Do I need help with something?</a:t>
            </a:r>
          </a:p>
        </p:txBody>
      </p:sp>
      <p:sp>
        <p:nvSpPr>
          <p:cNvPr id="8" name="Rounded Rectangular Callout 7"/>
          <p:cNvSpPr/>
          <p:nvPr/>
        </p:nvSpPr>
        <p:spPr>
          <a:xfrm>
            <a:off x="7114675" y="1577578"/>
            <a:ext cx="2067427" cy="1622822"/>
          </a:xfrm>
          <a:prstGeom prst="wedgeRoundRectCallout">
            <a:avLst>
              <a:gd name="adj1" fmla="val -80159"/>
              <a:gd name="adj2" fmla="val -1145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350" dirty="0">
                <a:solidFill>
                  <a:prstClr val="black"/>
                </a:solidFill>
              </a:rPr>
              <a:t>Is there something I need to talk about?</a:t>
            </a:r>
          </a:p>
        </p:txBody>
      </p:sp>
      <p:sp>
        <p:nvSpPr>
          <p:cNvPr id="9" name="Teardrop 8"/>
          <p:cNvSpPr/>
          <p:nvPr/>
        </p:nvSpPr>
        <p:spPr>
          <a:xfrm flipH="1">
            <a:off x="7114674" y="3829050"/>
            <a:ext cx="1490297" cy="1485900"/>
          </a:xfrm>
          <a:prstGeom prst="teardrop">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350" dirty="0">
                <a:solidFill>
                  <a:prstClr val="white"/>
                </a:solidFill>
              </a:rPr>
              <a:t>Is there something I need to get ready for?</a:t>
            </a:r>
          </a:p>
        </p:txBody>
      </p:sp>
    </p:spTree>
    <p:extLst>
      <p:ext uri="{BB962C8B-B14F-4D97-AF65-F5344CB8AC3E}">
        <p14:creationId xmlns:p14="http://schemas.microsoft.com/office/powerpoint/2010/main" val="2110712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Boundaries Quiz:  what can you remember?</a:t>
            </a:r>
            <a:endParaRPr lang="en-GB" dirty="0"/>
          </a:p>
        </p:txBody>
      </p:sp>
      <p:sp>
        <p:nvSpPr>
          <p:cNvPr id="3" name="TextBox 2"/>
          <p:cNvSpPr txBox="1"/>
          <p:nvPr/>
        </p:nvSpPr>
        <p:spPr>
          <a:xfrm>
            <a:off x="3409950" y="2228851"/>
            <a:ext cx="5257800" cy="2677656"/>
          </a:xfrm>
          <a:prstGeom prst="rect">
            <a:avLst/>
          </a:prstGeom>
          <a:noFill/>
        </p:spPr>
        <p:txBody>
          <a:bodyPr wrap="square" rtlCol="0">
            <a:spAutoFit/>
          </a:bodyPr>
          <a:lstStyle/>
          <a:p>
            <a:r>
              <a:rPr lang="en-GB" sz="2100" dirty="0">
                <a:solidFill>
                  <a:prstClr val="black"/>
                </a:solidFill>
              </a:rPr>
              <a:t>The boundary around your body is your skin.</a:t>
            </a:r>
          </a:p>
          <a:p>
            <a:r>
              <a:rPr lang="en-GB" sz="2100" dirty="0">
                <a:solidFill>
                  <a:prstClr val="black"/>
                </a:solidFill>
              </a:rPr>
              <a:t>It keeps the good in and the bad out.</a:t>
            </a:r>
          </a:p>
          <a:p>
            <a:r>
              <a:rPr lang="en-GB" sz="2100" dirty="0">
                <a:solidFill>
                  <a:prstClr val="black"/>
                </a:solidFill>
              </a:rPr>
              <a:t>My body, my thoughts, my beliefs my feelings are all part of me</a:t>
            </a:r>
          </a:p>
          <a:p>
            <a:r>
              <a:rPr lang="en-GB" sz="2100" dirty="0">
                <a:solidFill>
                  <a:prstClr val="black"/>
                </a:solidFill>
              </a:rPr>
              <a:t>Other people also have thoughts, feelings and different beliefs.</a:t>
            </a:r>
          </a:p>
          <a:p>
            <a:r>
              <a:rPr lang="en-GB" sz="2100" dirty="0">
                <a:solidFill>
                  <a:prstClr val="black"/>
                </a:solidFill>
              </a:rPr>
              <a:t>Other people also have boundaries</a:t>
            </a:r>
          </a:p>
        </p:txBody>
      </p:sp>
    </p:spTree>
    <p:extLst>
      <p:ext uri="{BB962C8B-B14F-4D97-AF65-F5344CB8AC3E}">
        <p14:creationId xmlns:p14="http://schemas.microsoft.com/office/powerpoint/2010/main" val="33093853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We are together as a family, but we are all separate people</a:t>
            </a:r>
            <a:endParaRPr lang="en-GB" dirty="0"/>
          </a:p>
        </p:txBody>
      </p:sp>
      <p:sp>
        <p:nvSpPr>
          <p:cNvPr id="3" name="Rounded Rectangle 2"/>
          <p:cNvSpPr/>
          <p:nvPr/>
        </p:nvSpPr>
        <p:spPr>
          <a:xfrm>
            <a:off x="3524250" y="4171950"/>
            <a:ext cx="1200150" cy="1543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350" dirty="0">
                <a:solidFill>
                  <a:prstClr val="white"/>
                </a:solidFill>
              </a:rPr>
              <a:t>Myself</a:t>
            </a:r>
          </a:p>
        </p:txBody>
      </p:sp>
      <p:sp>
        <p:nvSpPr>
          <p:cNvPr id="5" name="Rounded Rectangle 4"/>
          <p:cNvSpPr/>
          <p:nvPr/>
        </p:nvSpPr>
        <p:spPr>
          <a:xfrm>
            <a:off x="5410200" y="2857500"/>
            <a:ext cx="1428750" cy="28575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350" dirty="0">
                <a:solidFill>
                  <a:prstClr val="white"/>
                </a:solidFill>
              </a:rPr>
              <a:t>My mother</a:t>
            </a:r>
          </a:p>
        </p:txBody>
      </p:sp>
      <p:sp>
        <p:nvSpPr>
          <p:cNvPr id="6" name="Rounded Rectangle 5"/>
          <p:cNvSpPr/>
          <p:nvPr/>
        </p:nvSpPr>
        <p:spPr>
          <a:xfrm>
            <a:off x="7353300" y="2228851"/>
            <a:ext cx="1428750" cy="348893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350" dirty="0">
                <a:solidFill>
                  <a:prstClr val="white"/>
                </a:solidFill>
              </a:rPr>
              <a:t>My father</a:t>
            </a:r>
          </a:p>
        </p:txBody>
      </p:sp>
    </p:spTree>
    <p:extLst>
      <p:ext uri="{BB962C8B-B14F-4D97-AF65-F5344CB8AC3E}">
        <p14:creationId xmlns:p14="http://schemas.microsoft.com/office/powerpoint/2010/main" val="40662211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We all have our own responsibilities</a:t>
            </a:r>
            <a:endParaRPr lang="en-GB" dirty="0"/>
          </a:p>
        </p:txBody>
      </p:sp>
      <p:sp>
        <p:nvSpPr>
          <p:cNvPr id="3" name="Rounded Rectangle 2"/>
          <p:cNvSpPr/>
          <p:nvPr/>
        </p:nvSpPr>
        <p:spPr>
          <a:xfrm>
            <a:off x="3524250" y="4171950"/>
            <a:ext cx="1200150" cy="1543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900" dirty="0">
                <a:solidFill>
                  <a:prstClr val="white"/>
                </a:solidFill>
              </a:rPr>
              <a:t>Myself</a:t>
            </a:r>
          </a:p>
          <a:p>
            <a:pPr algn="ctr"/>
            <a:endParaRPr lang="en-GB" sz="900" dirty="0">
              <a:solidFill>
                <a:prstClr val="white"/>
              </a:solidFill>
            </a:endParaRPr>
          </a:p>
          <a:p>
            <a:pPr algn="ctr"/>
            <a:r>
              <a:rPr lang="en-GB" sz="900" dirty="0">
                <a:solidFill>
                  <a:prstClr val="white"/>
                </a:solidFill>
              </a:rPr>
              <a:t>My responsibility is to get an education, get a degree and get a job (when I am much older, just to clarify!)</a:t>
            </a:r>
          </a:p>
        </p:txBody>
      </p:sp>
      <p:sp>
        <p:nvSpPr>
          <p:cNvPr id="5" name="Rounded Rectangle 4"/>
          <p:cNvSpPr/>
          <p:nvPr/>
        </p:nvSpPr>
        <p:spPr>
          <a:xfrm>
            <a:off x="5410200" y="2857500"/>
            <a:ext cx="1428750" cy="28575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350" dirty="0">
                <a:solidFill>
                  <a:prstClr val="white"/>
                </a:solidFill>
              </a:rPr>
              <a:t>My mother</a:t>
            </a:r>
          </a:p>
          <a:p>
            <a:pPr algn="ctr"/>
            <a:endParaRPr lang="en-GB" sz="1350" dirty="0">
              <a:solidFill>
                <a:prstClr val="white"/>
              </a:solidFill>
            </a:endParaRPr>
          </a:p>
          <a:p>
            <a:pPr algn="ctr"/>
            <a:r>
              <a:rPr lang="en-GB" sz="1350" dirty="0">
                <a:solidFill>
                  <a:prstClr val="white"/>
                </a:solidFill>
              </a:rPr>
              <a:t>My mother’s responsibility is to make sure we have a clean house, and to make sure we have food on our plate. She is my carer, and also looks after my two older sisters.</a:t>
            </a:r>
          </a:p>
        </p:txBody>
      </p:sp>
      <p:sp>
        <p:nvSpPr>
          <p:cNvPr id="6" name="Rounded Rectangle 5"/>
          <p:cNvSpPr/>
          <p:nvPr/>
        </p:nvSpPr>
        <p:spPr>
          <a:xfrm>
            <a:off x="7353300" y="2228851"/>
            <a:ext cx="1428750" cy="348893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900" dirty="0">
                <a:solidFill>
                  <a:prstClr val="white"/>
                </a:solidFill>
              </a:rPr>
              <a:t>My father</a:t>
            </a:r>
          </a:p>
          <a:p>
            <a:pPr algn="ctr"/>
            <a:endParaRPr lang="en-GB" sz="900" dirty="0">
              <a:solidFill>
                <a:prstClr val="white"/>
              </a:solidFill>
            </a:endParaRPr>
          </a:p>
          <a:p>
            <a:pPr algn="ctr"/>
            <a:r>
              <a:rPr lang="en-GB" sz="900" dirty="0">
                <a:solidFill>
                  <a:prstClr val="white"/>
                </a:solidFill>
              </a:rPr>
              <a:t>My father’s responsibilities are to make sure we have enough money for food, drink, gas, electricity, etc. He makes sure we have enough money in our bank account, and pays bills and council taxes. My dad is the sole protector and provider.</a:t>
            </a:r>
          </a:p>
        </p:txBody>
      </p:sp>
      <p:sp>
        <p:nvSpPr>
          <p:cNvPr id="4" name="Cloud Callout 3"/>
          <p:cNvSpPr/>
          <p:nvPr/>
        </p:nvSpPr>
        <p:spPr>
          <a:xfrm>
            <a:off x="3422497" y="1920478"/>
            <a:ext cx="2444905" cy="937022"/>
          </a:xfrm>
          <a:prstGeom prst="cloudCallout">
            <a:avLst>
              <a:gd name="adj1" fmla="val 15950"/>
              <a:gd name="adj2" fmla="val 8927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900" dirty="0">
                <a:solidFill>
                  <a:prstClr val="white"/>
                </a:solidFill>
              </a:rPr>
              <a:t>Remember! Mum and Dad are like a team; who together, as the adults, who have responsibilities for caring for their children</a:t>
            </a:r>
          </a:p>
        </p:txBody>
      </p:sp>
      <p:sp>
        <p:nvSpPr>
          <p:cNvPr id="7" name="Cloud Callout 6"/>
          <p:cNvSpPr/>
          <p:nvPr/>
        </p:nvSpPr>
        <p:spPr>
          <a:xfrm>
            <a:off x="2895600" y="3086100"/>
            <a:ext cx="1600200" cy="857250"/>
          </a:xfrm>
          <a:prstGeom prst="cloudCallout">
            <a:avLst>
              <a:gd name="adj1" fmla="val 19411"/>
              <a:gd name="adj2" fmla="val 712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prstClr val="white"/>
                </a:solidFill>
              </a:rPr>
              <a:t>It’s not me </a:t>
            </a:r>
            <a:r>
              <a:rPr lang="en-GB" sz="1050" dirty="0">
                <a:solidFill>
                  <a:prstClr val="white"/>
                </a:solidFill>
              </a:rPr>
              <a:t>who looks after them, it’s them who look after me!</a:t>
            </a:r>
          </a:p>
        </p:txBody>
      </p:sp>
    </p:spTree>
    <p:extLst>
      <p:ext uri="{BB962C8B-B14F-4D97-AF65-F5344CB8AC3E}">
        <p14:creationId xmlns:p14="http://schemas.microsoft.com/office/powerpoint/2010/main" val="11176596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We all have our own responsibilities</a:t>
            </a:r>
            <a:endParaRPr lang="en-GB" dirty="0"/>
          </a:p>
        </p:txBody>
      </p:sp>
      <p:sp>
        <p:nvSpPr>
          <p:cNvPr id="3" name="Rounded Rectangle 2"/>
          <p:cNvSpPr/>
          <p:nvPr/>
        </p:nvSpPr>
        <p:spPr>
          <a:xfrm>
            <a:off x="3524250" y="4171950"/>
            <a:ext cx="1200150" cy="15430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350" dirty="0">
                <a:solidFill>
                  <a:prstClr val="white"/>
                </a:solidFill>
              </a:rPr>
              <a:t>Myself</a:t>
            </a:r>
          </a:p>
        </p:txBody>
      </p:sp>
      <p:sp>
        <p:nvSpPr>
          <p:cNvPr id="5" name="Rounded Rectangle 4"/>
          <p:cNvSpPr/>
          <p:nvPr/>
        </p:nvSpPr>
        <p:spPr>
          <a:xfrm>
            <a:off x="5410200" y="2857500"/>
            <a:ext cx="1428750" cy="28575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350" dirty="0">
                <a:solidFill>
                  <a:prstClr val="white"/>
                </a:solidFill>
              </a:rPr>
              <a:t>My mother</a:t>
            </a:r>
          </a:p>
        </p:txBody>
      </p:sp>
      <p:sp>
        <p:nvSpPr>
          <p:cNvPr id="6" name="Rounded Rectangle 5"/>
          <p:cNvSpPr/>
          <p:nvPr/>
        </p:nvSpPr>
        <p:spPr>
          <a:xfrm>
            <a:off x="7353300" y="2228851"/>
            <a:ext cx="1428750" cy="348893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350" dirty="0">
                <a:solidFill>
                  <a:prstClr val="white"/>
                </a:solidFill>
              </a:rPr>
              <a:t>My father</a:t>
            </a:r>
          </a:p>
        </p:txBody>
      </p:sp>
    </p:spTree>
    <p:extLst>
      <p:ext uri="{BB962C8B-B14F-4D97-AF65-F5344CB8AC3E}">
        <p14:creationId xmlns:p14="http://schemas.microsoft.com/office/powerpoint/2010/main" val="5642299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posé Online » Releases"/>
          <p:cNvPicPr>
            <a:picLocks noChangeAspect="1"/>
          </p:cNvPicPr>
          <p:nvPr/>
        </p:nvPicPr>
        <p:blipFill rotWithShape="1">
          <a:blip r:embed="rId2">
            <a:extLst>
              <a:ext uri="{28A0092B-C50C-407E-A947-70E740481C1C}">
                <a14:useLocalDpi xmlns:a14="http://schemas.microsoft.com/office/drawing/2010/main" val="0"/>
              </a:ext>
            </a:extLst>
          </a:blip>
          <a:srcRect t="42793" b="7008"/>
          <a:stretch/>
        </p:blipFill>
        <p:spPr>
          <a:xfrm>
            <a:off x="2667000" y="1500188"/>
            <a:ext cx="6858000" cy="3849918"/>
          </a:xfrm>
          <a:prstGeom prst="rect">
            <a:avLst/>
          </a:prstGeom>
        </p:spPr>
      </p:pic>
      <p:sp>
        <p:nvSpPr>
          <p:cNvPr id="2" name="Title 1"/>
          <p:cNvSpPr>
            <a:spLocks noGrp="1"/>
          </p:cNvSpPr>
          <p:nvPr>
            <p:ph type="title"/>
          </p:nvPr>
        </p:nvSpPr>
        <p:spPr>
          <a:xfrm>
            <a:off x="3138489" y="1784703"/>
            <a:ext cx="5915025" cy="745629"/>
          </a:xfrm>
          <a:solidFill>
            <a:srgbClr val="00B0F0"/>
          </a:solidFill>
        </p:spPr>
        <p:txBody>
          <a:bodyPr>
            <a:normAutofit fontScale="90000"/>
          </a:bodyPr>
          <a:lstStyle/>
          <a:p>
            <a:r>
              <a:rPr lang="en-GB" dirty="0" smtClean="0"/>
              <a:t>Learning to take charge of your thoughts and emotions</a:t>
            </a:r>
            <a:endParaRPr lang="en-GB" dirty="0"/>
          </a:p>
        </p:txBody>
      </p:sp>
      <p:sp>
        <p:nvSpPr>
          <p:cNvPr id="4" name="Cloud Callout 3"/>
          <p:cNvSpPr/>
          <p:nvPr/>
        </p:nvSpPr>
        <p:spPr>
          <a:xfrm>
            <a:off x="6663104" y="2695943"/>
            <a:ext cx="2686050" cy="2048608"/>
          </a:xfrm>
          <a:prstGeom prst="cloudCallout">
            <a:avLst>
              <a:gd name="adj1" fmla="val -46365"/>
              <a:gd name="adj2" fmla="val 65075"/>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GB" sz="1013" dirty="0">
                <a:solidFill>
                  <a:prstClr val="black"/>
                </a:solidFill>
              </a:rPr>
              <a:t>The best thing I have ever done…</a:t>
            </a:r>
          </a:p>
        </p:txBody>
      </p:sp>
      <p:pic>
        <p:nvPicPr>
          <p:cNvPr id="5" name="Picture 4" descr="A Moment Of Freedom: Just Breath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3533" y="3086102"/>
            <a:ext cx="1441939" cy="1441939"/>
          </a:xfrm>
          <a:prstGeom prst="rect">
            <a:avLst/>
          </a:prstGeom>
        </p:spPr>
      </p:pic>
      <p:pic>
        <p:nvPicPr>
          <p:cNvPr id="6" name="Picture 5" descr="closed eyes by Ruiizu-chan on DeviantAr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0431" y="3086101"/>
            <a:ext cx="1693001" cy="942437"/>
          </a:xfrm>
          <a:prstGeom prst="rect">
            <a:avLst/>
          </a:prstGeom>
        </p:spPr>
      </p:pic>
      <p:sp>
        <p:nvSpPr>
          <p:cNvPr id="7" name="TextBox 6"/>
          <p:cNvSpPr txBox="1"/>
          <p:nvPr/>
        </p:nvSpPr>
        <p:spPr>
          <a:xfrm>
            <a:off x="4803533" y="4186237"/>
            <a:ext cx="1441939" cy="438582"/>
          </a:xfrm>
          <a:prstGeom prst="rect">
            <a:avLst/>
          </a:prstGeom>
          <a:solidFill>
            <a:schemeClr val="bg1"/>
          </a:solidFill>
        </p:spPr>
        <p:txBody>
          <a:bodyPr wrap="square" rtlCol="0">
            <a:spAutoFit/>
          </a:bodyPr>
          <a:lstStyle/>
          <a:p>
            <a:pPr algn="ctr"/>
            <a:r>
              <a:rPr lang="en-GB" sz="2250" dirty="0">
                <a:solidFill>
                  <a:prstClr val="black"/>
                </a:solidFill>
              </a:rPr>
              <a:t>1,2,3,4,5</a:t>
            </a:r>
          </a:p>
        </p:txBody>
      </p:sp>
    </p:spTree>
    <p:extLst>
      <p:ext uri="{BB962C8B-B14F-4D97-AF65-F5344CB8AC3E}">
        <p14:creationId xmlns:p14="http://schemas.microsoft.com/office/powerpoint/2010/main" val="11345490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Sharing their diagnosis with peers….</a:t>
            </a:r>
            <a:endParaRPr lang="en-GB" dirty="0"/>
          </a:p>
        </p:txBody>
      </p:sp>
    </p:spTree>
    <p:extLst>
      <p:ext uri="{BB962C8B-B14F-4D97-AF65-F5344CB8AC3E}">
        <p14:creationId xmlns:p14="http://schemas.microsoft.com/office/powerpoint/2010/main" val="6948914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50274" y="1205581"/>
            <a:ext cx="6858000" cy="1790700"/>
          </a:xfrm>
        </p:spPr>
        <p:txBody>
          <a:bodyPr/>
          <a:lstStyle/>
          <a:p>
            <a:r>
              <a:rPr lang="en-GB" dirty="0" smtClean="0"/>
              <a:t>Me behind the mask of being shy</a:t>
            </a:r>
            <a:endParaRPr lang="en-GB" dirty="0"/>
          </a:p>
        </p:txBody>
      </p:sp>
      <p:sp>
        <p:nvSpPr>
          <p:cNvPr id="5" name="Content Placeholder 2"/>
          <p:cNvSpPr txBox="1">
            <a:spLocks/>
          </p:cNvSpPr>
          <p:nvPr/>
        </p:nvSpPr>
        <p:spPr>
          <a:xfrm>
            <a:off x="2152650" y="3742628"/>
            <a:ext cx="7886700" cy="1747344"/>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a:solidFill>
                  <a:prstClr val="black"/>
                </a:solidFill>
              </a:rPr>
              <a:t>My social anxiety</a:t>
            </a:r>
          </a:p>
          <a:p>
            <a:r>
              <a:rPr lang="en-GB" sz="1800">
                <a:solidFill>
                  <a:prstClr val="black"/>
                </a:solidFill>
              </a:rPr>
              <a:t>Sensory Processing Disorder</a:t>
            </a:r>
          </a:p>
          <a:p>
            <a:r>
              <a:rPr lang="en-GB" sz="1800">
                <a:solidFill>
                  <a:prstClr val="black"/>
                </a:solidFill>
              </a:rPr>
              <a:t>My diagnosis:  How it happened</a:t>
            </a:r>
          </a:p>
          <a:p>
            <a:r>
              <a:rPr lang="en-GB" sz="1800">
                <a:solidFill>
                  <a:prstClr val="black"/>
                </a:solidFill>
              </a:rPr>
              <a:t>Things I do in my mind</a:t>
            </a:r>
            <a:endParaRPr lang="en-GB" sz="1800" dirty="0">
              <a:solidFill>
                <a:prstClr val="black"/>
              </a:solidFill>
            </a:endParaRPr>
          </a:p>
        </p:txBody>
      </p:sp>
    </p:spTree>
    <p:extLst>
      <p:ext uri="{BB962C8B-B14F-4D97-AF65-F5344CB8AC3E}">
        <p14:creationId xmlns:p14="http://schemas.microsoft.com/office/powerpoint/2010/main" val="32508599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still need to do….</a:t>
            </a:r>
            <a:endParaRPr lang="en-GB" dirty="0"/>
          </a:p>
        </p:txBody>
      </p:sp>
      <p:sp>
        <p:nvSpPr>
          <p:cNvPr id="3" name="Content Placeholder 2"/>
          <p:cNvSpPr>
            <a:spLocks noGrp="1"/>
          </p:cNvSpPr>
          <p:nvPr>
            <p:ph idx="1"/>
          </p:nvPr>
        </p:nvSpPr>
        <p:spPr/>
        <p:txBody>
          <a:bodyPr/>
          <a:lstStyle/>
          <a:p>
            <a:r>
              <a:rPr lang="en-GB" dirty="0" smtClean="0"/>
              <a:t>Nurturing and attachment</a:t>
            </a:r>
          </a:p>
          <a:p>
            <a:r>
              <a:rPr lang="en-GB" dirty="0" smtClean="0"/>
              <a:t>Using video to show good practice.</a:t>
            </a:r>
          </a:p>
          <a:p>
            <a:endParaRPr lang="en-GB" dirty="0"/>
          </a:p>
        </p:txBody>
      </p:sp>
    </p:spTree>
    <p:extLst>
      <p:ext uri="{BB962C8B-B14F-4D97-AF65-F5344CB8AC3E}">
        <p14:creationId xmlns:p14="http://schemas.microsoft.com/office/powerpoint/2010/main" val="8501171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Pupil perception </a:t>
            </a:r>
            <a:br>
              <a:rPr lang="en-GB" dirty="0" smtClean="0"/>
            </a:br>
            <a:r>
              <a:rPr lang="en-GB" dirty="0" smtClean="0"/>
              <a:t>diagnosis</a:t>
            </a:r>
            <a:endParaRPr lang="en-GB" dirty="0"/>
          </a:p>
        </p:txBody>
      </p:sp>
      <p:sp>
        <p:nvSpPr>
          <p:cNvPr id="3" name="Content Placeholder 2"/>
          <p:cNvSpPr>
            <a:spLocks noGrp="1"/>
          </p:cNvSpPr>
          <p:nvPr>
            <p:ph idx="1"/>
          </p:nvPr>
        </p:nvSpPr>
        <p:spPr/>
        <p:txBody>
          <a:bodyPr/>
          <a:lstStyle/>
          <a:p>
            <a:r>
              <a:rPr lang="en-GB" dirty="0" smtClean="0"/>
              <a:t>What we will do next……</a:t>
            </a:r>
          </a:p>
          <a:p>
            <a:endParaRPr lang="en-GB" dirty="0"/>
          </a:p>
          <a:p>
            <a:endParaRPr lang="en-GB" dirty="0" smtClean="0"/>
          </a:p>
          <a:p>
            <a:r>
              <a:rPr lang="en-GB" dirty="0" smtClean="0"/>
              <a:t>What would you like to be </a:t>
            </a:r>
            <a:r>
              <a:rPr lang="en-GB" smtClean="0"/>
              <a:t>covered next…..</a:t>
            </a:r>
            <a:endParaRPr lang="en-GB"/>
          </a:p>
        </p:txBody>
      </p:sp>
    </p:spTree>
    <p:extLst>
      <p:ext uri="{BB962C8B-B14F-4D97-AF65-F5344CB8AC3E}">
        <p14:creationId xmlns:p14="http://schemas.microsoft.com/office/powerpoint/2010/main" val="1898332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9536" y="260650"/>
            <a:ext cx="8352928" cy="6370975"/>
          </a:xfrm>
          <a:prstGeom prst="rect">
            <a:avLst/>
          </a:prstGeom>
        </p:spPr>
        <p:txBody>
          <a:bodyPr wrap="square">
            <a:spAutoFit/>
          </a:bodyPr>
          <a:lstStyle/>
          <a:p>
            <a:r>
              <a:rPr lang="en-GB" sz="2400" b="1" u="sng" dirty="0">
                <a:solidFill>
                  <a:prstClr val="black"/>
                </a:solidFill>
              </a:rPr>
              <a:t>Class</a:t>
            </a:r>
            <a:r>
              <a:rPr lang="en-GB" sz="2400" dirty="0">
                <a:solidFill>
                  <a:prstClr val="black"/>
                </a:solidFill>
              </a:rPr>
              <a:t> </a:t>
            </a:r>
            <a:endParaRPr lang="en-GB" sz="2400" dirty="0">
              <a:solidFill>
                <a:prstClr val="black"/>
              </a:solidFill>
            </a:endParaRPr>
          </a:p>
          <a:p>
            <a:r>
              <a:rPr lang="en-GB" sz="2400" dirty="0">
                <a:solidFill>
                  <a:prstClr val="black"/>
                </a:solidFill>
              </a:rPr>
              <a:t> </a:t>
            </a:r>
            <a:r>
              <a:rPr lang="en-GB" sz="2400" dirty="0">
                <a:solidFill>
                  <a:prstClr val="black"/>
                </a:solidFill>
              </a:rPr>
              <a:t>I listen so much. </a:t>
            </a:r>
            <a:endParaRPr lang="en-GB" sz="2400" dirty="0">
              <a:solidFill>
                <a:prstClr val="black"/>
              </a:solidFill>
            </a:endParaRPr>
          </a:p>
          <a:p>
            <a:r>
              <a:rPr lang="en-GB" sz="2400" dirty="0">
                <a:solidFill>
                  <a:prstClr val="black"/>
                </a:solidFill>
              </a:rPr>
              <a:t>In </a:t>
            </a:r>
            <a:r>
              <a:rPr lang="en-GB" sz="2400" dirty="0">
                <a:solidFill>
                  <a:prstClr val="black"/>
                </a:solidFill>
              </a:rPr>
              <a:t>fact I listen so hard to everything that sometimes I can’t do my work because I need to stop and listen to everything the teacher says in case she is talking to me. </a:t>
            </a:r>
          </a:p>
          <a:p>
            <a:r>
              <a:rPr lang="en-GB" sz="2400" dirty="0">
                <a:solidFill>
                  <a:prstClr val="black"/>
                </a:solidFill>
              </a:rPr>
              <a:t>I want to write neat because I don’t want a row but then they say I need to work faster and I can’t do fast and neat. </a:t>
            </a:r>
            <a:endParaRPr lang="en-GB" sz="2400" dirty="0">
              <a:solidFill>
                <a:prstClr val="black"/>
              </a:solidFill>
            </a:endParaRPr>
          </a:p>
          <a:p>
            <a:r>
              <a:rPr lang="en-GB" sz="2400" b="1" dirty="0">
                <a:solidFill>
                  <a:prstClr val="black"/>
                </a:solidFill>
              </a:rPr>
              <a:t>It </a:t>
            </a:r>
            <a:r>
              <a:rPr lang="en-GB" sz="2400" b="1" dirty="0">
                <a:solidFill>
                  <a:prstClr val="black"/>
                </a:solidFill>
              </a:rPr>
              <a:t>is hard to concentrate with others so close to me. </a:t>
            </a:r>
            <a:endParaRPr lang="en-GB" sz="2400" b="1" dirty="0">
              <a:solidFill>
                <a:prstClr val="black"/>
              </a:solidFill>
            </a:endParaRPr>
          </a:p>
          <a:p>
            <a:r>
              <a:rPr lang="en-GB" sz="2400" dirty="0">
                <a:solidFill>
                  <a:prstClr val="black"/>
                </a:solidFill>
              </a:rPr>
              <a:t>They </a:t>
            </a:r>
            <a:r>
              <a:rPr lang="en-GB" sz="2400" dirty="0">
                <a:solidFill>
                  <a:prstClr val="black"/>
                </a:solidFill>
              </a:rPr>
              <a:t>move about and talk </a:t>
            </a:r>
            <a:r>
              <a:rPr lang="en-GB" sz="2400" dirty="0">
                <a:solidFill>
                  <a:prstClr val="black"/>
                </a:solidFill>
              </a:rPr>
              <a:t>and</a:t>
            </a:r>
          </a:p>
          <a:p>
            <a:r>
              <a:rPr lang="en-GB" sz="2400" dirty="0">
                <a:solidFill>
                  <a:prstClr val="black"/>
                </a:solidFill>
              </a:rPr>
              <a:t>turn </a:t>
            </a:r>
            <a:r>
              <a:rPr lang="en-GB" sz="2400" dirty="0">
                <a:solidFill>
                  <a:prstClr val="black"/>
                </a:solidFill>
              </a:rPr>
              <a:t>pages and it is so </a:t>
            </a:r>
            <a:endParaRPr lang="en-GB" sz="2400" dirty="0">
              <a:solidFill>
                <a:prstClr val="black"/>
              </a:solidFill>
            </a:endParaRPr>
          </a:p>
          <a:p>
            <a:r>
              <a:rPr lang="en-GB" sz="2400" dirty="0">
                <a:solidFill>
                  <a:prstClr val="black"/>
                </a:solidFill>
              </a:rPr>
              <a:t>distracting </a:t>
            </a:r>
            <a:r>
              <a:rPr lang="en-GB" sz="2400" dirty="0">
                <a:solidFill>
                  <a:prstClr val="black"/>
                </a:solidFill>
              </a:rPr>
              <a:t>sometimes. </a:t>
            </a:r>
            <a:endParaRPr lang="en-GB" sz="2400" dirty="0">
              <a:solidFill>
                <a:prstClr val="black"/>
              </a:solidFill>
            </a:endParaRPr>
          </a:p>
          <a:p>
            <a:r>
              <a:rPr lang="en-GB" sz="2400" dirty="0">
                <a:solidFill>
                  <a:prstClr val="black"/>
                </a:solidFill>
              </a:rPr>
              <a:t>The </a:t>
            </a:r>
            <a:r>
              <a:rPr lang="en-GB" sz="2400" dirty="0">
                <a:solidFill>
                  <a:prstClr val="black"/>
                </a:solidFill>
              </a:rPr>
              <a:t>walls have so much stuff </a:t>
            </a:r>
            <a:endParaRPr lang="en-GB" sz="2400" dirty="0">
              <a:solidFill>
                <a:prstClr val="black"/>
              </a:solidFill>
            </a:endParaRPr>
          </a:p>
          <a:p>
            <a:r>
              <a:rPr lang="en-GB" sz="2400" dirty="0">
                <a:solidFill>
                  <a:prstClr val="black"/>
                </a:solidFill>
              </a:rPr>
              <a:t>on </a:t>
            </a:r>
            <a:r>
              <a:rPr lang="en-GB" sz="2400" dirty="0">
                <a:solidFill>
                  <a:prstClr val="black"/>
                </a:solidFill>
              </a:rPr>
              <a:t>them, </a:t>
            </a:r>
            <a:endParaRPr lang="en-GB" sz="2400" dirty="0">
              <a:solidFill>
                <a:prstClr val="black"/>
              </a:solidFill>
            </a:endParaRPr>
          </a:p>
          <a:p>
            <a:r>
              <a:rPr lang="en-GB" sz="2400" dirty="0">
                <a:solidFill>
                  <a:prstClr val="black"/>
                </a:solidFill>
              </a:rPr>
              <a:t>I </a:t>
            </a:r>
            <a:r>
              <a:rPr lang="en-GB" sz="2400" dirty="0">
                <a:solidFill>
                  <a:prstClr val="black"/>
                </a:solidFill>
              </a:rPr>
              <a:t>can hear the tap dripping and </a:t>
            </a:r>
            <a:endParaRPr lang="en-GB" sz="2400" dirty="0">
              <a:solidFill>
                <a:prstClr val="black"/>
              </a:solidFill>
            </a:endParaRPr>
          </a:p>
          <a:p>
            <a:r>
              <a:rPr lang="en-GB" sz="2400" dirty="0">
                <a:solidFill>
                  <a:prstClr val="black"/>
                </a:solidFill>
              </a:rPr>
              <a:t>I </a:t>
            </a:r>
            <a:r>
              <a:rPr lang="en-GB" sz="2400" dirty="0">
                <a:solidFill>
                  <a:prstClr val="black"/>
                </a:solidFill>
              </a:rPr>
              <a:t>can hear people walking about</a:t>
            </a:r>
            <a:r>
              <a:rPr lang="en-GB" sz="2400" dirty="0">
                <a:solidFill>
                  <a:prstClr val="black"/>
                </a:solidFill>
              </a:rPr>
              <a:t>.</a:t>
            </a:r>
            <a:endParaRPr lang="en-GB" dirty="0">
              <a:solidFill>
                <a:prstClr val="black"/>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6120" y="4005064"/>
            <a:ext cx="3240360" cy="2626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685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9536" y="404665"/>
            <a:ext cx="8352928" cy="6370975"/>
          </a:xfrm>
          <a:prstGeom prst="rect">
            <a:avLst/>
          </a:prstGeom>
        </p:spPr>
        <p:txBody>
          <a:bodyPr wrap="square">
            <a:spAutoFit/>
          </a:bodyPr>
          <a:lstStyle/>
          <a:p>
            <a:r>
              <a:rPr lang="en-GB" sz="2400" b="1" dirty="0">
                <a:solidFill>
                  <a:prstClr val="black"/>
                </a:solidFill>
              </a:rPr>
              <a:t>I am scared to talk in case I get in trouble</a:t>
            </a:r>
            <a:r>
              <a:rPr lang="en-GB" sz="2400" dirty="0">
                <a:solidFill>
                  <a:prstClr val="black"/>
                </a:solidFill>
              </a:rPr>
              <a:t>. </a:t>
            </a:r>
            <a:endParaRPr lang="en-GB" sz="2400" dirty="0">
              <a:solidFill>
                <a:prstClr val="black"/>
              </a:solidFill>
            </a:endParaRPr>
          </a:p>
          <a:p>
            <a:r>
              <a:rPr lang="en-GB" sz="2400" dirty="0">
                <a:solidFill>
                  <a:prstClr val="black"/>
                </a:solidFill>
              </a:rPr>
              <a:t>Sometimes </a:t>
            </a:r>
            <a:r>
              <a:rPr lang="en-GB" sz="2400" dirty="0">
                <a:solidFill>
                  <a:prstClr val="black"/>
                </a:solidFill>
              </a:rPr>
              <a:t>I just can’t do the work. </a:t>
            </a:r>
            <a:endParaRPr lang="en-GB" sz="2400" dirty="0">
              <a:solidFill>
                <a:prstClr val="black"/>
              </a:solidFill>
            </a:endParaRPr>
          </a:p>
          <a:p>
            <a:r>
              <a:rPr lang="en-GB" sz="2400" dirty="0">
                <a:solidFill>
                  <a:prstClr val="black"/>
                </a:solidFill>
              </a:rPr>
              <a:t>Yesterday </a:t>
            </a:r>
            <a:r>
              <a:rPr lang="en-GB" sz="2400" dirty="0">
                <a:solidFill>
                  <a:prstClr val="black"/>
                </a:solidFill>
              </a:rPr>
              <a:t>they wanted us to do a senses poem about fireworks. </a:t>
            </a:r>
            <a:endParaRPr lang="en-GB" sz="2400" dirty="0">
              <a:solidFill>
                <a:prstClr val="black"/>
              </a:solidFill>
            </a:endParaRPr>
          </a:p>
          <a:p>
            <a:r>
              <a:rPr lang="en-GB" sz="2400" dirty="0">
                <a:solidFill>
                  <a:prstClr val="black"/>
                </a:solidFill>
              </a:rPr>
              <a:t>They </a:t>
            </a:r>
            <a:r>
              <a:rPr lang="en-GB" sz="2400" dirty="0">
                <a:solidFill>
                  <a:prstClr val="black"/>
                </a:solidFill>
              </a:rPr>
              <a:t>told me to imagine being at a bonfire with fireworks but how can you do that if you have never been to a bonfire before? I haven’t. </a:t>
            </a:r>
            <a:endParaRPr lang="en-GB" sz="2400" dirty="0">
              <a:solidFill>
                <a:prstClr val="black"/>
              </a:solidFill>
            </a:endParaRPr>
          </a:p>
          <a:p>
            <a:r>
              <a:rPr lang="en-GB" sz="2400" dirty="0">
                <a:solidFill>
                  <a:prstClr val="black"/>
                </a:solidFill>
              </a:rPr>
              <a:t>They </a:t>
            </a:r>
            <a:r>
              <a:rPr lang="en-GB" sz="2400" dirty="0">
                <a:solidFill>
                  <a:prstClr val="black"/>
                </a:solidFill>
              </a:rPr>
              <a:t>told me to write about what I would touch but you are not allowed to touch fireworks so I can’t write anything. </a:t>
            </a:r>
            <a:endParaRPr lang="en-GB" sz="2400" dirty="0">
              <a:solidFill>
                <a:prstClr val="black"/>
              </a:solidFill>
            </a:endParaRPr>
          </a:p>
          <a:p>
            <a:r>
              <a:rPr lang="en-GB" sz="2400" dirty="0">
                <a:solidFill>
                  <a:prstClr val="black"/>
                </a:solidFill>
              </a:rPr>
              <a:t>They </a:t>
            </a:r>
            <a:r>
              <a:rPr lang="en-GB" sz="2400" dirty="0">
                <a:solidFill>
                  <a:prstClr val="black"/>
                </a:solidFill>
              </a:rPr>
              <a:t>told me to write what I can smell but all I can smell right now is disgusting </a:t>
            </a:r>
            <a:r>
              <a:rPr lang="en-GB" sz="2400" dirty="0">
                <a:solidFill>
                  <a:prstClr val="black"/>
                </a:solidFill>
              </a:rPr>
              <a:t>school</a:t>
            </a:r>
          </a:p>
          <a:p>
            <a:r>
              <a:rPr lang="en-GB" sz="2400" dirty="0">
                <a:solidFill>
                  <a:prstClr val="black"/>
                </a:solidFill>
              </a:rPr>
              <a:t>dinners </a:t>
            </a:r>
            <a:r>
              <a:rPr lang="en-GB" sz="2400" dirty="0">
                <a:solidFill>
                  <a:prstClr val="black"/>
                </a:solidFill>
              </a:rPr>
              <a:t>and I can’t even spell that</a:t>
            </a:r>
            <a:r>
              <a:rPr lang="en-GB" sz="2400" dirty="0">
                <a:solidFill>
                  <a:prstClr val="black"/>
                </a:solidFill>
              </a:rPr>
              <a:t>.</a:t>
            </a:r>
          </a:p>
          <a:p>
            <a:r>
              <a:rPr lang="en-GB" sz="2400" dirty="0">
                <a:solidFill>
                  <a:prstClr val="black"/>
                </a:solidFill>
              </a:rPr>
              <a:t>I </a:t>
            </a:r>
            <a:r>
              <a:rPr lang="en-GB" sz="2400" dirty="0">
                <a:solidFill>
                  <a:prstClr val="black"/>
                </a:solidFill>
              </a:rPr>
              <a:t>just leave that one too.</a:t>
            </a:r>
          </a:p>
          <a:p>
            <a:r>
              <a:rPr lang="en-GB" sz="2400" dirty="0">
                <a:solidFill>
                  <a:prstClr val="black"/>
                </a:solidFill>
              </a:rPr>
              <a:t>Then the teacher gets me in </a:t>
            </a:r>
            <a:endParaRPr lang="en-GB" sz="2400" dirty="0">
              <a:solidFill>
                <a:prstClr val="black"/>
              </a:solidFill>
            </a:endParaRPr>
          </a:p>
          <a:p>
            <a:r>
              <a:rPr lang="en-GB" sz="2400" dirty="0">
                <a:solidFill>
                  <a:prstClr val="black"/>
                </a:solidFill>
              </a:rPr>
              <a:t>trouble </a:t>
            </a:r>
            <a:r>
              <a:rPr lang="en-GB" sz="2400" dirty="0">
                <a:solidFill>
                  <a:prstClr val="black"/>
                </a:solidFill>
              </a:rPr>
              <a:t>for not doing the task. </a:t>
            </a:r>
            <a:endParaRPr lang="en-GB" sz="2400" dirty="0">
              <a:solidFill>
                <a:prstClr val="black"/>
              </a:solidFill>
            </a:endParaRPr>
          </a:p>
          <a:p>
            <a:r>
              <a:rPr lang="en-GB" sz="2400" b="1" dirty="0">
                <a:solidFill>
                  <a:prstClr val="black"/>
                </a:solidFill>
              </a:rPr>
              <a:t>I </a:t>
            </a:r>
            <a:r>
              <a:rPr lang="en-GB" sz="2400" b="1" dirty="0">
                <a:solidFill>
                  <a:prstClr val="black"/>
                </a:solidFill>
              </a:rPr>
              <a:t>want to cry. </a:t>
            </a:r>
            <a:r>
              <a:rPr lang="en-GB" sz="2400" b="1" dirty="0">
                <a:solidFill>
                  <a:prstClr val="black"/>
                </a:solidFill>
              </a:rPr>
              <a:t>The </a:t>
            </a:r>
            <a:r>
              <a:rPr lang="en-GB" sz="2400" b="1" dirty="0">
                <a:solidFill>
                  <a:prstClr val="black"/>
                </a:solidFill>
              </a:rPr>
              <a:t>tears won’t come out</a:t>
            </a:r>
            <a:r>
              <a:rPr lang="en-GB" sz="2400" b="1" dirty="0">
                <a:solidFill>
                  <a:prstClr val="black"/>
                </a:solidFill>
              </a:rPr>
              <a:t>.</a:t>
            </a:r>
            <a:endParaRPr lang="en-GB" sz="2200" b="1" dirty="0">
              <a:solidFill>
                <a:prstClr val="black"/>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216" y="4797152"/>
            <a:ext cx="2627784" cy="206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794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7528" y="188642"/>
            <a:ext cx="8352928" cy="6740307"/>
          </a:xfrm>
          <a:prstGeom prst="rect">
            <a:avLst/>
          </a:prstGeom>
        </p:spPr>
        <p:txBody>
          <a:bodyPr wrap="square">
            <a:spAutoFit/>
          </a:bodyPr>
          <a:lstStyle/>
          <a:p>
            <a:r>
              <a:rPr lang="en-GB" sz="2400" b="1" u="sng" dirty="0">
                <a:solidFill>
                  <a:prstClr val="black"/>
                </a:solidFill>
              </a:rPr>
              <a:t>Playtime</a:t>
            </a:r>
            <a:r>
              <a:rPr lang="en-GB" sz="2400" dirty="0">
                <a:solidFill>
                  <a:prstClr val="black"/>
                </a:solidFill>
              </a:rPr>
              <a:t> </a:t>
            </a:r>
            <a:endParaRPr lang="en-GB" sz="2400" dirty="0">
              <a:solidFill>
                <a:prstClr val="black"/>
              </a:solidFill>
            </a:endParaRPr>
          </a:p>
          <a:p>
            <a:r>
              <a:rPr lang="en-GB" sz="2400" dirty="0">
                <a:solidFill>
                  <a:prstClr val="black"/>
                </a:solidFill>
              </a:rPr>
              <a:t>I </a:t>
            </a:r>
            <a:r>
              <a:rPr lang="en-GB" sz="2400" dirty="0">
                <a:solidFill>
                  <a:prstClr val="black"/>
                </a:solidFill>
              </a:rPr>
              <a:t>don’t understand this bit. </a:t>
            </a:r>
            <a:endParaRPr lang="en-GB" sz="2400" dirty="0">
              <a:solidFill>
                <a:prstClr val="black"/>
              </a:solidFill>
            </a:endParaRPr>
          </a:p>
          <a:p>
            <a:r>
              <a:rPr lang="en-GB" sz="2400" dirty="0">
                <a:solidFill>
                  <a:prstClr val="black"/>
                </a:solidFill>
              </a:rPr>
              <a:t>You </a:t>
            </a:r>
            <a:r>
              <a:rPr lang="en-GB" sz="2400" dirty="0">
                <a:solidFill>
                  <a:prstClr val="black"/>
                </a:solidFill>
              </a:rPr>
              <a:t>play with toys so why call it </a:t>
            </a:r>
            <a:endParaRPr lang="en-GB" sz="2400" dirty="0">
              <a:solidFill>
                <a:prstClr val="black"/>
              </a:solidFill>
            </a:endParaRPr>
          </a:p>
          <a:p>
            <a:r>
              <a:rPr lang="en-GB" sz="2400" dirty="0">
                <a:solidFill>
                  <a:prstClr val="black"/>
                </a:solidFill>
              </a:rPr>
              <a:t>playtime when </a:t>
            </a:r>
            <a:r>
              <a:rPr lang="en-GB" sz="2400" dirty="0">
                <a:solidFill>
                  <a:prstClr val="black"/>
                </a:solidFill>
              </a:rPr>
              <a:t>there are no toys? </a:t>
            </a:r>
            <a:endParaRPr lang="en-GB" sz="2400" dirty="0">
              <a:solidFill>
                <a:prstClr val="black"/>
              </a:solidFill>
            </a:endParaRPr>
          </a:p>
          <a:p>
            <a:r>
              <a:rPr lang="en-GB" sz="2400" dirty="0">
                <a:solidFill>
                  <a:prstClr val="black"/>
                </a:solidFill>
              </a:rPr>
              <a:t>Just </a:t>
            </a:r>
            <a:r>
              <a:rPr lang="en-GB" sz="2400" dirty="0">
                <a:solidFill>
                  <a:prstClr val="black"/>
                </a:solidFill>
              </a:rPr>
              <a:t>call it ‘talk time’ or </a:t>
            </a:r>
            <a:endParaRPr lang="en-GB" sz="2400" dirty="0">
              <a:solidFill>
                <a:prstClr val="black"/>
              </a:solidFill>
            </a:endParaRPr>
          </a:p>
          <a:p>
            <a:r>
              <a:rPr lang="en-GB" sz="2400" dirty="0">
                <a:solidFill>
                  <a:prstClr val="black"/>
                </a:solidFill>
              </a:rPr>
              <a:t>‘</a:t>
            </a:r>
            <a:r>
              <a:rPr lang="en-GB" sz="2400" dirty="0">
                <a:solidFill>
                  <a:prstClr val="black"/>
                </a:solidFill>
              </a:rPr>
              <a:t>stand in the playground time’ instead. </a:t>
            </a:r>
            <a:endParaRPr lang="en-GB" sz="2400" dirty="0">
              <a:solidFill>
                <a:prstClr val="black"/>
              </a:solidFill>
            </a:endParaRPr>
          </a:p>
          <a:p>
            <a:r>
              <a:rPr lang="en-GB" sz="2400" dirty="0">
                <a:solidFill>
                  <a:prstClr val="black"/>
                </a:solidFill>
              </a:rPr>
              <a:t>I </a:t>
            </a:r>
            <a:r>
              <a:rPr lang="en-GB" sz="2400" dirty="0">
                <a:solidFill>
                  <a:prstClr val="black"/>
                </a:solidFill>
              </a:rPr>
              <a:t>take my own toys out. Then it rains and we have to come inside and I can’t play with my toys and it is so confusing for me. I don’t like changing things</a:t>
            </a:r>
            <a:r>
              <a:rPr lang="en-GB" sz="2400" dirty="0">
                <a:solidFill>
                  <a:prstClr val="black"/>
                </a:solidFill>
              </a:rPr>
              <a:t>.</a:t>
            </a:r>
          </a:p>
          <a:p>
            <a:r>
              <a:rPr lang="en-GB" sz="2400" dirty="0">
                <a:solidFill>
                  <a:prstClr val="black"/>
                </a:solidFill>
              </a:rPr>
              <a:t>I </a:t>
            </a:r>
            <a:r>
              <a:rPr lang="en-GB" sz="2400" dirty="0">
                <a:solidFill>
                  <a:prstClr val="black"/>
                </a:solidFill>
              </a:rPr>
              <a:t>get cold at playtime because it is hard to fasten my coat and if I take my time the people tell me to hurry up and go outside so I just can’t fasten it up now</a:t>
            </a:r>
            <a:r>
              <a:rPr lang="en-GB" sz="2400" dirty="0">
                <a:solidFill>
                  <a:prstClr val="black"/>
                </a:solidFill>
              </a:rPr>
              <a:t>.</a:t>
            </a:r>
          </a:p>
          <a:p>
            <a:r>
              <a:rPr lang="en-GB" sz="2400" dirty="0">
                <a:solidFill>
                  <a:prstClr val="black"/>
                </a:solidFill>
              </a:rPr>
              <a:t>I </a:t>
            </a:r>
            <a:r>
              <a:rPr lang="en-GB" sz="2400" dirty="0">
                <a:solidFill>
                  <a:prstClr val="black"/>
                </a:solidFill>
              </a:rPr>
              <a:t>have one area I like to stand and play with my one friend. We play the same game every day. We like it that way. </a:t>
            </a:r>
            <a:endParaRPr lang="en-GB" sz="2400" dirty="0">
              <a:solidFill>
                <a:prstClr val="black"/>
              </a:solidFill>
            </a:endParaRPr>
          </a:p>
          <a:p>
            <a:r>
              <a:rPr lang="en-GB" sz="2400" dirty="0">
                <a:solidFill>
                  <a:prstClr val="black"/>
                </a:solidFill>
              </a:rPr>
              <a:t>I </a:t>
            </a:r>
            <a:r>
              <a:rPr lang="en-GB" sz="2400" dirty="0">
                <a:solidFill>
                  <a:prstClr val="black"/>
                </a:solidFill>
              </a:rPr>
              <a:t>want to play with others but I can’t because I don’t understand what they are playing.  </a:t>
            </a:r>
            <a:r>
              <a:rPr lang="en-GB" sz="2400" dirty="0">
                <a:solidFill>
                  <a:prstClr val="black"/>
                </a:solidFill>
              </a:rPr>
              <a:t>They </a:t>
            </a:r>
            <a:r>
              <a:rPr lang="en-GB" sz="2400" dirty="0">
                <a:solidFill>
                  <a:prstClr val="black"/>
                </a:solidFill>
              </a:rPr>
              <a:t>don’t have toys. </a:t>
            </a:r>
            <a:r>
              <a:rPr lang="en-GB" sz="2400" b="1" dirty="0">
                <a:solidFill>
                  <a:prstClr val="black"/>
                </a:solidFill>
              </a:rPr>
              <a:t>I can’t work out made up games</a:t>
            </a:r>
            <a:r>
              <a:rPr lang="en-GB" sz="2400" dirty="0">
                <a:solidFill>
                  <a:prstClr val="black"/>
                </a:solidFill>
              </a:rPr>
              <a:t> like that.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168" y="238337"/>
            <a:ext cx="2825874" cy="1894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681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5520" y="332657"/>
            <a:ext cx="8208912" cy="5262979"/>
          </a:xfrm>
          <a:prstGeom prst="rect">
            <a:avLst/>
          </a:prstGeom>
        </p:spPr>
        <p:txBody>
          <a:bodyPr wrap="square">
            <a:spAutoFit/>
          </a:bodyPr>
          <a:lstStyle/>
          <a:p>
            <a:r>
              <a:rPr lang="en-GB" sz="2400" b="1" u="sng" dirty="0">
                <a:solidFill>
                  <a:prstClr val="black"/>
                </a:solidFill>
              </a:rPr>
              <a:t>Lunchtime</a:t>
            </a:r>
            <a:r>
              <a:rPr lang="en-GB" sz="2400" dirty="0">
                <a:solidFill>
                  <a:prstClr val="black"/>
                </a:solidFill>
              </a:rPr>
              <a:t>  </a:t>
            </a:r>
          </a:p>
          <a:p>
            <a:r>
              <a:rPr lang="en-GB" sz="2400" dirty="0">
                <a:solidFill>
                  <a:prstClr val="black"/>
                </a:solidFill>
              </a:rPr>
              <a:t>Lunchtime </a:t>
            </a:r>
            <a:r>
              <a:rPr lang="en-GB" sz="2400" dirty="0">
                <a:solidFill>
                  <a:prstClr val="black"/>
                </a:solidFill>
              </a:rPr>
              <a:t>is horrible. </a:t>
            </a:r>
            <a:endParaRPr lang="en-GB" sz="2400" dirty="0">
              <a:solidFill>
                <a:prstClr val="black"/>
              </a:solidFill>
            </a:endParaRPr>
          </a:p>
          <a:p>
            <a:r>
              <a:rPr lang="en-GB" sz="2400" dirty="0">
                <a:solidFill>
                  <a:prstClr val="black"/>
                </a:solidFill>
              </a:rPr>
              <a:t>We </a:t>
            </a:r>
            <a:r>
              <a:rPr lang="en-GB" sz="2400" dirty="0">
                <a:solidFill>
                  <a:prstClr val="black"/>
                </a:solidFill>
              </a:rPr>
              <a:t>have a short time for everyone in the whole school to eat and they want us all to line up and take turns and sit at huge tables with other children I don’t know</a:t>
            </a:r>
            <a:r>
              <a:rPr lang="en-GB" sz="2400" dirty="0">
                <a:solidFill>
                  <a:prstClr val="black"/>
                </a:solidFill>
              </a:rPr>
              <a:t>.</a:t>
            </a:r>
          </a:p>
          <a:p>
            <a:r>
              <a:rPr lang="en-GB" sz="2400" dirty="0">
                <a:solidFill>
                  <a:prstClr val="black"/>
                </a:solidFill>
              </a:rPr>
              <a:t>I </a:t>
            </a:r>
            <a:r>
              <a:rPr lang="en-GB" sz="2400" dirty="0">
                <a:solidFill>
                  <a:prstClr val="black"/>
                </a:solidFill>
              </a:rPr>
              <a:t>just want to sit down and get time to eat and not have to hear chatter </a:t>
            </a:r>
            <a:r>
              <a:rPr lang="en-GB" sz="2400" dirty="0">
                <a:solidFill>
                  <a:prstClr val="black"/>
                </a:solidFill>
              </a:rPr>
              <a:t>and </a:t>
            </a:r>
            <a:r>
              <a:rPr lang="en-GB" sz="2400" dirty="0">
                <a:solidFill>
                  <a:prstClr val="black"/>
                </a:solidFill>
              </a:rPr>
              <a:t>smell what everyone else has that I don’t like. </a:t>
            </a:r>
            <a:endParaRPr lang="en-GB" sz="2400" dirty="0">
              <a:solidFill>
                <a:prstClr val="black"/>
              </a:solidFill>
            </a:endParaRPr>
          </a:p>
          <a:p>
            <a:r>
              <a:rPr lang="en-GB" sz="2400" dirty="0">
                <a:solidFill>
                  <a:prstClr val="black"/>
                </a:solidFill>
              </a:rPr>
              <a:t>It </a:t>
            </a:r>
            <a:r>
              <a:rPr lang="en-GB" sz="2400" dirty="0">
                <a:solidFill>
                  <a:prstClr val="black"/>
                </a:solidFill>
              </a:rPr>
              <a:t>is far too noisy and busy </a:t>
            </a:r>
            <a:r>
              <a:rPr lang="en-GB" sz="2400" dirty="0">
                <a:solidFill>
                  <a:prstClr val="black"/>
                </a:solidFill>
              </a:rPr>
              <a:t>and</a:t>
            </a:r>
          </a:p>
          <a:p>
            <a:r>
              <a:rPr lang="en-GB" sz="2400" dirty="0">
                <a:solidFill>
                  <a:prstClr val="black"/>
                </a:solidFill>
              </a:rPr>
              <a:t>yet </a:t>
            </a:r>
            <a:r>
              <a:rPr lang="en-GB" sz="2400" dirty="0">
                <a:solidFill>
                  <a:prstClr val="black"/>
                </a:solidFill>
              </a:rPr>
              <a:t>no-one will open </a:t>
            </a:r>
            <a:r>
              <a:rPr lang="en-GB" sz="2400" dirty="0">
                <a:solidFill>
                  <a:prstClr val="black"/>
                </a:solidFill>
              </a:rPr>
              <a:t>my</a:t>
            </a:r>
          </a:p>
          <a:p>
            <a:r>
              <a:rPr lang="en-GB" sz="2400" dirty="0">
                <a:solidFill>
                  <a:prstClr val="black"/>
                </a:solidFill>
              </a:rPr>
              <a:t> </a:t>
            </a:r>
            <a:r>
              <a:rPr lang="en-GB" sz="2400" dirty="0">
                <a:solidFill>
                  <a:prstClr val="black"/>
                </a:solidFill>
              </a:rPr>
              <a:t>yoghurt or peel my banana. </a:t>
            </a:r>
            <a:endParaRPr lang="en-GB" sz="2400" dirty="0">
              <a:solidFill>
                <a:prstClr val="black"/>
              </a:solidFill>
            </a:endParaRPr>
          </a:p>
          <a:p>
            <a:r>
              <a:rPr lang="en-GB" sz="2400" b="1" dirty="0">
                <a:solidFill>
                  <a:prstClr val="black"/>
                </a:solidFill>
              </a:rPr>
              <a:t>I </a:t>
            </a:r>
            <a:r>
              <a:rPr lang="en-GB" sz="2400" b="1" dirty="0">
                <a:solidFill>
                  <a:prstClr val="black"/>
                </a:solidFill>
              </a:rPr>
              <a:t>feel lost and confused </a:t>
            </a:r>
            <a:endParaRPr lang="en-GB" sz="2400" b="1" dirty="0">
              <a:solidFill>
                <a:prstClr val="black"/>
              </a:solidFill>
            </a:endParaRPr>
          </a:p>
          <a:p>
            <a:r>
              <a:rPr lang="en-GB" sz="2400" b="1" dirty="0">
                <a:solidFill>
                  <a:prstClr val="black"/>
                </a:solidFill>
              </a:rPr>
              <a:t>and </a:t>
            </a:r>
            <a:r>
              <a:rPr lang="en-GB" sz="2400" b="1" dirty="0">
                <a:solidFill>
                  <a:prstClr val="black"/>
                </a:solidFill>
              </a:rPr>
              <a:t>just want out of there. </a:t>
            </a:r>
            <a:endParaRPr lang="en-GB" sz="2400" dirty="0">
              <a:solidFill>
                <a:prstClr val="black"/>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4033" y="3718604"/>
            <a:ext cx="3915519" cy="26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423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Apothecar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Apothecar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3_Apothecar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4_Apothecar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5_Apothecar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6_Apothecar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3041</Words>
  <Application>Microsoft Office PowerPoint</Application>
  <PresentationFormat>Widescreen</PresentationFormat>
  <Paragraphs>340</Paragraphs>
  <Slides>59</Slides>
  <Notes>4</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59</vt:i4>
      </vt:variant>
    </vt:vector>
  </HeadingPairs>
  <TitlesOfParts>
    <vt:vector size="70" baseType="lpstr">
      <vt:lpstr>Arial</vt:lpstr>
      <vt:lpstr>Book Antiqua</vt:lpstr>
      <vt:lpstr>Calibri</vt:lpstr>
      <vt:lpstr>Century Gothic</vt:lpstr>
      <vt:lpstr>Apothecary</vt:lpstr>
      <vt:lpstr>1_Apothecary</vt:lpstr>
      <vt:lpstr>2_Apothecary</vt:lpstr>
      <vt:lpstr>3_Apothecary</vt:lpstr>
      <vt:lpstr>4_Apothecary</vt:lpstr>
      <vt:lpstr>5_Apothecary</vt:lpstr>
      <vt:lpstr>6_Apothecary</vt:lpstr>
      <vt:lpstr>Pupil Perceptions</vt:lpstr>
      <vt:lpstr> Pupil Perceptions  A Day In Mainstream School For My Autistic  Daughter  Sept 13, 2017 by miriamgwynne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Pupil Perceptions</vt:lpstr>
      <vt:lpstr>Sharing diagnosis</vt:lpstr>
      <vt:lpstr>Pupil Perception  Sharing diagnosis</vt:lpstr>
      <vt:lpstr>PowerPoint Presentation</vt:lpstr>
      <vt:lpstr>PowerPoint Presentation</vt:lpstr>
      <vt:lpstr>PowerPoint Presentation</vt:lpstr>
      <vt:lpstr>PowerPoint Presentation</vt:lpstr>
      <vt:lpstr>The pupil’s voice….</vt:lpstr>
      <vt:lpstr>Primary 3</vt:lpstr>
      <vt:lpstr>What I think.</vt:lpstr>
      <vt:lpstr>What I know.</vt:lpstr>
      <vt:lpstr>What can help me.</vt:lpstr>
      <vt:lpstr>My Asperger’s makes me so smart</vt:lpstr>
      <vt:lpstr>Olly, you have smartness</vt:lpstr>
      <vt:lpstr>You also have ASD</vt:lpstr>
      <vt:lpstr>At school, I like…</vt:lpstr>
      <vt:lpstr>My Asperger's will not go away</vt:lpstr>
      <vt:lpstr>Your Asperger’s makes your hearing more sensitive</vt:lpstr>
      <vt:lpstr>My Asperger’s makes my hearing extra sensitive</vt:lpstr>
      <vt:lpstr>The adults know that I find it hard when I am…</vt:lpstr>
      <vt:lpstr>What’s a “me” thing?</vt:lpstr>
      <vt:lpstr>What’s an “Asperger’s” thing?</vt:lpstr>
      <vt:lpstr>What is Asperger’s?</vt:lpstr>
      <vt:lpstr>Primary 7</vt:lpstr>
      <vt:lpstr>Me and my Autism</vt:lpstr>
      <vt:lpstr>PowerPoint Presentation</vt:lpstr>
      <vt:lpstr>contents</vt:lpstr>
      <vt:lpstr>Autism is amazing because…</vt:lpstr>
      <vt:lpstr>Autism is amazing because…</vt:lpstr>
      <vt:lpstr>Autism is tricky because</vt:lpstr>
      <vt:lpstr>Autism is tricky because of sensory issues</vt:lpstr>
      <vt:lpstr>Meltdowns:  what causes them?</vt:lpstr>
      <vt:lpstr>Pressures in my life</vt:lpstr>
      <vt:lpstr>What would really help</vt:lpstr>
      <vt:lpstr>Meltdowns:  what do they look like?</vt:lpstr>
      <vt:lpstr>Meltdowns:  how to deal with it</vt:lpstr>
      <vt:lpstr>The “Brain Guru” </vt:lpstr>
      <vt:lpstr>Primary 6</vt:lpstr>
      <vt:lpstr>Checking in</vt:lpstr>
      <vt:lpstr>Boundaries Quiz:  what can you remember?</vt:lpstr>
      <vt:lpstr>We are together as a family, but we are all separate people</vt:lpstr>
      <vt:lpstr>We all have our own responsibilities</vt:lpstr>
      <vt:lpstr>We all have our own responsibilities</vt:lpstr>
      <vt:lpstr>Learning to take charge of your thoughts and emotions</vt:lpstr>
      <vt:lpstr>Sharing their diagnosis with peers….</vt:lpstr>
      <vt:lpstr>Me behind the mask of being shy</vt:lpstr>
      <vt:lpstr>What we still need to do….</vt:lpstr>
      <vt:lpstr>Pupil perception  diagnosis</vt:lpstr>
    </vt:vector>
  </TitlesOfParts>
  <Company>East Renfrewshire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Pupil Perceptions</dc:title>
  <dc:creator>Howat, Chloe</dc:creator>
  <cp:lastModifiedBy>Howat, Chloe</cp:lastModifiedBy>
  <cp:revision>1</cp:revision>
  <dcterms:created xsi:type="dcterms:W3CDTF">2020-01-30T16:33:03Z</dcterms:created>
  <dcterms:modified xsi:type="dcterms:W3CDTF">2020-01-30T16:33:22Z</dcterms:modified>
</cp:coreProperties>
</file>