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87" r:id="rId5"/>
    <p:sldId id="257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2" r:id="rId17"/>
    <p:sldId id="259" r:id="rId18"/>
    <p:sldId id="274" r:id="rId19"/>
    <p:sldId id="273" r:id="rId20"/>
    <p:sldId id="275" r:id="rId21"/>
    <p:sldId id="276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77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AE77F-94E5-484C-A392-DB471585FFE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F45D60-3414-402B-8465-9696C4E713C3}">
      <dgm:prSet phldrT="[Text]"/>
      <dgm:spPr/>
      <dgm:t>
        <a:bodyPr/>
        <a:lstStyle/>
        <a:p>
          <a:pPr algn="ctr"/>
          <a:r>
            <a:rPr lang="en-GB" dirty="0" smtClean="0"/>
            <a:t>Agent</a:t>
          </a:r>
          <a:endParaRPr lang="en-GB" dirty="0"/>
        </a:p>
      </dgm:t>
    </dgm:pt>
    <dgm:pt modelId="{67C61BB7-7D29-4259-A6E3-9F2EA1492423}" type="parTrans" cxnId="{0E796D38-B610-4722-8459-41E485B107E9}">
      <dgm:prSet/>
      <dgm:spPr/>
      <dgm:t>
        <a:bodyPr/>
        <a:lstStyle/>
        <a:p>
          <a:pPr algn="ctr"/>
          <a:endParaRPr lang="en-GB"/>
        </a:p>
      </dgm:t>
    </dgm:pt>
    <dgm:pt modelId="{7B4B0A8E-FD68-4F9C-9BFB-4EE543D1F73A}" type="sibTrans" cxnId="{0E796D38-B610-4722-8459-41E485B107E9}">
      <dgm:prSet/>
      <dgm:spPr/>
      <dgm:t>
        <a:bodyPr/>
        <a:lstStyle/>
        <a:p>
          <a:pPr algn="ctr"/>
          <a:endParaRPr lang="en-GB"/>
        </a:p>
      </dgm:t>
    </dgm:pt>
    <dgm:pt modelId="{422008D1-E798-46EE-8C85-A2BF96E438A4}">
      <dgm:prSet phldrT="[Text]"/>
      <dgm:spPr/>
      <dgm:t>
        <a:bodyPr/>
        <a:lstStyle/>
        <a:p>
          <a:pPr algn="ctr"/>
          <a:r>
            <a:rPr lang="en-GB" dirty="0" smtClean="0"/>
            <a:t>Mother</a:t>
          </a:r>
          <a:endParaRPr lang="en-GB" dirty="0"/>
        </a:p>
      </dgm:t>
    </dgm:pt>
    <dgm:pt modelId="{13C80AAD-D745-4CC2-BA78-6D6A0C81B613}" type="parTrans" cxnId="{DB419EC4-FC3D-413A-AC28-459BB201449B}">
      <dgm:prSet/>
      <dgm:spPr/>
      <dgm:t>
        <a:bodyPr/>
        <a:lstStyle/>
        <a:p>
          <a:pPr algn="ctr"/>
          <a:endParaRPr lang="en-GB"/>
        </a:p>
      </dgm:t>
    </dgm:pt>
    <dgm:pt modelId="{41596465-BEAF-4E4C-9658-0474675280B1}" type="sibTrans" cxnId="{DB419EC4-FC3D-413A-AC28-459BB201449B}">
      <dgm:prSet/>
      <dgm:spPr/>
      <dgm:t>
        <a:bodyPr/>
        <a:lstStyle/>
        <a:p>
          <a:pPr algn="ctr"/>
          <a:endParaRPr lang="en-GB"/>
        </a:p>
      </dgm:t>
    </dgm:pt>
    <dgm:pt modelId="{074C1912-6903-4FC4-B58D-762FE20E13CF}">
      <dgm:prSet phldrT="[Text]"/>
      <dgm:spPr/>
      <dgm:t>
        <a:bodyPr/>
        <a:lstStyle/>
        <a:p>
          <a:pPr algn="ctr"/>
          <a:r>
            <a:rPr lang="en-GB" dirty="0" smtClean="0"/>
            <a:t>Sally</a:t>
          </a:r>
          <a:endParaRPr lang="en-GB" dirty="0"/>
        </a:p>
      </dgm:t>
    </dgm:pt>
    <dgm:pt modelId="{243A6C26-349B-4218-BD80-AFEA7D41B702}" type="parTrans" cxnId="{5CA16BCC-CC1B-48C0-B70C-C3D5449CAE94}">
      <dgm:prSet/>
      <dgm:spPr/>
      <dgm:t>
        <a:bodyPr/>
        <a:lstStyle/>
        <a:p>
          <a:pPr algn="ctr"/>
          <a:endParaRPr lang="en-GB"/>
        </a:p>
      </dgm:t>
    </dgm:pt>
    <dgm:pt modelId="{A6107BEE-36E8-499F-987B-5DD0CCF1FF8F}" type="sibTrans" cxnId="{5CA16BCC-CC1B-48C0-B70C-C3D5449CAE94}">
      <dgm:prSet/>
      <dgm:spPr/>
      <dgm:t>
        <a:bodyPr/>
        <a:lstStyle/>
        <a:p>
          <a:pPr algn="ctr"/>
          <a:endParaRPr lang="en-GB"/>
        </a:p>
      </dgm:t>
    </dgm:pt>
    <dgm:pt modelId="{B04D05A2-1382-4EAC-90AB-F179BE904BC1}">
      <dgm:prSet phldrT="[Text]"/>
      <dgm:spPr/>
      <dgm:t>
        <a:bodyPr/>
        <a:lstStyle/>
        <a:p>
          <a:pPr algn="ctr"/>
          <a:r>
            <a:rPr lang="en-GB" dirty="0" smtClean="0"/>
            <a:t>Information Relation</a:t>
          </a:r>
          <a:endParaRPr lang="en-GB" dirty="0"/>
        </a:p>
      </dgm:t>
    </dgm:pt>
    <dgm:pt modelId="{E9A4A9F9-82D9-4A2E-9171-0D1833C02885}" type="parTrans" cxnId="{EC00E79D-B4BB-4243-8546-8AB8CD06E8D6}">
      <dgm:prSet/>
      <dgm:spPr/>
      <dgm:t>
        <a:bodyPr/>
        <a:lstStyle/>
        <a:p>
          <a:pPr algn="ctr"/>
          <a:endParaRPr lang="en-GB"/>
        </a:p>
      </dgm:t>
    </dgm:pt>
    <dgm:pt modelId="{F8C0E585-E8A3-4D2E-99CE-A842E94180A9}" type="sibTrans" cxnId="{EC00E79D-B4BB-4243-8546-8AB8CD06E8D6}">
      <dgm:prSet/>
      <dgm:spPr/>
      <dgm:t>
        <a:bodyPr/>
        <a:lstStyle/>
        <a:p>
          <a:pPr algn="ctr"/>
          <a:endParaRPr lang="en-GB"/>
        </a:p>
      </dgm:t>
    </dgm:pt>
    <dgm:pt modelId="{DFDDEA8D-8200-4A42-9691-599170A7861F}">
      <dgm:prSet phldrT="[Text]"/>
      <dgm:spPr/>
      <dgm:t>
        <a:bodyPr/>
        <a:lstStyle/>
        <a:p>
          <a:pPr algn="ctr"/>
          <a:r>
            <a:rPr lang="en-GB" dirty="0" smtClean="0"/>
            <a:t>pretends</a:t>
          </a:r>
          <a:endParaRPr lang="en-GB" dirty="0"/>
        </a:p>
      </dgm:t>
    </dgm:pt>
    <dgm:pt modelId="{10CACBDD-4886-4784-A7E6-AF139F33A6B4}" type="parTrans" cxnId="{332EE5A8-0564-46A5-B507-D88A65D1C0A9}">
      <dgm:prSet/>
      <dgm:spPr/>
      <dgm:t>
        <a:bodyPr/>
        <a:lstStyle/>
        <a:p>
          <a:pPr algn="ctr"/>
          <a:endParaRPr lang="en-GB"/>
        </a:p>
      </dgm:t>
    </dgm:pt>
    <dgm:pt modelId="{97F60592-F3FD-409D-BB35-A0A1C559961E}" type="sibTrans" cxnId="{332EE5A8-0564-46A5-B507-D88A65D1C0A9}">
      <dgm:prSet/>
      <dgm:spPr/>
      <dgm:t>
        <a:bodyPr/>
        <a:lstStyle/>
        <a:p>
          <a:pPr algn="ctr"/>
          <a:endParaRPr lang="en-GB"/>
        </a:p>
      </dgm:t>
    </dgm:pt>
    <dgm:pt modelId="{CBE57247-778A-4269-A0E4-6A63C13639EA}">
      <dgm:prSet phldrT="[Text]"/>
      <dgm:spPr/>
      <dgm:t>
        <a:bodyPr/>
        <a:lstStyle/>
        <a:p>
          <a:pPr algn="ctr"/>
          <a:r>
            <a:rPr lang="en-GB" dirty="0" smtClean="0"/>
            <a:t>believes</a:t>
          </a:r>
          <a:endParaRPr lang="en-GB" dirty="0"/>
        </a:p>
      </dgm:t>
    </dgm:pt>
    <dgm:pt modelId="{D8DEC050-36BC-40A0-A046-23097A4E891D}" type="parTrans" cxnId="{B4631BEB-E179-41B0-9879-A01E2942011A}">
      <dgm:prSet/>
      <dgm:spPr/>
      <dgm:t>
        <a:bodyPr/>
        <a:lstStyle/>
        <a:p>
          <a:pPr algn="ctr"/>
          <a:endParaRPr lang="en-GB"/>
        </a:p>
      </dgm:t>
    </dgm:pt>
    <dgm:pt modelId="{F7DDB3D5-45CE-4F38-ADD2-2BDCDCE43467}" type="sibTrans" cxnId="{B4631BEB-E179-41B0-9879-A01E2942011A}">
      <dgm:prSet/>
      <dgm:spPr/>
      <dgm:t>
        <a:bodyPr/>
        <a:lstStyle/>
        <a:p>
          <a:pPr algn="ctr"/>
          <a:endParaRPr lang="en-GB"/>
        </a:p>
      </dgm:t>
    </dgm:pt>
    <dgm:pt modelId="{468254E3-889D-49C4-8566-249843E743DA}">
      <dgm:prSet phldrT="[Text]"/>
      <dgm:spPr/>
      <dgm:t>
        <a:bodyPr/>
        <a:lstStyle/>
        <a:p>
          <a:pPr algn="ctr"/>
          <a:r>
            <a:rPr lang="en-GB" dirty="0" smtClean="0"/>
            <a:t>Object</a:t>
          </a:r>
          <a:endParaRPr lang="en-GB" dirty="0"/>
        </a:p>
      </dgm:t>
    </dgm:pt>
    <dgm:pt modelId="{C019011E-AAB1-4BEE-BF52-0ED0A9B3E031}" type="parTrans" cxnId="{1587DA23-BA00-4936-8297-770025C66345}">
      <dgm:prSet/>
      <dgm:spPr/>
      <dgm:t>
        <a:bodyPr/>
        <a:lstStyle/>
        <a:p>
          <a:pPr algn="ctr"/>
          <a:endParaRPr lang="en-GB"/>
        </a:p>
      </dgm:t>
    </dgm:pt>
    <dgm:pt modelId="{222941C6-7EFE-4293-8143-D30631BDC284}" type="sibTrans" cxnId="{1587DA23-BA00-4936-8297-770025C66345}">
      <dgm:prSet/>
      <dgm:spPr/>
      <dgm:t>
        <a:bodyPr/>
        <a:lstStyle/>
        <a:p>
          <a:pPr algn="ctr"/>
          <a:endParaRPr lang="en-GB"/>
        </a:p>
      </dgm:t>
    </dgm:pt>
    <dgm:pt modelId="{8AC6C589-707D-4133-87AE-7B47740B4648}">
      <dgm:prSet phldrT="[Text]"/>
      <dgm:spPr/>
      <dgm:t>
        <a:bodyPr/>
        <a:lstStyle/>
        <a:p>
          <a:pPr algn="ctr"/>
          <a:r>
            <a:rPr lang="en-GB" dirty="0" smtClean="0"/>
            <a:t>this banana</a:t>
          </a:r>
          <a:endParaRPr lang="en-GB" dirty="0"/>
        </a:p>
      </dgm:t>
    </dgm:pt>
    <dgm:pt modelId="{7427C968-EC0F-45DC-8059-F8E88A2AFCD3}" type="parTrans" cxnId="{967E8B30-7F45-494B-8FF3-D7187F4127D5}">
      <dgm:prSet/>
      <dgm:spPr/>
      <dgm:t>
        <a:bodyPr/>
        <a:lstStyle/>
        <a:p>
          <a:pPr algn="ctr"/>
          <a:endParaRPr lang="en-GB"/>
        </a:p>
      </dgm:t>
    </dgm:pt>
    <dgm:pt modelId="{BD0B9500-42E9-4B8A-9588-AF26D40F2E0F}" type="sibTrans" cxnId="{967E8B30-7F45-494B-8FF3-D7187F4127D5}">
      <dgm:prSet/>
      <dgm:spPr/>
      <dgm:t>
        <a:bodyPr/>
        <a:lstStyle/>
        <a:p>
          <a:pPr algn="ctr"/>
          <a:endParaRPr lang="en-GB"/>
        </a:p>
      </dgm:t>
    </dgm:pt>
    <dgm:pt modelId="{7F1893DD-50B4-449B-A52D-843CB76920D2}">
      <dgm:prSet phldrT="[Text]"/>
      <dgm:spPr/>
      <dgm:t>
        <a:bodyPr/>
        <a:lstStyle/>
        <a:p>
          <a:pPr algn="ctr"/>
          <a:r>
            <a:rPr lang="en-GB" dirty="0" smtClean="0"/>
            <a:t>the marble</a:t>
          </a:r>
          <a:endParaRPr lang="en-GB" dirty="0"/>
        </a:p>
      </dgm:t>
    </dgm:pt>
    <dgm:pt modelId="{84E62A21-D154-4695-9E93-B716E74AF42A}" type="parTrans" cxnId="{499F91E2-D307-4C3F-AC88-4207D1EE45E9}">
      <dgm:prSet/>
      <dgm:spPr/>
      <dgm:t>
        <a:bodyPr/>
        <a:lstStyle/>
        <a:p>
          <a:pPr algn="ctr"/>
          <a:endParaRPr lang="en-GB"/>
        </a:p>
      </dgm:t>
    </dgm:pt>
    <dgm:pt modelId="{B4FAF403-A25B-4A2C-8D96-42DADD3AE3E8}" type="sibTrans" cxnId="{499F91E2-D307-4C3F-AC88-4207D1EE45E9}">
      <dgm:prSet/>
      <dgm:spPr/>
      <dgm:t>
        <a:bodyPr/>
        <a:lstStyle/>
        <a:p>
          <a:pPr algn="ctr"/>
          <a:endParaRPr lang="en-GB"/>
        </a:p>
      </dgm:t>
    </dgm:pt>
    <dgm:pt modelId="{42BD2409-6C30-4B7B-BF47-2F3511B46E66}">
      <dgm:prSet/>
      <dgm:spPr/>
      <dgm:t>
        <a:bodyPr/>
        <a:lstStyle/>
        <a:p>
          <a:pPr algn="ctr"/>
          <a:r>
            <a:rPr lang="en-GB" dirty="0" smtClean="0"/>
            <a:t>Proposition</a:t>
          </a:r>
          <a:endParaRPr lang="en-GB" dirty="0"/>
        </a:p>
      </dgm:t>
    </dgm:pt>
    <dgm:pt modelId="{4FE38A8F-E2E5-4221-82FF-5EC078B31916}" type="parTrans" cxnId="{42A6FE32-1419-430C-982B-8E05F9C21FE2}">
      <dgm:prSet/>
      <dgm:spPr/>
      <dgm:t>
        <a:bodyPr/>
        <a:lstStyle/>
        <a:p>
          <a:pPr algn="ctr"/>
          <a:endParaRPr lang="en-GB"/>
        </a:p>
      </dgm:t>
    </dgm:pt>
    <dgm:pt modelId="{8FCAF122-CD42-4A47-9E61-F4792FF27DFB}" type="sibTrans" cxnId="{42A6FE32-1419-430C-982B-8E05F9C21FE2}">
      <dgm:prSet/>
      <dgm:spPr/>
      <dgm:t>
        <a:bodyPr/>
        <a:lstStyle/>
        <a:p>
          <a:pPr algn="ctr"/>
          <a:endParaRPr lang="en-GB"/>
        </a:p>
      </dgm:t>
    </dgm:pt>
    <dgm:pt modelId="{31EAC14C-CE2E-410D-B034-FD5E8DEE9BA9}">
      <dgm:prSet/>
      <dgm:spPr/>
      <dgm:t>
        <a:bodyPr/>
        <a:lstStyle/>
        <a:p>
          <a:pPr algn="ctr"/>
          <a:r>
            <a:rPr lang="en-GB" dirty="0" smtClean="0"/>
            <a:t>is a telephone</a:t>
          </a:r>
          <a:endParaRPr lang="en-GB" dirty="0"/>
        </a:p>
      </dgm:t>
    </dgm:pt>
    <dgm:pt modelId="{46DDE01C-6A31-4DD3-83BE-57EA94C3D12A}" type="parTrans" cxnId="{01252D83-FF47-495C-BB2A-943D56580BB7}">
      <dgm:prSet/>
      <dgm:spPr/>
      <dgm:t>
        <a:bodyPr/>
        <a:lstStyle/>
        <a:p>
          <a:pPr algn="ctr"/>
          <a:endParaRPr lang="en-GB"/>
        </a:p>
      </dgm:t>
    </dgm:pt>
    <dgm:pt modelId="{DEBFF545-4EE9-4171-AA7E-F73DD000F724}" type="sibTrans" cxnId="{01252D83-FF47-495C-BB2A-943D56580BB7}">
      <dgm:prSet/>
      <dgm:spPr/>
      <dgm:t>
        <a:bodyPr/>
        <a:lstStyle/>
        <a:p>
          <a:pPr algn="ctr"/>
          <a:endParaRPr lang="en-GB"/>
        </a:p>
      </dgm:t>
    </dgm:pt>
    <dgm:pt modelId="{A1A07D68-92B0-459A-B413-076949385CA7}">
      <dgm:prSet/>
      <dgm:spPr/>
      <dgm:t>
        <a:bodyPr/>
        <a:lstStyle/>
        <a:p>
          <a:pPr algn="ctr"/>
          <a:r>
            <a:rPr lang="en-GB" dirty="0" smtClean="0"/>
            <a:t>is in the basket</a:t>
          </a:r>
          <a:endParaRPr lang="en-GB" dirty="0"/>
        </a:p>
      </dgm:t>
    </dgm:pt>
    <dgm:pt modelId="{F2BA5BE2-CF77-44D0-8D5C-DEA5AD7C137D}" type="parTrans" cxnId="{5567FF70-2306-4DE7-8278-3CCA5794502F}">
      <dgm:prSet/>
      <dgm:spPr/>
      <dgm:t>
        <a:bodyPr/>
        <a:lstStyle/>
        <a:p>
          <a:pPr algn="ctr"/>
          <a:endParaRPr lang="en-GB"/>
        </a:p>
      </dgm:t>
    </dgm:pt>
    <dgm:pt modelId="{5F63DD62-9DE7-45A6-B91E-E5123BA66435}" type="sibTrans" cxnId="{5567FF70-2306-4DE7-8278-3CCA5794502F}">
      <dgm:prSet/>
      <dgm:spPr/>
      <dgm:t>
        <a:bodyPr/>
        <a:lstStyle/>
        <a:p>
          <a:pPr algn="ctr"/>
          <a:endParaRPr lang="en-GB"/>
        </a:p>
      </dgm:t>
    </dgm:pt>
    <dgm:pt modelId="{E68CB588-8BD3-4B08-9DC2-88EE7D0D57EF}" type="pres">
      <dgm:prSet presAssocID="{B21AE77F-94E5-484C-A392-DB471585FFE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FDBC64A-93BF-42EC-96C0-E2EC1BCACB42}" type="pres">
      <dgm:prSet presAssocID="{06F45D60-3414-402B-8465-9696C4E713C3}" presName="horFlow" presStyleCnt="0"/>
      <dgm:spPr/>
    </dgm:pt>
    <dgm:pt modelId="{F6CF032C-9D7C-4786-8437-4512FAEE7AA5}" type="pres">
      <dgm:prSet presAssocID="{06F45D60-3414-402B-8465-9696C4E713C3}" presName="bigChev" presStyleLbl="node1" presStyleIdx="0" presStyleCnt="4"/>
      <dgm:spPr/>
      <dgm:t>
        <a:bodyPr/>
        <a:lstStyle/>
        <a:p>
          <a:endParaRPr lang="en-GB"/>
        </a:p>
      </dgm:t>
    </dgm:pt>
    <dgm:pt modelId="{DCA72A2E-9D1D-4344-99D3-B42F3D0B7CDA}" type="pres">
      <dgm:prSet presAssocID="{13C80AAD-D745-4CC2-BA78-6D6A0C81B613}" presName="parTrans" presStyleCnt="0"/>
      <dgm:spPr/>
    </dgm:pt>
    <dgm:pt modelId="{0C302327-C7BC-46FA-AFF3-035AFA867344}" type="pres">
      <dgm:prSet presAssocID="{422008D1-E798-46EE-8C85-A2BF96E438A4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3AE527-C730-48F6-9B95-3DEB6F9B2F9C}" type="pres">
      <dgm:prSet presAssocID="{41596465-BEAF-4E4C-9658-0474675280B1}" presName="sibTrans" presStyleCnt="0"/>
      <dgm:spPr/>
    </dgm:pt>
    <dgm:pt modelId="{46841E8E-8085-4839-8E5F-9BDA1D08724D}" type="pres">
      <dgm:prSet presAssocID="{074C1912-6903-4FC4-B58D-762FE20E13CF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3940DF-2A98-433E-B46C-EF184D057472}" type="pres">
      <dgm:prSet presAssocID="{06F45D60-3414-402B-8465-9696C4E713C3}" presName="vSp" presStyleCnt="0"/>
      <dgm:spPr/>
    </dgm:pt>
    <dgm:pt modelId="{1F419141-D1DB-40A2-95D9-C1DF6567F13E}" type="pres">
      <dgm:prSet presAssocID="{B04D05A2-1382-4EAC-90AB-F179BE904BC1}" presName="horFlow" presStyleCnt="0"/>
      <dgm:spPr/>
    </dgm:pt>
    <dgm:pt modelId="{08EAD007-B726-4271-99AE-C883F036EE37}" type="pres">
      <dgm:prSet presAssocID="{B04D05A2-1382-4EAC-90AB-F179BE904BC1}" presName="bigChev" presStyleLbl="node1" presStyleIdx="1" presStyleCnt="4"/>
      <dgm:spPr/>
      <dgm:t>
        <a:bodyPr/>
        <a:lstStyle/>
        <a:p>
          <a:endParaRPr lang="en-GB"/>
        </a:p>
      </dgm:t>
    </dgm:pt>
    <dgm:pt modelId="{D7036860-ECDD-4918-AEBF-E069540B5B19}" type="pres">
      <dgm:prSet presAssocID="{10CACBDD-4886-4784-A7E6-AF139F33A6B4}" presName="parTrans" presStyleCnt="0"/>
      <dgm:spPr/>
    </dgm:pt>
    <dgm:pt modelId="{9F49F5EB-78ED-459A-9BD7-A4EA39033FA4}" type="pres">
      <dgm:prSet presAssocID="{DFDDEA8D-8200-4A42-9691-599170A7861F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4509B-799D-4124-AE3F-090CE0965DB7}" type="pres">
      <dgm:prSet presAssocID="{97F60592-F3FD-409D-BB35-A0A1C559961E}" presName="sibTrans" presStyleCnt="0"/>
      <dgm:spPr/>
    </dgm:pt>
    <dgm:pt modelId="{AF25A550-22C7-4AEF-8E4D-D5A0DEB70735}" type="pres">
      <dgm:prSet presAssocID="{CBE57247-778A-4269-A0E4-6A63C13639EA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66EB89-C932-4FB9-9DAC-52A99A73520A}" type="pres">
      <dgm:prSet presAssocID="{B04D05A2-1382-4EAC-90AB-F179BE904BC1}" presName="vSp" presStyleCnt="0"/>
      <dgm:spPr/>
    </dgm:pt>
    <dgm:pt modelId="{13A68A50-5E3A-462C-BA5A-40288EC8064E}" type="pres">
      <dgm:prSet presAssocID="{468254E3-889D-49C4-8566-249843E743DA}" presName="horFlow" presStyleCnt="0"/>
      <dgm:spPr/>
    </dgm:pt>
    <dgm:pt modelId="{9FF85725-9353-4A94-BDFB-A60E78F17FAB}" type="pres">
      <dgm:prSet presAssocID="{468254E3-889D-49C4-8566-249843E743DA}" presName="bigChev" presStyleLbl="node1" presStyleIdx="2" presStyleCnt="4"/>
      <dgm:spPr/>
      <dgm:t>
        <a:bodyPr/>
        <a:lstStyle/>
        <a:p>
          <a:endParaRPr lang="en-GB"/>
        </a:p>
      </dgm:t>
    </dgm:pt>
    <dgm:pt modelId="{24DAB908-A078-4D52-91DA-F3829EACE39B}" type="pres">
      <dgm:prSet presAssocID="{7427C968-EC0F-45DC-8059-F8E88A2AFCD3}" presName="parTrans" presStyleCnt="0"/>
      <dgm:spPr/>
    </dgm:pt>
    <dgm:pt modelId="{899A3CA9-320B-4ED5-B074-BBE1E0286A19}" type="pres">
      <dgm:prSet presAssocID="{8AC6C589-707D-4133-87AE-7B47740B4648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A6D336-0FAA-4C4B-A45C-1AC681ED0A31}" type="pres">
      <dgm:prSet presAssocID="{BD0B9500-42E9-4B8A-9588-AF26D40F2E0F}" presName="sibTrans" presStyleCnt="0"/>
      <dgm:spPr/>
    </dgm:pt>
    <dgm:pt modelId="{3E368560-0B0F-4588-A46A-1FF28278C3F7}" type="pres">
      <dgm:prSet presAssocID="{7F1893DD-50B4-449B-A52D-843CB76920D2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C8E3CD-65F6-41D0-8216-54859B4BAE99}" type="pres">
      <dgm:prSet presAssocID="{468254E3-889D-49C4-8566-249843E743DA}" presName="vSp" presStyleCnt="0"/>
      <dgm:spPr/>
    </dgm:pt>
    <dgm:pt modelId="{3BC83381-5C08-4459-8670-52447FF26A6E}" type="pres">
      <dgm:prSet presAssocID="{42BD2409-6C30-4B7B-BF47-2F3511B46E66}" presName="horFlow" presStyleCnt="0"/>
      <dgm:spPr/>
    </dgm:pt>
    <dgm:pt modelId="{D7D0C13A-BE15-4BB9-A95B-E99A9BEF694E}" type="pres">
      <dgm:prSet presAssocID="{42BD2409-6C30-4B7B-BF47-2F3511B46E66}" presName="bigChev" presStyleLbl="node1" presStyleIdx="3" presStyleCnt="4"/>
      <dgm:spPr/>
      <dgm:t>
        <a:bodyPr/>
        <a:lstStyle/>
        <a:p>
          <a:endParaRPr lang="en-GB"/>
        </a:p>
      </dgm:t>
    </dgm:pt>
    <dgm:pt modelId="{9606F4F1-23F5-432D-8BD8-44378231F05B}" type="pres">
      <dgm:prSet presAssocID="{46DDE01C-6A31-4DD3-83BE-57EA94C3D12A}" presName="parTrans" presStyleCnt="0"/>
      <dgm:spPr/>
    </dgm:pt>
    <dgm:pt modelId="{FB3DFC6C-DDFE-4F8E-A009-DE60B364487B}" type="pres">
      <dgm:prSet presAssocID="{31EAC14C-CE2E-410D-B034-FD5E8DEE9BA9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B9173E-0975-47CD-9C54-B2BFCA9231DD}" type="pres">
      <dgm:prSet presAssocID="{DEBFF545-4EE9-4171-AA7E-F73DD000F724}" presName="sibTrans" presStyleCnt="0"/>
      <dgm:spPr/>
    </dgm:pt>
    <dgm:pt modelId="{38DAE873-5E4B-4C53-93D0-652E3442FBB8}" type="pres">
      <dgm:prSet presAssocID="{A1A07D68-92B0-459A-B413-076949385CA7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67FF70-2306-4DE7-8278-3CCA5794502F}" srcId="{42BD2409-6C30-4B7B-BF47-2F3511B46E66}" destId="{A1A07D68-92B0-459A-B413-076949385CA7}" srcOrd="1" destOrd="0" parTransId="{F2BA5BE2-CF77-44D0-8D5C-DEA5AD7C137D}" sibTransId="{5F63DD62-9DE7-45A6-B91E-E5123BA66435}"/>
    <dgm:cxn modelId="{EC726F67-EA8C-499E-A2DD-33B160395AA9}" type="presOf" srcId="{422008D1-E798-46EE-8C85-A2BF96E438A4}" destId="{0C302327-C7BC-46FA-AFF3-035AFA867344}" srcOrd="0" destOrd="0" presId="urn:microsoft.com/office/officeart/2005/8/layout/lProcess3"/>
    <dgm:cxn modelId="{75866BC8-8EC3-411E-8FD5-12B10756DF6F}" type="presOf" srcId="{B04D05A2-1382-4EAC-90AB-F179BE904BC1}" destId="{08EAD007-B726-4271-99AE-C883F036EE37}" srcOrd="0" destOrd="0" presId="urn:microsoft.com/office/officeart/2005/8/layout/lProcess3"/>
    <dgm:cxn modelId="{1587DA23-BA00-4936-8297-770025C66345}" srcId="{B21AE77F-94E5-484C-A392-DB471585FFE1}" destId="{468254E3-889D-49C4-8566-249843E743DA}" srcOrd="2" destOrd="0" parTransId="{C019011E-AAB1-4BEE-BF52-0ED0A9B3E031}" sibTransId="{222941C6-7EFE-4293-8143-D30631BDC284}"/>
    <dgm:cxn modelId="{332EE5A8-0564-46A5-B507-D88A65D1C0A9}" srcId="{B04D05A2-1382-4EAC-90AB-F179BE904BC1}" destId="{DFDDEA8D-8200-4A42-9691-599170A7861F}" srcOrd="0" destOrd="0" parTransId="{10CACBDD-4886-4784-A7E6-AF139F33A6B4}" sibTransId="{97F60592-F3FD-409D-BB35-A0A1C559961E}"/>
    <dgm:cxn modelId="{3E6C42B6-4AA5-4FB2-9792-5BB950BB053D}" type="presOf" srcId="{8AC6C589-707D-4133-87AE-7B47740B4648}" destId="{899A3CA9-320B-4ED5-B074-BBE1E0286A19}" srcOrd="0" destOrd="0" presId="urn:microsoft.com/office/officeart/2005/8/layout/lProcess3"/>
    <dgm:cxn modelId="{630D2AEA-70A5-4B51-975A-5D2239E7CAF2}" type="presOf" srcId="{468254E3-889D-49C4-8566-249843E743DA}" destId="{9FF85725-9353-4A94-BDFB-A60E78F17FAB}" srcOrd="0" destOrd="0" presId="urn:microsoft.com/office/officeart/2005/8/layout/lProcess3"/>
    <dgm:cxn modelId="{42A6FE32-1419-430C-982B-8E05F9C21FE2}" srcId="{B21AE77F-94E5-484C-A392-DB471585FFE1}" destId="{42BD2409-6C30-4B7B-BF47-2F3511B46E66}" srcOrd="3" destOrd="0" parTransId="{4FE38A8F-E2E5-4221-82FF-5EC078B31916}" sibTransId="{8FCAF122-CD42-4A47-9E61-F4792FF27DFB}"/>
    <dgm:cxn modelId="{00AE1594-F0C2-411C-A5F6-0EF5DAB2292C}" type="presOf" srcId="{DFDDEA8D-8200-4A42-9691-599170A7861F}" destId="{9F49F5EB-78ED-459A-9BD7-A4EA39033FA4}" srcOrd="0" destOrd="0" presId="urn:microsoft.com/office/officeart/2005/8/layout/lProcess3"/>
    <dgm:cxn modelId="{EC00E79D-B4BB-4243-8546-8AB8CD06E8D6}" srcId="{B21AE77F-94E5-484C-A392-DB471585FFE1}" destId="{B04D05A2-1382-4EAC-90AB-F179BE904BC1}" srcOrd="1" destOrd="0" parTransId="{E9A4A9F9-82D9-4A2E-9171-0D1833C02885}" sibTransId="{F8C0E585-E8A3-4D2E-99CE-A842E94180A9}"/>
    <dgm:cxn modelId="{A913D6FC-4367-4727-87D5-CA14B949F82F}" type="presOf" srcId="{A1A07D68-92B0-459A-B413-076949385CA7}" destId="{38DAE873-5E4B-4C53-93D0-652E3442FBB8}" srcOrd="0" destOrd="0" presId="urn:microsoft.com/office/officeart/2005/8/layout/lProcess3"/>
    <dgm:cxn modelId="{499F91E2-D307-4C3F-AC88-4207D1EE45E9}" srcId="{468254E3-889D-49C4-8566-249843E743DA}" destId="{7F1893DD-50B4-449B-A52D-843CB76920D2}" srcOrd="1" destOrd="0" parTransId="{84E62A21-D154-4695-9E93-B716E74AF42A}" sibTransId="{B4FAF403-A25B-4A2C-8D96-42DADD3AE3E8}"/>
    <dgm:cxn modelId="{FD0A9EAF-0B7B-4C60-8701-2D2064F10FB5}" type="presOf" srcId="{CBE57247-778A-4269-A0E4-6A63C13639EA}" destId="{AF25A550-22C7-4AEF-8E4D-D5A0DEB70735}" srcOrd="0" destOrd="0" presId="urn:microsoft.com/office/officeart/2005/8/layout/lProcess3"/>
    <dgm:cxn modelId="{F0DA6E24-374E-4C56-A393-E52928E41A95}" type="presOf" srcId="{7F1893DD-50B4-449B-A52D-843CB76920D2}" destId="{3E368560-0B0F-4588-A46A-1FF28278C3F7}" srcOrd="0" destOrd="0" presId="urn:microsoft.com/office/officeart/2005/8/layout/lProcess3"/>
    <dgm:cxn modelId="{DB419EC4-FC3D-413A-AC28-459BB201449B}" srcId="{06F45D60-3414-402B-8465-9696C4E713C3}" destId="{422008D1-E798-46EE-8C85-A2BF96E438A4}" srcOrd="0" destOrd="0" parTransId="{13C80AAD-D745-4CC2-BA78-6D6A0C81B613}" sibTransId="{41596465-BEAF-4E4C-9658-0474675280B1}"/>
    <dgm:cxn modelId="{CA11857D-79FA-454B-9F27-C2BD3BE51EBC}" type="presOf" srcId="{31EAC14C-CE2E-410D-B034-FD5E8DEE9BA9}" destId="{FB3DFC6C-DDFE-4F8E-A009-DE60B364487B}" srcOrd="0" destOrd="0" presId="urn:microsoft.com/office/officeart/2005/8/layout/lProcess3"/>
    <dgm:cxn modelId="{0E796D38-B610-4722-8459-41E485B107E9}" srcId="{B21AE77F-94E5-484C-A392-DB471585FFE1}" destId="{06F45D60-3414-402B-8465-9696C4E713C3}" srcOrd="0" destOrd="0" parTransId="{67C61BB7-7D29-4259-A6E3-9F2EA1492423}" sibTransId="{7B4B0A8E-FD68-4F9C-9BFB-4EE543D1F73A}"/>
    <dgm:cxn modelId="{5CA16BCC-CC1B-48C0-B70C-C3D5449CAE94}" srcId="{06F45D60-3414-402B-8465-9696C4E713C3}" destId="{074C1912-6903-4FC4-B58D-762FE20E13CF}" srcOrd="1" destOrd="0" parTransId="{243A6C26-349B-4218-BD80-AFEA7D41B702}" sibTransId="{A6107BEE-36E8-499F-987B-5DD0CCF1FF8F}"/>
    <dgm:cxn modelId="{E8C4C952-E0FE-4BBF-B36E-57EC6E048F24}" type="presOf" srcId="{06F45D60-3414-402B-8465-9696C4E713C3}" destId="{F6CF032C-9D7C-4786-8437-4512FAEE7AA5}" srcOrd="0" destOrd="0" presId="urn:microsoft.com/office/officeart/2005/8/layout/lProcess3"/>
    <dgm:cxn modelId="{6E7675B8-2863-4D36-943E-875A8A921A92}" type="presOf" srcId="{074C1912-6903-4FC4-B58D-762FE20E13CF}" destId="{46841E8E-8085-4839-8E5F-9BDA1D08724D}" srcOrd="0" destOrd="0" presId="urn:microsoft.com/office/officeart/2005/8/layout/lProcess3"/>
    <dgm:cxn modelId="{01252D83-FF47-495C-BB2A-943D56580BB7}" srcId="{42BD2409-6C30-4B7B-BF47-2F3511B46E66}" destId="{31EAC14C-CE2E-410D-B034-FD5E8DEE9BA9}" srcOrd="0" destOrd="0" parTransId="{46DDE01C-6A31-4DD3-83BE-57EA94C3D12A}" sibTransId="{DEBFF545-4EE9-4171-AA7E-F73DD000F724}"/>
    <dgm:cxn modelId="{967E8B30-7F45-494B-8FF3-D7187F4127D5}" srcId="{468254E3-889D-49C4-8566-249843E743DA}" destId="{8AC6C589-707D-4133-87AE-7B47740B4648}" srcOrd="0" destOrd="0" parTransId="{7427C968-EC0F-45DC-8059-F8E88A2AFCD3}" sibTransId="{BD0B9500-42E9-4B8A-9588-AF26D40F2E0F}"/>
    <dgm:cxn modelId="{B4631BEB-E179-41B0-9879-A01E2942011A}" srcId="{B04D05A2-1382-4EAC-90AB-F179BE904BC1}" destId="{CBE57247-778A-4269-A0E4-6A63C13639EA}" srcOrd="1" destOrd="0" parTransId="{D8DEC050-36BC-40A0-A046-23097A4E891D}" sibTransId="{F7DDB3D5-45CE-4F38-ADD2-2BDCDCE43467}"/>
    <dgm:cxn modelId="{6E09EB16-AF98-41CC-BAC7-AE05B6AB3C2C}" type="presOf" srcId="{B21AE77F-94E5-484C-A392-DB471585FFE1}" destId="{E68CB588-8BD3-4B08-9DC2-88EE7D0D57EF}" srcOrd="0" destOrd="0" presId="urn:microsoft.com/office/officeart/2005/8/layout/lProcess3"/>
    <dgm:cxn modelId="{B15CF3B4-AD64-4943-8680-87B160ECE5FD}" type="presOf" srcId="{42BD2409-6C30-4B7B-BF47-2F3511B46E66}" destId="{D7D0C13A-BE15-4BB9-A95B-E99A9BEF694E}" srcOrd="0" destOrd="0" presId="urn:microsoft.com/office/officeart/2005/8/layout/lProcess3"/>
    <dgm:cxn modelId="{5019669F-35B6-476D-BB8F-F373E8B257E7}" type="presParOf" srcId="{E68CB588-8BD3-4B08-9DC2-88EE7D0D57EF}" destId="{EFDBC64A-93BF-42EC-96C0-E2EC1BCACB42}" srcOrd="0" destOrd="0" presId="urn:microsoft.com/office/officeart/2005/8/layout/lProcess3"/>
    <dgm:cxn modelId="{79591CC1-BD95-4DF6-A49F-4E7DF7BD464E}" type="presParOf" srcId="{EFDBC64A-93BF-42EC-96C0-E2EC1BCACB42}" destId="{F6CF032C-9D7C-4786-8437-4512FAEE7AA5}" srcOrd="0" destOrd="0" presId="urn:microsoft.com/office/officeart/2005/8/layout/lProcess3"/>
    <dgm:cxn modelId="{9C222C8E-D8CD-4BAB-BF41-139A51B3C7E3}" type="presParOf" srcId="{EFDBC64A-93BF-42EC-96C0-E2EC1BCACB42}" destId="{DCA72A2E-9D1D-4344-99D3-B42F3D0B7CDA}" srcOrd="1" destOrd="0" presId="urn:microsoft.com/office/officeart/2005/8/layout/lProcess3"/>
    <dgm:cxn modelId="{2FAAB4FA-083B-4E42-81F3-40627DBBCCB2}" type="presParOf" srcId="{EFDBC64A-93BF-42EC-96C0-E2EC1BCACB42}" destId="{0C302327-C7BC-46FA-AFF3-035AFA867344}" srcOrd="2" destOrd="0" presId="urn:microsoft.com/office/officeart/2005/8/layout/lProcess3"/>
    <dgm:cxn modelId="{422B0FF3-22DE-402D-B2D9-E000BC1D5241}" type="presParOf" srcId="{EFDBC64A-93BF-42EC-96C0-E2EC1BCACB42}" destId="{B03AE527-C730-48F6-9B95-3DEB6F9B2F9C}" srcOrd="3" destOrd="0" presId="urn:microsoft.com/office/officeart/2005/8/layout/lProcess3"/>
    <dgm:cxn modelId="{585100A6-E592-4720-AF20-B070754FA3B5}" type="presParOf" srcId="{EFDBC64A-93BF-42EC-96C0-E2EC1BCACB42}" destId="{46841E8E-8085-4839-8E5F-9BDA1D08724D}" srcOrd="4" destOrd="0" presId="urn:microsoft.com/office/officeart/2005/8/layout/lProcess3"/>
    <dgm:cxn modelId="{101AFC4E-54EC-4E1D-8CEF-39388370E496}" type="presParOf" srcId="{E68CB588-8BD3-4B08-9DC2-88EE7D0D57EF}" destId="{623940DF-2A98-433E-B46C-EF184D057472}" srcOrd="1" destOrd="0" presId="urn:microsoft.com/office/officeart/2005/8/layout/lProcess3"/>
    <dgm:cxn modelId="{01DE4D3D-EECE-4F43-B5D8-19CABC2BE8E2}" type="presParOf" srcId="{E68CB588-8BD3-4B08-9DC2-88EE7D0D57EF}" destId="{1F419141-D1DB-40A2-95D9-C1DF6567F13E}" srcOrd="2" destOrd="0" presId="urn:microsoft.com/office/officeart/2005/8/layout/lProcess3"/>
    <dgm:cxn modelId="{23CB40CD-62D8-4D91-BCC8-2B47F8AFCBC4}" type="presParOf" srcId="{1F419141-D1DB-40A2-95D9-C1DF6567F13E}" destId="{08EAD007-B726-4271-99AE-C883F036EE37}" srcOrd="0" destOrd="0" presId="urn:microsoft.com/office/officeart/2005/8/layout/lProcess3"/>
    <dgm:cxn modelId="{6EF36143-826D-46D8-9F12-27C05150066C}" type="presParOf" srcId="{1F419141-D1DB-40A2-95D9-C1DF6567F13E}" destId="{D7036860-ECDD-4918-AEBF-E069540B5B19}" srcOrd="1" destOrd="0" presId="urn:microsoft.com/office/officeart/2005/8/layout/lProcess3"/>
    <dgm:cxn modelId="{D1A1F34A-5C50-43E2-AF65-0517C6BFAB1F}" type="presParOf" srcId="{1F419141-D1DB-40A2-95D9-C1DF6567F13E}" destId="{9F49F5EB-78ED-459A-9BD7-A4EA39033FA4}" srcOrd="2" destOrd="0" presId="urn:microsoft.com/office/officeart/2005/8/layout/lProcess3"/>
    <dgm:cxn modelId="{0E6CF4E1-0CCD-480D-8DA3-BB8014D241F3}" type="presParOf" srcId="{1F419141-D1DB-40A2-95D9-C1DF6567F13E}" destId="{DF34509B-799D-4124-AE3F-090CE0965DB7}" srcOrd="3" destOrd="0" presId="urn:microsoft.com/office/officeart/2005/8/layout/lProcess3"/>
    <dgm:cxn modelId="{BC221C79-A067-4F96-B72A-860C7B2D0CF1}" type="presParOf" srcId="{1F419141-D1DB-40A2-95D9-C1DF6567F13E}" destId="{AF25A550-22C7-4AEF-8E4D-D5A0DEB70735}" srcOrd="4" destOrd="0" presId="urn:microsoft.com/office/officeart/2005/8/layout/lProcess3"/>
    <dgm:cxn modelId="{239DE0AA-A7DC-4DAC-A21C-5F55ED79A039}" type="presParOf" srcId="{E68CB588-8BD3-4B08-9DC2-88EE7D0D57EF}" destId="{9266EB89-C932-4FB9-9DAC-52A99A73520A}" srcOrd="3" destOrd="0" presId="urn:microsoft.com/office/officeart/2005/8/layout/lProcess3"/>
    <dgm:cxn modelId="{7738014A-3220-4997-9BF4-480361DC833B}" type="presParOf" srcId="{E68CB588-8BD3-4B08-9DC2-88EE7D0D57EF}" destId="{13A68A50-5E3A-462C-BA5A-40288EC8064E}" srcOrd="4" destOrd="0" presId="urn:microsoft.com/office/officeart/2005/8/layout/lProcess3"/>
    <dgm:cxn modelId="{8AA6457C-D9F3-4B2B-AA87-4DCB3552D619}" type="presParOf" srcId="{13A68A50-5E3A-462C-BA5A-40288EC8064E}" destId="{9FF85725-9353-4A94-BDFB-A60E78F17FAB}" srcOrd="0" destOrd="0" presId="urn:microsoft.com/office/officeart/2005/8/layout/lProcess3"/>
    <dgm:cxn modelId="{A28C2E18-52BC-45DF-A382-692034330CAB}" type="presParOf" srcId="{13A68A50-5E3A-462C-BA5A-40288EC8064E}" destId="{24DAB908-A078-4D52-91DA-F3829EACE39B}" srcOrd="1" destOrd="0" presId="urn:microsoft.com/office/officeart/2005/8/layout/lProcess3"/>
    <dgm:cxn modelId="{76B122C9-91CC-45EE-ACCB-ECE698D57E8A}" type="presParOf" srcId="{13A68A50-5E3A-462C-BA5A-40288EC8064E}" destId="{899A3CA9-320B-4ED5-B074-BBE1E0286A19}" srcOrd="2" destOrd="0" presId="urn:microsoft.com/office/officeart/2005/8/layout/lProcess3"/>
    <dgm:cxn modelId="{46C62349-5FAB-41A3-8E08-B214F327BD74}" type="presParOf" srcId="{13A68A50-5E3A-462C-BA5A-40288EC8064E}" destId="{51A6D336-0FAA-4C4B-A45C-1AC681ED0A31}" srcOrd="3" destOrd="0" presId="urn:microsoft.com/office/officeart/2005/8/layout/lProcess3"/>
    <dgm:cxn modelId="{1EB3A5CD-99ED-46AB-8B3F-832519A96D33}" type="presParOf" srcId="{13A68A50-5E3A-462C-BA5A-40288EC8064E}" destId="{3E368560-0B0F-4588-A46A-1FF28278C3F7}" srcOrd="4" destOrd="0" presId="urn:microsoft.com/office/officeart/2005/8/layout/lProcess3"/>
    <dgm:cxn modelId="{87DD4C98-4FD8-42E6-B3CF-DBBFF788C6DD}" type="presParOf" srcId="{E68CB588-8BD3-4B08-9DC2-88EE7D0D57EF}" destId="{7FC8E3CD-65F6-41D0-8216-54859B4BAE99}" srcOrd="5" destOrd="0" presId="urn:microsoft.com/office/officeart/2005/8/layout/lProcess3"/>
    <dgm:cxn modelId="{C15F67EB-C5D9-4558-A814-A24BFBB664C9}" type="presParOf" srcId="{E68CB588-8BD3-4B08-9DC2-88EE7D0D57EF}" destId="{3BC83381-5C08-4459-8670-52447FF26A6E}" srcOrd="6" destOrd="0" presId="urn:microsoft.com/office/officeart/2005/8/layout/lProcess3"/>
    <dgm:cxn modelId="{7953BF8E-2CFB-4D70-8283-2AB1862FC994}" type="presParOf" srcId="{3BC83381-5C08-4459-8670-52447FF26A6E}" destId="{D7D0C13A-BE15-4BB9-A95B-E99A9BEF694E}" srcOrd="0" destOrd="0" presId="urn:microsoft.com/office/officeart/2005/8/layout/lProcess3"/>
    <dgm:cxn modelId="{F6E947C5-EE27-446E-AA11-82325008B3CF}" type="presParOf" srcId="{3BC83381-5C08-4459-8670-52447FF26A6E}" destId="{9606F4F1-23F5-432D-8BD8-44378231F05B}" srcOrd="1" destOrd="0" presId="urn:microsoft.com/office/officeart/2005/8/layout/lProcess3"/>
    <dgm:cxn modelId="{06A05616-742C-4066-A8FC-799E638FEB28}" type="presParOf" srcId="{3BC83381-5C08-4459-8670-52447FF26A6E}" destId="{FB3DFC6C-DDFE-4F8E-A009-DE60B364487B}" srcOrd="2" destOrd="0" presId="urn:microsoft.com/office/officeart/2005/8/layout/lProcess3"/>
    <dgm:cxn modelId="{F743C132-24FB-4AB3-9031-E5C604905EA9}" type="presParOf" srcId="{3BC83381-5C08-4459-8670-52447FF26A6E}" destId="{E7B9173E-0975-47CD-9C54-B2BFCA9231DD}" srcOrd="3" destOrd="0" presId="urn:microsoft.com/office/officeart/2005/8/layout/lProcess3"/>
    <dgm:cxn modelId="{C7B1CC4E-E44B-465C-BE0E-6E8635053713}" type="presParOf" srcId="{3BC83381-5C08-4459-8670-52447FF26A6E}" destId="{38DAE873-5E4B-4C53-93D0-652E3442FBB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F032C-9D7C-4786-8437-4512FAEE7AA5}">
      <dsp:nvSpPr>
        <dsp:cNvPr id="0" name=""/>
        <dsp:cNvSpPr/>
      </dsp:nvSpPr>
      <dsp:spPr>
        <a:xfrm>
          <a:off x="1869607" y="838"/>
          <a:ext cx="2239119" cy="895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Agent</a:t>
          </a:r>
          <a:endParaRPr lang="en-GB" sz="1800" kern="1200" dirty="0"/>
        </a:p>
      </dsp:txBody>
      <dsp:txXfrm>
        <a:off x="1869607" y="838"/>
        <a:ext cx="2239119" cy="895647"/>
      </dsp:txXfrm>
    </dsp:sp>
    <dsp:sp modelId="{0C302327-C7BC-46FA-AFF3-035AFA867344}">
      <dsp:nvSpPr>
        <dsp:cNvPr id="0" name=""/>
        <dsp:cNvSpPr/>
      </dsp:nvSpPr>
      <dsp:spPr>
        <a:xfrm>
          <a:off x="3817640" y="76968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Mother</a:t>
          </a:r>
          <a:endParaRPr lang="en-GB" sz="1900" kern="1200" dirty="0"/>
        </a:p>
      </dsp:txBody>
      <dsp:txXfrm>
        <a:off x="3817640" y="76968"/>
        <a:ext cx="1858468" cy="743387"/>
      </dsp:txXfrm>
    </dsp:sp>
    <dsp:sp modelId="{46841E8E-8085-4839-8E5F-9BDA1D08724D}">
      <dsp:nvSpPr>
        <dsp:cNvPr id="0" name=""/>
        <dsp:cNvSpPr/>
      </dsp:nvSpPr>
      <dsp:spPr>
        <a:xfrm>
          <a:off x="5415924" y="76968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Sally</a:t>
          </a:r>
          <a:endParaRPr lang="en-GB" sz="1900" kern="1200" dirty="0"/>
        </a:p>
      </dsp:txBody>
      <dsp:txXfrm>
        <a:off x="5415924" y="76968"/>
        <a:ext cx="1858468" cy="743387"/>
      </dsp:txXfrm>
    </dsp:sp>
    <dsp:sp modelId="{08EAD007-B726-4271-99AE-C883F036EE37}">
      <dsp:nvSpPr>
        <dsp:cNvPr id="0" name=""/>
        <dsp:cNvSpPr/>
      </dsp:nvSpPr>
      <dsp:spPr>
        <a:xfrm>
          <a:off x="1869607" y="1021877"/>
          <a:ext cx="2239119" cy="895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Information Relation</a:t>
          </a:r>
          <a:endParaRPr lang="en-GB" sz="1800" kern="1200" dirty="0"/>
        </a:p>
      </dsp:txBody>
      <dsp:txXfrm>
        <a:off x="1869607" y="1021877"/>
        <a:ext cx="2239119" cy="895647"/>
      </dsp:txXfrm>
    </dsp:sp>
    <dsp:sp modelId="{9F49F5EB-78ED-459A-9BD7-A4EA39033FA4}">
      <dsp:nvSpPr>
        <dsp:cNvPr id="0" name=""/>
        <dsp:cNvSpPr/>
      </dsp:nvSpPr>
      <dsp:spPr>
        <a:xfrm>
          <a:off x="3817640" y="1098007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pretends</a:t>
          </a:r>
          <a:endParaRPr lang="en-GB" sz="1900" kern="1200" dirty="0"/>
        </a:p>
      </dsp:txBody>
      <dsp:txXfrm>
        <a:off x="3817640" y="1098007"/>
        <a:ext cx="1858468" cy="743387"/>
      </dsp:txXfrm>
    </dsp:sp>
    <dsp:sp modelId="{AF25A550-22C7-4AEF-8E4D-D5A0DEB70735}">
      <dsp:nvSpPr>
        <dsp:cNvPr id="0" name=""/>
        <dsp:cNvSpPr/>
      </dsp:nvSpPr>
      <dsp:spPr>
        <a:xfrm>
          <a:off x="5415924" y="1098007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believes</a:t>
          </a:r>
          <a:endParaRPr lang="en-GB" sz="1900" kern="1200" dirty="0"/>
        </a:p>
      </dsp:txBody>
      <dsp:txXfrm>
        <a:off x="5415924" y="1098007"/>
        <a:ext cx="1858468" cy="743387"/>
      </dsp:txXfrm>
    </dsp:sp>
    <dsp:sp modelId="{9FF85725-9353-4A94-BDFB-A60E78F17FAB}">
      <dsp:nvSpPr>
        <dsp:cNvPr id="0" name=""/>
        <dsp:cNvSpPr/>
      </dsp:nvSpPr>
      <dsp:spPr>
        <a:xfrm>
          <a:off x="1869607" y="2042915"/>
          <a:ext cx="2239119" cy="895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Object</a:t>
          </a:r>
          <a:endParaRPr lang="en-GB" sz="1800" kern="1200" dirty="0"/>
        </a:p>
      </dsp:txBody>
      <dsp:txXfrm>
        <a:off x="1869607" y="2042915"/>
        <a:ext cx="2239119" cy="895647"/>
      </dsp:txXfrm>
    </dsp:sp>
    <dsp:sp modelId="{899A3CA9-320B-4ED5-B074-BBE1E0286A19}">
      <dsp:nvSpPr>
        <dsp:cNvPr id="0" name=""/>
        <dsp:cNvSpPr/>
      </dsp:nvSpPr>
      <dsp:spPr>
        <a:xfrm>
          <a:off x="3817640" y="2119045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this banana</a:t>
          </a:r>
          <a:endParaRPr lang="en-GB" sz="1900" kern="1200" dirty="0"/>
        </a:p>
      </dsp:txBody>
      <dsp:txXfrm>
        <a:off x="3817640" y="2119045"/>
        <a:ext cx="1858468" cy="743387"/>
      </dsp:txXfrm>
    </dsp:sp>
    <dsp:sp modelId="{3E368560-0B0F-4588-A46A-1FF28278C3F7}">
      <dsp:nvSpPr>
        <dsp:cNvPr id="0" name=""/>
        <dsp:cNvSpPr/>
      </dsp:nvSpPr>
      <dsp:spPr>
        <a:xfrm>
          <a:off x="5415924" y="2119045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marble</a:t>
          </a:r>
          <a:endParaRPr lang="en-GB" sz="1900" kern="1200" dirty="0"/>
        </a:p>
      </dsp:txBody>
      <dsp:txXfrm>
        <a:off x="5415924" y="2119045"/>
        <a:ext cx="1858468" cy="743387"/>
      </dsp:txXfrm>
    </dsp:sp>
    <dsp:sp modelId="{D7D0C13A-BE15-4BB9-A95B-E99A9BEF694E}">
      <dsp:nvSpPr>
        <dsp:cNvPr id="0" name=""/>
        <dsp:cNvSpPr/>
      </dsp:nvSpPr>
      <dsp:spPr>
        <a:xfrm>
          <a:off x="1869607" y="3063953"/>
          <a:ext cx="2239119" cy="895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Proposition</a:t>
          </a:r>
          <a:endParaRPr lang="en-GB" sz="1800" kern="1200" dirty="0"/>
        </a:p>
      </dsp:txBody>
      <dsp:txXfrm>
        <a:off x="1869607" y="3063953"/>
        <a:ext cx="2239119" cy="895647"/>
      </dsp:txXfrm>
    </dsp:sp>
    <dsp:sp modelId="{FB3DFC6C-DDFE-4F8E-A009-DE60B364487B}">
      <dsp:nvSpPr>
        <dsp:cNvPr id="0" name=""/>
        <dsp:cNvSpPr/>
      </dsp:nvSpPr>
      <dsp:spPr>
        <a:xfrm>
          <a:off x="3817640" y="3140083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is a telephone</a:t>
          </a:r>
          <a:endParaRPr lang="en-GB" sz="1900" kern="1200" dirty="0"/>
        </a:p>
      </dsp:txBody>
      <dsp:txXfrm>
        <a:off x="3817640" y="3140083"/>
        <a:ext cx="1858468" cy="743387"/>
      </dsp:txXfrm>
    </dsp:sp>
    <dsp:sp modelId="{38DAE873-5E4B-4C53-93D0-652E3442FBB8}">
      <dsp:nvSpPr>
        <dsp:cNvPr id="0" name=""/>
        <dsp:cNvSpPr/>
      </dsp:nvSpPr>
      <dsp:spPr>
        <a:xfrm>
          <a:off x="5415924" y="3140083"/>
          <a:ext cx="1858468" cy="74338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is in the basket</a:t>
          </a:r>
          <a:endParaRPr lang="en-GB" sz="1900" kern="1200" dirty="0"/>
        </a:p>
      </dsp:txBody>
      <dsp:txXfrm>
        <a:off x="5415924" y="3140083"/>
        <a:ext cx="1858468" cy="743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0FA282-EF31-47B7-9E4D-DCF173ABE75A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672148-6C3E-453A-AE89-0DF2BE7EE5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bk3HQ6heG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Sk-KMTqFx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dFJZZlJ4x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Theory of Mind in</a:t>
            </a:r>
            <a:br>
              <a:rPr lang="en-GB" dirty="0" smtClean="0"/>
            </a:br>
            <a:r>
              <a:rPr lang="en-GB" dirty="0" smtClean="0"/>
              <a:t>Autistic Spectrum Disorders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Atherton</a:t>
            </a:r>
          </a:p>
          <a:p>
            <a:r>
              <a:rPr lang="en-GB" dirty="0" smtClean="0"/>
              <a:t>East Renfrewshire Psychological Service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Development of social behaviours</a:t>
            </a:r>
          </a:p>
          <a:p>
            <a:r>
              <a:rPr lang="en-GB" dirty="0" smtClean="0"/>
              <a:t>Development of cultural knowledge</a:t>
            </a:r>
          </a:p>
          <a:p>
            <a:r>
              <a:rPr lang="en-GB" dirty="0" smtClean="0"/>
              <a:t>Development in understanding of others beliefs, intentions, desires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Representations can be validated by reference to the world – copies of the world</a:t>
            </a:r>
          </a:p>
          <a:p>
            <a:r>
              <a:rPr lang="en-GB" dirty="0" smtClean="0"/>
              <a:t>Representations can be decoupled from the world to become attitudes to the world</a:t>
            </a:r>
          </a:p>
          <a:p>
            <a:r>
              <a:rPr lang="en-GB" dirty="0" smtClean="0"/>
              <a:t>‘It is raining’ can be tested </a:t>
            </a:r>
          </a:p>
          <a:p>
            <a:r>
              <a:rPr lang="en-GB" dirty="0" smtClean="0"/>
              <a:t>‘John </a:t>
            </a:r>
            <a:r>
              <a:rPr lang="en-GB" i="1" dirty="0" smtClean="0"/>
              <a:t>believes</a:t>
            </a:r>
            <a:r>
              <a:rPr lang="en-GB" dirty="0" smtClean="0"/>
              <a:t> it is raining’ – cannot be validated by reference to the world (pointless to try and test this)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Alan Leslie (1987)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Information processing analysis</a:t>
            </a:r>
          </a:p>
          <a:p>
            <a:r>
              <a:rPr lang="en-GB" dirty="0" smtClean="0"/>
              <a:t>Mental states are propositional attitudes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2564904"/>
          <a:ext cx="91440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Representation of propositional attitudes must mark</a:t>
            </a:r>
          </a:p>
          <a:p>
            <a:r>
              <a:rPr lang="en-GB" dirty="0" smtClean="0"/>
              <a:t>Agent: who has the mental state?</a:t>
            </a:r>
          </a:p>
          <a:p>
            <a:r>
              <a:rPr lang="en-GB" dirty="0" smtClean="0"/>
              <a:t>Information Relation: what sort of attitude does the agent have? (belief, hope, pretend, dread)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Decoupled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John believes it is raining.</a:t>
            </a:r>
          </a:p>
          <a:p>
            <a:r>
              <a:rPr lang="en-GB" dirty="0" smtClean="0"/>
              <a:t>Agent – John</a:t>
            </a:r>
          </a:p>
          <a:p>
            <a:r>
              <a:rPr lang="en-GB" dirty="0" smtClean="0"/>
              <a:t>Information relation – belief about the world</a:t>
            </a:r>
          </a:p>
          <a:p>
            <a:endParaRPr lang="en-GB" dirty="0" smtClean="0"/>
          </a:p>
          <a:p>
            <a:r>
              <a:rPr lang="en-GB" dirty="0" smtClean="0"/>
              <a:t>Why does this benefit us?</a:t>
            </a:r>
          </a:p>
          <a:p>
            <a:r>
              <a:rPr lang="en-GB" dirty="0" smtClean="0"/>
              <a:t>Prediction – John is going to take my umbrella!!!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of Mind -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is the neurological basis?</a:t>
            </a:r>
          </a:p>
          <a:p>
            <a:r>
              <a:rPr lang="en-GB" dirty="0" smtClean="0"/>
              <a:t>What if the neural connection was broken or faulty?  What would that look like?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False Belief Test</a:t>
            </a:r>
            <a:br>
              <a:rPr lang="en-GB" dirty="0" smtClean="0"/>
            </a:br>
            <a:r>
              <a:rPr lang="en-GB" dirty="0" smtClean="0"/>
              <a:t>Baron-Cohen</a:t>
            </a:r>
            <a:r>
              <a:rPr lang="en-GB" dirty="0" smtClean="0"/>
              <a:t>, Leslie, Frith (1985)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Sally-Anne Test</a:t>
            </a:r>
          </a:p>
          <a:p>
            <a:r>
              <a:rPr lang="en-GB" dirty="0" smtClean="0">
                <a:hlinkClick r:id="rId2"/>
              </a:rPr>
              <a:t>http://www.youtube.com/watch?v=qbk3HQ6heGk</a:t>
            </a:r>
            <a:endParaRPr lang="en-GB" dirty="0" smtClean="0"/>
          </a:p>
          <a:p>
            <a:r>
              <a:rPr lang="en-GB" dirty="0" smtClean="0"/>
              <a:t>Children at age 5 will pass this easily</a:t>
            </a:r>
          </a:p>
          <a:p>
            <a:r>
              <a:rPr lang="en-GB" dirty="0" err="1" smtClean="0"/>
              <a:t>Happe</a:t>
            </a:r>
            <a:r>
              <a:rPr lang="en-GB" dirty="0" smtClean="0"/>
              <a:t> (1995) – Meta-analysis of false belief tests looking at probability of passing.</a:t>
            </a:r>
          </a:p>
          <a:p>
            <a:r>
              <a:rPr lang="en-GB" dirty="0" smtClean="0"/>
              <a:t>Autistic participants showed a 5 year delay, however almost all succeed on this task eventually.</a:t>
            </a:r>
          </a:p>
          <a:p>
            <a:r>
              <a:rPr lang="en-GB" dirty="0" smtClean="0"/>
              <a:t>Considerable developmental delay.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Sabtoage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Deception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Sodian</a:t>
            </a:r>
            <a:r>
              <a:rPr lang="en-GB" dirty="0" smtClean="0"/>
              <a:t> &amp; Frith 1992)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Preventing harm from others</a:t>
            </a:r>
          </a:p>
          <a:p>
            <a:pPr lvl="1"/>
            <a:r>
              <a:rPr lang="en-GB" dirty="0" smtClean="0"/>
              <a:t>Physical means</a:t>
            </a:r>
          </a:p>
          <a:p>
            <a:pPr lvl="1"/>
            <a:r>
              <a:rPr lang="en-GB" dirty="0" smtClean="0"/>
              <a:t>Mental means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abota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1237" y="19064"/>
            <a:ext cx="5551083" cy="683893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Decep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1237" y="107778"/>
            <a:ext cx="5479075" cy="675022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Valuable Object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Sabotage – there is a key to lock the box</a:t>
            </a:r>
          </a:p>
          <a:p>
            <a:r>
              <a:rPr lang="en-GB" dirty="0" smtClean="0"/>
              <a:t>Deception – there is no key to lock the box</a:t>
            </a:r>
          </a:p>
          <a:p>
            <a:r>
              <a:rPr lang="en-GB" dirty="0" smtClean="0"/>
              <a:t>Thief calls from a distance in the deception test – ‘Is that box locked?  If it is I’m not going to come all the way over for the sweet’</a:t>
            </a:r>
          </a:p>
          <a:p>
            <a:r>
              <a:rPr lang="en-GB" dirty="0" smtClean="0"/>
              <a:t>Many autistic children will fail the deception test and pass the sabotage test.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Frith</a:t>
            </a:r>
            <a:br>
              <a:rPr lang="en-GB" dirty="0" smtClean="0"/>
            </a:br>
            <a:r>
              <a:rPr lang="en-GB" dirty="0" smtClean="0"/>
              <a:t>(20 years of </a:t>
            </a:r>
            <a:r>
              <a:rPr lang="en-GB" dirty="0" err="1" smtClean="0"/>
              <a:t>Mentalizing</a:t>
            </a:r>
            <a:r>
              <a:rPr lang="en-GB" dirty="0" smtClean="0"/>
              <a:t> Research)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Studies generally replicate the findings</a:t>
            </a:r>
          </a:p>
          <a:p>
            <a:r>
              <a:rPr lang="en-GB" dirty="0" smtClean="0"/>
              <a:t>Some inconsistencies</a:t>
            </a:r>
          </a:p>
          <a:p>
            <a:r>
              <a:rPr lang="en-GB" dirty="0" smtClean="0"/>
              <a:t>Many children with ASD pass </a:t>
            </a:r>
            <a:r>
              <a:rPr lang="en-GB" dirty="0" err="1" smtClean="0"/>
              <a:t>ToM</a:t>
            </a:r>
            <a:r>
              <a:rPr lang="en-GB" dirty="0" smtClean="0"/>
              <a:t> tests</a:t>
            </a:r>
          </a:p>
          <a:p>
            <a:r>
              <a:rPr lang="en-GB" dirty="0" smtClean="0"/>
              <a:t>Some children with other diagnoses don’t</a:t>
            </a:r>
          </a:p>
          <a:p>
            <a:r>
              <a:rPr lang="en-GB" dirty="0" smtClean="0"/>
              <a:t>However:</a:t>
            </a:r>
          </a:p>
          <a:p>
            <a:pPr lvl="1"/>
            <a:r>
              <a:rPr lang="en-GB" dirty="0" smtClean="0"/>
              <a:t>Theory of Mind can be learned</a:t>
            </a:r>
          </a:p>
          <a:p>
            <a:pPr lvl="1"/>
            <a:r>
              <a:rPr lang="en-GB" dirty="0" smtClean="0"/>
              <a:t>Theory of Mind </a:t>
            </a:r>
            <a:r>
              <a:rPr lang="en-GB" dirty="0" smtClean="0"/>
              <a:t>tests </a:t>
            </a:r>
            <a:r>
              <a:rPr lang="en-GB" dirty="0" smtClean="0"/>
              <a:t>are not pure (can be failed through lack of memory for example)</a:t>
            </a:r>
          </a:p>
          <a:p>
            <a:pPr lvl="1"/>
            <a:r>
              <a:rPr lang="en-GB" dirty="0" smtClean="0"/>
              <a:t>Explicit </a:t>
            </a:r>
            <a:r>
              <a:rPr lang="en-GB" dirty="0" err="1" smtClean="0"/>
              <a:t>mentalizing</a:t>
            </a:r>
            <a:r>
              <a:rPr lang="en-GB" dirty="0" smtClean="0"/>
              <a:t> can be learned</a:t>
            </a:r>
          </a:p>
          <a:p>
            <a:pPr lvl="1"/>
            <a:r>
              <a:rPr lang="en-GB" dirty="0" smtClean="0"/>
              <a:t>Intuitive </a:t>
            </a:r>
            <a:r>
              <a:rPr lang="en-GB" dirty="0" err="1" smtClean="0"/>
              <a:t>mentalizing</a:t>
            </a:r>
            <a:r>
              <a:rPr lang="en-GB" dirty="0" smtClean="0"/>
              <a:t> remains impaired</a:t>
            </a:r>
          </a:p>
          <a:p>
            <a:pPr lvl="1"/>
            <a:r>
              <a:rPr lang="en-GB" dirty="0" smtClean="0"/>
              <a:t>Non-autism groups may have same social impairment, same cognitive phenotype.</a:t>
            </a:r>
          </a:p>
          <a:p>
            <a:r>
              <a:rPr lang="en-GB" dirty="0" smtClean="0"/>
              <a:t>Theory of Mind takes a different developmental course (Frith, 2004)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of Mind - Developmental Milestones (Frith)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Prerequistes</a:t>
            </a:r>
            <a:r>
              <a:rPr lang="en-GB" dirty="0" smtClean="0"/>
              <a:t> for </a:t>
            </a:r>
            <a:r>
              <a:rPr lang="en-GB" dirty="0" err="1" smtClean="0"/>
              <a:t>mentalizing</a:t>
            </a:r>
            <a:endParaRPr lang="en-GB" dirty="0" smtClean="0"/>
          </a:p>
          <a:p>
            <a:pPr lvl="1"/>
            <a:r>
              <a:rPr lang="en-GB" sz="1800" dirty="0" smtClean="0"/>
              <a:t>Interest in social stimuli			0 months</a:t>
            </a:r>
          </a:p>
          <a:p>
            <a:pPr lvl="1"/>
            <a:r>
              <a:rPr lang="en-GB" sz="1800" dirty="0" smtClean="0"/>
              <a:t>Can detect </a:t>
            </a:r>
            <a:r>
              <a:rPr lang="en-GB" sz="1800" dirty="0" err="1" smtClean="0"/>
              <a:t>animacy</a:t>
            </a:r>
            <a:r>
              <a:rPr lang="en-GB" sz="1800" dirty="0" smtClean="0"/>
              <a:t> (biological motion)		3 months</a:t>
            </a:r>
          </a:p>
          <a:p>
            <a:pPr lvl="1"/>
            <a:r>
              <a:rPr lang="en-GB" sz="1800" dirty="0" smtClean="0"/>
              <a:t>Can detect agency (self propulsion, reaching)	6 months</a:t>
            </a:r>
          </a:p>
          <a:p>
            <a:pPr lvl="1"/>
            <a:r>
              <a:rPr lang="en-GB" sz="1800" dirty="0" smtClean="0"/>
              <a:t>Representation of goals and means		9 months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History of joint attention:</a:t>
            </a:r>
          </a:p>
          <a:p>
            <a:pPr lvl="1"/>
            <a:r>
              <a:rPr lang="en-GB" sz="1900" dirty="0" smtClean="0"/>
              <a:t>Monitoring eye gaze			3 months</a:t>
            </a:r>
          </a:p>
          <a:p>
            <a:pPr lvl="1"/>
            <a:r>
              <a:rPr lang="en-GB" sz="1900" dirty="0" smtClean="0"/>
              <a:t>Social referencing				9-12 months</a:t>
            </a:r>
          </a:p>
          <a:p>
            <a:pPr lvl="1"/>
            <a:r>
              <a:rPr lang="en-GB" sz="1900" dirty="0" smtClean="0"/>
              <a:t>Proto-declarative </a:t>
            </a:r>
            <a:r>
              <a:rPr lang="en-GB" sz="1900" dirty="0" smtClean="0"/>
              <a:t>pointing			12 months</a:t>
            </a:r>
          </a:p>
          <a:p>
            <a:pPr lvl="1"/>
            <a:r>
              <a:rPr lang="en-GB" sz="1900" dirty="0" smtClean="0"/>
              <a:t>Intentional reaching			12 months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True joint attention (out-with field of vision) 18 months</a:t>
            </a:r>
          </a:p>
          <a:p>
            <a:pPr lvl="1"/>
            <a:r>
              <a:rPr lang="en-GB" dirty="0" smtClean="0"/>
              <a:t>(Intuitive </a:t>
            </a:r>
            <a:r>
              <a:rPr lang="en-GB" dirty="0" err="1" smtClean="0"/>
              <a:t>mentalisation</a:t>
            </a:r>
            <a:r>
              <a:rPr lang="en-GB" dirty="0" smtClean="0"/>
              <a:t> evident)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Intuitive </a:t>
            </a:r>
            <a:r>
              <a:rPr lang="en-GB" dirty="0" err="1" smtClean="0"/>
              <a:t>Mentalizing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From 18 months:</a:t>
            </a:r>
          </a:p>
          <a:p>
            <a:pPr lvl="1"/>
            <a:r>
              <a:rPr lang="en-GB" dirty="0" smtClean="0"/>
              <a:t>Pretend play</a:t>
            </a:r>
          </a:p>
          <a:p>
            <a:pPr lvl="1"/>
            <a:r>
              <a:rPr lang="en-GB" dirty="0" smtClean="0"/>
              <a:t>Word learning by intention monitoring</a:t>
            </a:r>
          </a:p>
          <a:p>
            <a:pPr lvl="1"/>
            <a:r>
              <a:rPr lang="en-GB" dirty="0" smtClean="0"/>
              <a:t>Understanding seeing / knowing</a:t>
            </a:r>
          </a:p>
          <a:p>
            <a:pPr lvl="1"/>
            <a:r>
              <a:rPr lang="en-GB" dirty="0" smtClean="0"/>
              <a:t>Deception</a:t>
            </a:r>
          </a:p>
          <a:p>
            <a:pPr lvl="1"/>
            <a:r>
              <a:rPr lang="en-GB" dirty="0" smtClean="0"/>
              <a:t>Understanding intention</a:t>
            </a:r>
          </a:p>
          <a:p>
            <a:pPr lvl="1"/>
            <a:r>
              <a:rPr lang="en-GB" dirty="0" smtClean="0"/>
              <a:t>Implicit false belief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Explicit </a:t>
            </a:r>
            <a:r>
              <a:rPr lang="en-GB" dirty="0" err="1" smtClean="0"/>
              <a:t>Mentalizing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Age 4-6 years</a:t>
            </a:r>
          </a:p>
          <a:p>
            <a:pPr lvl="1"/>
            <a:r>
              <a:rPr lang="en-GB" dirty="0" smtClean="0"/>
              <a:t>Justifying false belief by pointing out misleading reasons</a:t>
            </a:r>
          </a:p>
          <a:p>
            <a:pPr lvl="1"/>
            <a:r>
              <a:rPr lang="en-GB" dirty="0" smtClean="0"/>
              <a:t>Understanding higher order mental states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Sally Anne Test is a test of Explicit not Intuitive </a:t>
            </a:r>
            <a:r>
              <a:rPr lang="en-GB" dirty="0" err="1" smtClean="0"/>
              <a:t>Mentalization</a:t>
            </a:r>
            <a:endParaRPr lang="en-GB" dirty="0" smtClean="0"/>
          </a:p>
          <a:p>
            <a:r>
              <a:rPr lang="en-GB" dirty="0" smtClean="0"/>
              <a:t>(1 in 5 passed in Baron-Cohen et al 1985)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Baron-Cohen et al 1998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Flexible joint attention</a:t>
            </a:r>
          </a:p>
          <a:p>
            <a:r>
              <a:rPr lang="en-GB" dirty="0" smtClean="0"/>
              <a:t>Proto-declarative pointing</a:t>
            </a:r>
          </a:p>
          <a:p>
            <a:r>
              <a:rPr lang="en-GB" dirty="0" smtClean="0"/>
              <a:t>Pretend play</a:t>
            </a:r>
          </a:p>
          <a:p>
            <a:endParaRPr lang="en-GB" dirty="0" smtClean="0"/>
          </a:p>
          <a:p>
            <a:r>
              <a:rPr lang="en-GB" dirty="0" smtClean="0"/>
              <a:t>Of those children who failed to show these at 18 months:</a:t>
            </a:r>
          </a:p>
          <a:p>
            <a:pPr lvl="1"/>
            <a:r>
              <a:rPr lang="en-GB" dirty="0" smtClean="0"/>
              <a:t>80% were diagnosed with Autism at age three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Silent Animation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Castelli</a:t>
            </a:r>
            <a:r>
              <a:rPr lang="en-GB" dirty="0" smtClean="0"/>
              <a:t>, Frith, </a:t>
            </a:r>
            <a:r>
              <a:rPr lang="en-GB" dirty="0" err="1" smtClean="0"/>
              <a:t>Happe</a:t>
            </a:r>
            <a:r>
              <a:rPr lang="en-GB" dirty="0" smtClean="0"/>
              <a:t> &amp; Frith 2002</a:t>
            </a:r>
          </a:p>
          <a:p>
            <a:r>
              <a:rPr lang="en-GB" dirty="0" smtClean="0"/>
              <a:t>Control Group</a:t>
            </a:r>
          </a:p>
          <a:p>
            <a:r>
              <a:rPr lang="en-GB" dirty="0" smtClean="0"/>
              <a:t>ASD Group (Passed Sally Anne Test)</a:t>
            </a:r>
          </a:p>
          <a:p>
            <a:r>
              <a:rPr lang="en-GB" dirty="0" smtClean="0"/>
              <a:t>Appropriate intentionality descriptions in control group hardly every replicated in ASD group.</a:t>
            </a:r>
          </a:p>
          <a:p>
            <a:endParaRPr lang="en-GB" dirty="0" smtClean="0"/>
          </a:p>
          <a:p>
            <a:r>
              <a:rPr lang="en-GB" dirty="0" smtClean="0"/>
              <a:t>E.g. </a:t>
            </a:r>
            <a:r>
              <a:rPr lang="en-GB" dirty="0" smtClean="0">
                <a:hlinkClick r:id="rId2"/>
              </a:rPr>
              <a:t>http://www.youtube.com/watch?v=nSk-KMTqFxY</a:t>
            </a:r>
            <a:endParaRPr lang="en-GB" dirty="0" smtClean="0"/>
          </a:p>
          <a:p>
            <a:r>
              <a:rPr lang="en-GB" smtClean="0"/>
              <a:t>30minutes.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Neurological Evidence 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Medial prefrontal cortex</a:t>
            </a:r>
          </a:p>
          <a:p>
            <a:r>
              <a:rPr lang="en-GB" dirty="0" smtClean="0"/>
              <a:t>Superior temporal </a:t>
            </a:r>
            <a:r>
              <a:rPr lang="en-GB" dirty="0" err="1" smtClean="0"/>
              <a:t>sulcus</a:t>
            </a:r>
            <a:endParaRPr lang="en-GB" dirty="0" smtClean="0"/>
          </a:p>
          <a:p>
            <a:r>
              <a:rPr lang="en-GB" dirty="0" err="1" smtClean="0"/>
              <a:t>Amygdala</a:t>
            </a:r>
            <a:r>
              <a:rPr lang="en-GB" dirty="0" smtClean="0"/>
              <a:t> / Temporal poles</a:t>
            </a:r>
          </a:p>
          <a:p>
            <a:r>
              <a:rPr lang="en-GB" dirty="0" smtClean="0"/>
              <a:t>And others...</a:t>
            </a:r>
            <a:r>
              <a:rPr lang="en-GB" dirty="0" err="1" smtClean="0"/>
              <a:t>Fusiform</a:t>
            </a:r>
            <a:r>
              <a:rPr lang="en-GB" dirty="0" smtClean="0"/>
              <a:t> </a:t>
            </a:r>
            <a:r>
              <a:rPr lang="en-GB" dirty="0" err="1" smtClean="0"/>
              <a:t>gyrus</a:t>
            </a:r>
            <a:r>
              <a:rPr lang="en-GB" dirty="0" smtClean="0"/>
              <a:t>, cerebellum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Components show strong activity in the normal brain and weak connectivity in the ASD brain</a:t>
            </a:r>
          </a:p>
          <a:p>
            <a:pPr lvl="1"/>
            <a:r>
              <a:rPr lang="en-GB" dirty="0" err="1" smtClean="0"/>
              <a:t>Castelli</a:t>
            </a:r>
            <a:r>
              <a:rPr lang="en-GB" dirty="0" smtClean="0"/>
              <a:t> et al 2002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ASD Traits and Theory of 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Egocentrism</a:t>
            </a:r>
          </a:p>
          <a:p>
            <a:r>
              <a:rPr lang="en-GB" dirty="0" smtClean="0"/>
              <a:t>Emotional </a:t>
            </a:r>
            <a:r>
              <a:rPr lang="en-GB" dirty="0" err="1" smtClean="0"/>
              <a:t>dysregulation</a:t>
            </a:r>
            <a:r>
              <a:rPr lang="en-GB" dirty="0" smtClean="0"/>
              <a:t> (inability to monitor internal mental representations)</a:t>
            </a:r>
          </a:p>
          <a:p>
            <a:r>
              <a:rPr lang="en-GB" dirty="0" smtClean="0"/>
              <a:t>Inability to switch between different perspectives</a:t>
            </a:r>
          </a:p>
          <a:p>
            <a:r>
              <a:rPr lang="en-GB" dirty="0" smtClean="0"/>
              <a:t>Explains some social impairments - specific and novel predictions derived from lack of intuitive Theory of Mind</a:t>
            </a:r>
          </a:p>
          <a:p>
            <a:r>
              <a:rPr lang="en-GB" dirty="0" smtClean="0"/>
              <a:t>Not sufficient to explain social impairments in their entirety.</a:t>
            </a:r>
          </a:p>
          <a:p>
            <a:r>
              <a:rPr lang="en-GB" dirty="0" smtClean="0"/>
              <a:t>Not specific to ASD, specific cognitive phenotype that is prevalent in people with ASD.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Cognitive Theories and ASD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Theory of Mind (Happ</a:t>
            </a:r>
            <a:r>
              <a:rPr lang="en-GB">
                <a:effectLst/>
              </a:rPr>
              <a:t>é, 1994)</a:t>
            </a:r>
            <a:endParaRPr lang="en-GB"/>
          </a:p>
          <a:p>
            <a:r>
              <a:rPr lang="en-GB"/>
              <a:t>Central Coherence (Frith, 1989, 1994)</a:t>
            </a:r>
          </a:p>
          <a:p>
            <a:r>
              <a:rPr lang="en-GB"/>
              <a:t>Executive Function (Hill, 2004)</a:t>
            </a:r>
          </a:p>
          <a:p>
            <a:r>
              <a:rPr lang="en-GB"/>
              <a:t>Extreme Male Brain (Baron-Cohen, 2003)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Coherence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‘Part of the theory of autism’ Professor Francesca </a:t>
            </a:r>
            <a:r>
              <a:rPr lang="en-GB" dirty="0" err="1" smtClean="0"/>
              <a:t>Happe</a:t>
            </a:r>
            <a:endParaRPr lang="en-GB" dirty="0" smtClean="0"/>
          </a:p>
          <a:p>
            <a:r>
              <a:rPr lang="en-GB" dirty="0" smtClean="0"/>
              <a:t>‘Central Coherence’ -</a:t>
            </a:r>
            <a:r>
              <a:rPr lang="en-GB" dirty="0" err="1" smtClean="0"/>
              <a:t>Uta</a:t>
            </a:r>
            <a:r>
              <a:rPr lang="en-GB" dirty="0" smtClean="0"/>
              <a:t> Frith</a:t>
            </a:r>
          </a:p>
          <a:p>
            <a:r>
              <a:rPr lang="en-GB" dirty="0" smtClean="0"/>
              <a:t>Ability to pull information together, for higher level cohesion</a:t>
            </a:r>
          </a:p>
          <a:p>
            <a:r>
              <a:rPr lang="en-GB" dirty="0" smtClean="0"/>
              <a:t>Leo </a:t>
            </a:r>
            <a:r>
              <a:rPr lang="en-GB" dirty="0" err="1" smtClean="0"/>
              <a:t>Kanner</a:t>
            </a:r>
            <a:r>
              <a:rPr lang="en-GB" dirty="0" smtClean="0"/>
              <a:t> - Inability to experience wholes without full attention to constituent parts – Distressed by tiny changes</a:t>
            </a:r>
          </a:p>
          <a:p>
            <a:r>
              <a:rPr lang="en-GB" dirty="0" smtClean="0"/>
              <a:t>Difference in central coherence in ASD not a deficit.</a:t>
            </a:r>
          </a:p>
          <a:p>
            <a:r>
              <a:rPr lang="en-GB" dirty="0" smtClean="0"/>
              <a:t>Differences found in non-autistic individuals.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Ability to focus on details</a:t>
            </a:r>
          </a:p>
          <a:p>
            <a:r>
              <a:rPr lang="en-GB" dirty="0" smtClean="0"/>
              <a:t>Can explain why they don’t see you!</a:t>
            </a:r>
          </a:p>
          <a:p>
            <a:r>
              <a:rPr lang="en-GB" dirty="0" smtClean="0"/>
              <a:t>Pattern block test in perceptual reasoning (IQ tests)</a:t>
            </a:r>
          </a:p>
          <a:p>
            <a:r>
              <a:rPr lang="en-GB" dirty="0" smtClean="0"/>
              <a:t>ASD is a heterogeneous group.  Many different manifestations</a:t>
            </a:r>
          </a:p>
          <a:p>
            <a:r>
              <a:rPr lang="en-GB" dirty="0" err="1" smtClean="0"/>
              <a:t>Fractionable</a:t>
            </a:r>
            <a:r>
              <a:rPr lang="en-GB" dirty="0" smtClean="0"/>
              <a:t> triad.</a:t>
            </a:r>
          </a:p>
          <a:p>
            <a:r>
              <a:rPr lang="en-GB" dirty="0" smtClean="0">
                <a:hlinkClick r:id="rId2"/>
              </a:rPr>
              <a:t>http://www.youtube.com/watch?v=edFJZZlJ4x4</a:t>
            </a:r>
            <a:endParaRPr lang="en-GB" dirty="0" smtClean="0"/>
          </a:p>
          <a:p>
            <a:r>
              <a:rPr lang="en-GB" dirty="0" smtClean="0"/>
              <a:t>Autism is a composite, not a monolith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Lorna 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‘Once you have met one person with Autism, you have met one person with autism’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Theory of 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Not actually a ‘theory’!</a:t>
            </a:r>
          </a:p>
          <a:p>
            <a:endParaRPr lang="en-GB" dirty="0" smtClean="0"/>
          </a:p>
          <a:p>
            <a:r>
              <a:rPr lang="en-GB" dirty="0" smtClean="0"/>
              <a:t>Hugely significant feature of human cognition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Develops by or around the age of 4.</a:t>
            </a:r>
          </a:p>
          <a:p>
            <a:endParaRPr lang="en-GB" dirty="0" smtClean="0"/>
          </a:p>
          <a:p>
            <a:r>
              <a:rPr lang="en-GB" dirty="0" smtClean="0"/>
              <a:t>Ability to attribute mental states to others.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Uta</a:t>
            </a:r>
            <a:r>
              <a:rPr lang="en-GB" dirty="0" smtClean="0"/>
              <a:t> Frith</a:t>
            </a:r>
          </a:p>
          <a:p>
            <a:r>
              <a:rPr lang="en-GB" dirty="0" smtClean="0"/>
              <a:t>Professor of Cognitive Development London</a:t>
            </a:r>
          </a:p>
          <a:p>
            <a:r>
              <a:rPr lang="en-GB" dirty="0" smtClean="0"/>
              <a:t>Mind-blindness</a:t>
            </a:r>
          </a:p>
          <a:p>
            <a:r>
              <a:rPr lang="en-GB" dirty="0" smtClean="0"/>
              <a:t>Central Coherence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of Mind - Importance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Recognition of thoughts and feelings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Mentalising</a:t>
            </a:r>
            <a:r>
              <a:rPr lang="en-GB" dirty="0" smtClean="0"/>
              <a:t>’ Frith</a:t>
            </a:r>
          </a:p>
          <a:p>
            <a:r>
              <a:rPr lang="en-GB" dirty="0" smtClean="0"/>
              <a:t>Automatic ability to attribute mental states to yourself and other people.</a:t>
            </a:r>
          </a:p>
          <a:p>
            <a:r>
              <a:rPr lang="en-GB" dirty="0" smtClean="0"/>
              <a:t>To recognise</a:t>
            </a:r>
          </a:p>
          <a:p>
            <a:r>
              <a:rPr lang="en-GB" dirty="0" smtClean="0"/>
              <a:t>To communicate</a:t>
            </a:r>
          </a:p>
          <a:p>
            <a:r>
              <a:rPr lang="en-GB" dirty="0" smtClean="0"/>
              <a:t>To influence</a:t>
            </a:r>
          </a:p>
          <a:p>
            <a:r>
              <a:rPr lang="en-GB" dirty="0" smtClean="0"/>
              <a:t>Uniquely human?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Animals (</a:t>
            </a:r>
            <a:r>
              <a:rPr lang="en-GB" dirty="0" err="1" smtClean="0"/>
              <a:t>Uta</a:t>
            </a:r>
            <a:r>
              <a:rPr lang="en-GB" dirty="0" smtClean="0"/>
              <a:t> Frith)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Hunt and flee in packs</a:t>
            </a:r>
          </a:p>
          <a:p>
            <a:r>
              <a:rPr lang="en-GB" dirty="0" smtClean="0"/>
              <a:t>Choose mates</a:t>
            </a:r>
          </a:p>
          <a:p>
            <a:r>
              <a:rPr lang="en-GB" dirty="0" smtClean="0"/>
              <a:t>Nurture young</a:t>
            </a:r>
          </a:p>
          <a:p>
            <a:r>
              <a:rPr lang="en-GB" dirty="0" smtClean="0"/>
              <a:t>Recognise others</a:t>
            </a:r>
          </a:p>
          <a:p>
            <a:r>
              <a:rPr lang="en-GB" dirty="0" smtClean="0"/>
              <a:t>Recognise emotions</a:t>
            </a:r>
          </a:p>
          <a:p>
            <a:r>
              <a:rPr lang="en-GB" dirty="0" smtClean="0"/>
              <a:t>Recognise status</a:t>
            </a:r>
          </a:p>
          <a:p>
            <a:r>
              <a:rPr lang="en-GB" dirty="0" smtClean="0"/>
              <a:t>Make alliances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Humans (Frith)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Teach</a:t>
            </a:r>
          </a:p>
          <a:p>
            <a:r>
              <a:rPr lang="en-GB" dirty="0" smtClean="0"/>
              <a:t>Tease</a:t>
            </a:r>
          </a:p>
          <a:p>
            <a:r>
              <a:rPr lang="en-GB" dirty="0" smtClean="0"/>
              <a:t>Trade</a:t>
            </a:r>
          </a:p>
          <a:p>
            <a:r>
              <a:rPr lang="en-GB" dirty="0" smtClean="0"/>
              <a:t>Deceive</a:t>
            </a:r>
          </a:p>
          <a:p>
            <a:r>
              <a:rPr lang="en-GB" dirty="0" smtClean="0"/>
              <a:t>Communicate </a:t>
            </a:r>
            <a:r>
              <a:rPr lang="en-GB" dirty="0" err="1" smtClean="0"/>
              <a:t>ostensively</a:t>
            </a:r>
            <a:r>
              <a:rPr lang="en-GB" dirty="0" smtClean="0"/>
              <a:t> – e.g. about fear without being afraid</a:t>
            </a:r>
          </a:p>
          <a:p>
            <a:r>
              <a:rPr lang="en-GB" dirty="0" smtClean="0"/>
              <a:t>Show complex emotions</a:t>
            </a:r>
          </a:p>
          <a:p>
            <a:r>
              <a:rPr lang="en-GB" dirty="0" smtClean="0"/>
              <a:t>Manipulate beliefs</a:t>
            </a:r>
          </a:p>
          <a:p>
            <a:r>
              <a:rPr lang="en-GB" dirty="0" smtClean="0"/>
              <a:t>Read others minds</a:t>
            </a:r>
          </a:p>
          <a:p>
            <a:r>
              <a:rPr lang="en-GB" dirty="0" smtClean="0"/>
              <a:t>Read own mind</a:t>
            </a:r>
          </a:p>
          <a:p>
            <a:r>
              <a:rPr lang="en-GB" dirty="0" smtClean="0"/>
              <a:t>Be self-conscious</a:t>
            </a:r>
          </a:p>
          <a:p>
            <a:r>
              <a:rPr lang="en-GB" dirty="0" smtClean="0"/>
              <a:t>Explain and predict the behaviour of others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399</TotalTime>
  <Words>999</Words>
  <Application>Microsoft Office PowerPoint</Application>
  <PresentationFormat>On-screen Show (4:3)</PresentationFormat>
  <Paragraphs>194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Theory of Mind in Autistic Spectrum Disorders</vt:lpstr>
      <vt:lpstr>Activity</vt:lpstr>
      <vt:lpstr>Cognitive Theories and ASD</vt:lpstr>
      <vt:lpstr>Lorna Wing</vt:lpstr>
      <vt:lpstr>What is Theory of Mind</vt:lpstr>
      <vt:lpstr>Slide 6</vt:lpstr>
      <vt:lpstr>Theory of Mind - Importance</vt:lpstr>
      <vt:lpstr>Social Animals (Uta Frith)</vt:lpstr>
      <vt:lpstr>Social Humans (Frith)</vt:lpstr>
      <vt:lpstr>Slide 10</vt:lpstr>
      <vt:lpstr>Mental Representations</vt:lpstr>
      <vt:lpstr>Alan Leslie (1987)</vt:lpstr>
      <vt:lpstr>Mental Representations</vt:lpstr>
      <vt:lpstr>Decoupled Representations</vt:lpstr>
      <vt:lpstr>Theory of Mind - Brain</vt:lpstr>
      <vt:lpstr>False Belief Test Baron-Cohen, Leslie, Frith (1985)</vt:lpstr>
      <vt:lpstr>Sabtoage vs Deception (Sodian &amp; Frith 1992)</vt:lpstr>
      <vt:lpstr>Slide 18</vt:lpstr>
      <vt:lpstr>Slide 19</vt:lpstr>
      <vt:lpstr>Slide 20</vt:lpstr>
      <vt:lpstr>Frith (20 years of Mentalizing Research)</vt:lpstr>
      <vt:lpstr>Theory of Mind - Developmental Milestones (Frith)</vt:lpstr>
      <vt:lpstr>Intuitive Mentalizing</vt:lpstr>
      <vt:lpstr>Explicit Mentalizing</vt:lpstr>
      <vt:lpstr>Baron-Cohen et al 1998</vt:lpstr>
      <vt:lpstr>Silent Animation Studies</vt:lpstr>
      <vt:lpstr>Neurological Evidence Base</vt:lpstr>
      <vt:lpstr>ASD Traits and Theory of Mind</vt:lpstr>
      <vt:lpstr>Summary</vt:lpstr>
      <vt:lpstr>Central Coherence</vt:lpstr>
      <vt:lpstr>Slide 31</vt:lpstr>
    </vt:vector>
  </TitlesOfParts>
  <Company>East Renfrewshire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Mind in Autistic Spectrum Disorders</dc:title>
  <dc:creator>AthertonC</dc:creator>
  <cp:lastModifiedBy>AthertonC</cp:lastModifiedBy>
  <cp:revision>36</cp:revision>
  <dcterms:created xsi:type="dcterms:W3CDTF">2013-10-18T08:19:51Z</dcterms:created>
  <dcterms:modified xsi:type="dcterms:W3CDTF">2013-11-08T13:35:07Z</dcterms:modified>
</cp:coreProperties>
</file>