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140"/>
  </p:notesMasterIdLst>
  <p:sldIdLst>
    <p:sldId id="317" r:id="rId5"/>
    <p:sldId id="373"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88" r:id="rId26"/>
    <p:sldId id="392" r:id="rId27"/>
    <p:sldId id="391" r:id="rId28"/>
    <p:sldId id="389" r:id="rId29"/>
    <p:sldId id="390" r:id="rId30"/>
    <p:sldId id="393" r:id="rId31"/>
    <p:sldId id="394" r:id="rId32"/>
    <p:sldId id="395" r:id="rId33"/>
    <p:sldId id="396" r:id="rId34"/>
    <p:sldId id="397" r:id="rId35"/>
    <p:sldId id="398" r:id="rId36"/>
    <p:sldId id="399" r:id="rId37"/>
    <p:sldId id="400" r:id="rId38"/>
    <p:sldId id="337" r:id="rId39"/>
    <p:sldId id="383" r:id="rId40"/>
    <p:sldId id="384" r:id="rId41"/>
    <p:sldId id="385" r:id="rId42"/>
    <p:sldId id="386" r:id="rId43"/>
    <p:sldId id="387" r:id="rId44"/>
    <p:sldId id="401" r:id="rId45"/>
    <p:sldId id="402" r:id="rId46"/>
    <p:sldId id="403" r:id="rId47"/>
    <p:sldId id="404" r:id="rId48"/>
    <p:sldId id="406" r:id="rId49"/>
    <p:sldId id="405"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 id="351" r:id="rId63"/>
    <p:sldId id="352" r:id="rId64"/>
    <p:sldId id="353" r:id="rId65"/>
    <p:sldId id="354" r:id="rId66"/>
    <p:sldId id="355" r:id="rId67"/>
    <p:sldId id="356" r:id="rId68"/>
    <p:sldId id="357" r:id="rId69"/>
    <p:sldId id="358" r:id="rId70"/>
    <p:sldId id="359" r:id="rId71"/>
    <p:sldId id="360" r:id="rId72"/>
    <p:sldId id="361" r:id="rId73"/>
    <p:sldId id="362" r:id="rId74"/>
    <p:sldId id="363" r:id="rId75"/>
    <p:sldId id="364" r:id="rId76"/>
    <p:sldId id="365" r:id="rId77"/>
    <p:sldId id="366" r:id="rId78"/>
    <p:sldId id="367" r:id="rId79"/>
    <p:sldId id="368" r:id="rId80"/>
    <p:sldId id="369" r:id="rId81"/>
    <p:sldId id="370" r:id="rId82"/>
    <p:sldId id="371" r:id="rId83"/>
    <p:sldId id="372" r:id="rId84"/>
    <p:sldId id="263" r:id="rId85"/>
    <p:sldId id="264" r:id="rId86"/>
    <p:sldId id="265" r:id="rId87"/>
    <p:sldId id="266" r:id="rId88"/>
    <p:sldId id="267" r:id="rId89"/>
    <p:sldId id="268" r:id="rId90"/>
    <p:sldId id="269" r:id="rId91"/>
    <p:sldId id="270" r:id="rId92"/>
    <p:sldId id="271" r:id="rId93"/>
    <p:sldId id="272" r:id="rId94"/>
    <p:sldId id="273" r:id="rId95"/>
    <p:sldId id="274" r:id="rId96"/>
    <p:sldId id="275" r:id="rId97"/>
    <p:sldId id="276" r:id="rId98"/>
    <p:sldId id="277" r:id="rId99"/>
    <p:sldId id="278" r:id="rId100"/>
    <p:sldId id="374" r:id="rId101"/>
    <p:sldId id="375" r:id="rId102"/>
    <p:sldId id="376" r:id="rId103"/>
    <p:sldId id="377" r:id="rId104"/>
    <p:sldId id="378" r:id="rId105"/>
    <p:sldId id="379" r:id="rId106"/>
    <p:sldId id="380" r:id="rId107"/>
    <p:sldId id="381" r:id="rId108"/>
    <p:sldId id="382" r:id="rId109"/>
    <p:sldId id="407" r:id="rId110"/>
    <p:sldId id="279" r:id="rId111"/>
    <p:sldId id="280" r:id="rId112"/>
    <p:sldId id="281" r:id="rId113"/>
    <p:sldId id="282" r:id="rId114"/>
    <p:sldId id="283" r:id="rId115"/>
    <p:sldId id="284" r:id="rId116"/>
    <p:sldId id="285" r:id="rId117"/>
    <p:sldId id="286" r:id="rId118"/>
    <p:sldId id="287" r:id="rId119"/>
    <p:sldId id="288" r:id="rId120"/>
    <p:sldId id="289" r:id="rId121"/>
    <p:sldId id="290" r:id="rId122"/>
    <p:sldId id="291" r:id="rId123"/>
    <p:sldId id="292" r:id="rId124"/>
    <p:sldId id="293" r:id="rId125"/>
    <p:sldId id="294" r:id="rId126"/>
    <p:sldId id="295" r:id="rId127"/>
    <p:sldId id="296" r:id="rId128"/>
    <p:sldId id="297" r:id="rId129"/>
    <p:sldId id="298" r:id="rId130"/>
    <p:sldId id="299" r:id="rId131"/>
    <p:sldId id="300" r:id="rId132"/>
    <p:sldId id="301" r:id="rId133"/>
    <p:sldId id="302" r:id="rId134"/>
    <p:sldId id="303" r:id="rId135"/>
    <p:sldId id="304" r:id="rId136"/>
    <p:sldId id="305" r:id="rId137"/>
    <p:sldId id="306" r:id="rId138"/>
    <p:sldId id="307" r:id="rId1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3"/>
    </mc:Choice>
    <mc:Fallback>
      <c:style val="13"/>
    </mc:Fallback>
  </mc:AlternateContent>
  <c:chart>
    <c:title>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Communication</c:v>
                </c:pt>
              </c:strCache>
            </c:strRef>
          </c:tx>
          <c:dLbls>
            <c:showLegendKey val="0"/>
            <c:showVal val="0"/>
            <c:showCatName val="0"/>
            <c:showSerName val="0"/>
            <c:showPercent val="1"/>
            <c:showBubbleSize val="0"/>
            <c:showLeaderLines val="1"/>
          </c:dLbls>
          <c:cat>
            <c:strRef>
              <c:f>Sheet1!$A$2:$A$4</c:f>
              <c:strCache>
                <c:ptCount val="3"/>
                <c:pt idx="0">
                  <c:v>Visual - Gestures, Facial Expression, Body Movement, Environmental Context</c:v>
                </c:pt>
                <c:pt idx="1">
                  <c:v>Words</c:v>
                </c:pt>
                <c:pt idx="2">
                  <c:v>Voice Prosody - Vocal Cues, Intonation, Speed, Intensity of Volume</c:v>
                </c:pt>
              </c:strCache>
            </c:strRef>
          </c:cat>
          <c:val>
            <c:numRef>
              <c:f>Sheet1!$B$2:$B$4</c:f>
              <c:numCache>
                <c:formatCode>0%</c:formatCode>
                <c:ptCount val="3"/>
                <c:pt idx="0">
                  <c:v>0.55000000000000004</c:v>
                </c:pt>
                <c:pt idx="1">
                  <c:v>8.0000000000000085E-2</c:v>
                </c:pt>
                <c:pt idx="2">
                  <c:v>0.37000000000000027</c:v>
                </c:pt>
              </c:numCache>
            </c:numRef>
          </c:val>
        </c:ser>
        <c:dLbls>
          <c:showLegendKey val="0"/>
          <c:showVal val="0"/>
          <c:showCatName val="0"/>
          <c:showSerName val="0"/>
          <c:showPercent val="1"/>
          <c:showBubbleSize val="0"/>
          <c:showLeaderLines val="1"/>
        </c:dLbls>
      </c:pie3DChart>
    </c:plotArea>
    <c:legend>
      <c:legendPos val="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C70A59-7EF7-4848-BBA3-AE736E4CA725}" type="doc">
      <dgm:prSet loTypeId="urn:microsoft.com/office/officeart/2005/8/layout/hChevron3" loCatId="process" qsTypeId="urn:microsoft.com/office/officeart/2005/8/quickstyle/3d1" qsCatId="3D" csTypeId="urn:microsoft.com/office/officeart/2005/8/colors/accent0_3" csCatId="mainScheme" phldr="1"/>
      <dgm:spPr/>
    </dgm:pt>
    <dgm:pt modelId="{9F9C1781-2DCF-4C15-8624-9D64F2733761}">
      <dgm:prSet phldrT="[Text]"/>
      <dgm:spPr/>
      <dgm:t>
        <a:bodyPr/>
        <a:lstStyle/>
        <a:p>
          <a:r>
            <a:rPr lang="en-GB" dirty="0" smtClean="0">
              <a:effectLst>
                <a:outerShdw blurRad="38100" dist="38100" dir="2700000" algn="tl">
                  <a:srgbClr val="000000">
                    <a:alpha val="43137"/>
                  </a:srgbClr>
                </a:outerShdw>
              </a:effectLst>
            </a:rPr>
            <a:t>Mild</a:t>
          </a:r>
        </a:p>
        <a:p>
          <a:r>
            <a:rPr lang="en-GB" dirty="0" smtClean="0">
              <a:effectLst>
                <a:outerShdw blurRad="38100" dist="38100" dir="2700000" algn="tl">
                  <a:srgbClr val="000000">
                    <a:alpha val="43137"/>
                  </a:srgbClr>
                </a:outerShdw>
              </a:effectLst>
            </a:rPr>
            <a:t>Asperger’s Syndrome &amp; High Functioning Autism</a:t>
          </a:r>
          <a:endParaRPr lang="en-GB" dirty="0">
            <a:effectLst>
              <a:outerShdw blurRad="38100" dist="38100" dir="2700000" algn="tl">
                <a:srgbClr val="000000">
                  <a:alpha val="43137"/>
                </a:srgbClr>
              </a:outerShdw>
            </a:effectLst>
          </a:endParaRPr>
        </a:p>
      </dgm:t>
    </dgm:pt>
    <dgm:pt modelId="{D73626F4-7D74-407E-9E52-075C78F3C4AA}" type="parTrans" cxnId="{19C73CAE-940A-490F-86D8-11584BC9E12F}">
      <dgm:prSet/>
      <dgm:spPr/>
      <dgm:t>
        <a:bodyPr/>
        <a:lstStyle/>
        <a:p>
          <a:endParaRPr lang="en-GB">
            <a:effectLst>
              <a:outerShdw blurRad="38100" dist="38100" dir="2700000" algn="tl">
                <a:srgbClr val="000000">
                  <a:alpha val="43137"/>
                </a:srgbClr>
              </a:outerShdw>
            </a:effectLst>
          </a:endParaRPr>
        </a:p>
      </dgm:t>
    </dgm:pt>
    <dgm:pt modelId="{C3BC6DEF-1439-49C9-A9D0-B63199EBA7AE}" type="sibTrans" cxnId="{19C73CAE-940A-490F-86D8-11584BC9E12F}">
      <dgm:prSet/>
      <dgm:spPr/>
      <dgm:t>
        <a:bodyPr/>
        <a:lstStyle/>
        <a:p>
          <a:endParaRPr lang="en-GB">
            <a:effectLst>
              <a:outerShdw blurRad="38100" dist="38100" dir="2700000" algn="tl">
                <a:srgbClr val="000000">
                  <a:alpha val="43137"/>
                </a:srgbClr>
              </a:outerShdw>
            </a:effectLst>
          </a:endParaRPr>
        </a:p>
      </dgm:t>
    </dgm:pt>
    <dgm:pt modelId="{269A1C98-42DD-414E-98F6-1E89877A2EE3}">
      <dgm:prSet phldrT="[Text]"/>
      <dgm:spPr/>
      <dgm:t>
        <a:bodyPr/>
        <a:lstStyle/>
        <a:p>
          <a:r>
            <a:rPr lang="en-GB" dirty="0" smtClean="0">
              <a:effectLst>
                <a:outerShdw blurRad="38100" dist="38100" dir="2700000" algn="tl">
                  <a:srgbClr val="000000">
                    <a:alpha val="43137"/>
                  </a:srgbClr>
                </a:outerShdw>
              </a:effectLst>
            </a:rPr>
            <a:t>Moderate</a:t>
          </a:r>
        </a:p>
        <a:p>
          <a:r>
            <a:rPr lang="en-GB" dirty="0" smtClean="0">
              <a:effectLst>
                <a:outerShdw blurRad="38100" dist="38100" dir="2700000" algn="tl">
                  <a:srgbClr val="000000">
                    <a:alpha val="43137"/>
                  </a:srgbClr>
                </a:outerShdw>
              </a:effectLst>
            </a:rPr>
            <a:t>Learning Difficulties</a:t>
          </a:r>
          <a:endParaRPr lang="en-GB" dirty="0">
            <a:effectLst>
              <a:outerShdw blurRad="38100" dist="38100" dir="2700000" algn="tl">
                <a:srgbClr val="000000">
                  <a:alpha val="43137"/>
                </a:srgbClr>
              </a:outerShdw>
            </a:effectLst>
          </a:endParaRPr>
        </a:p>
      </dgm:t>
    </dgm:pt>
    <dgm:pt modelId="{6A1BDEC5-F178-444D-B75A-0EA99CBE651F}" type="parTrans" cxnId="{76206C70-2AB7-4552-929E-7E44D7D3662E}">
      <dgm:prSet/>
      <dgm:spPr/>
      <dgm:t>
        <a:bodyPr/>
        <a:lstStyle/>
        <a:p>
          <a:endParaRPr lang="en-GB">
            <a:effectLst>
              <a:outerShdw blurRad="38100" dist="38100" dir="2700000" algn="tl">
                <a:srgbClr val="000000">
                  <a:alpha val="43137"/>
                </a:srgbClr>
              </a:outerShdw>
            </a:effectLst>
          </a:endParaRPr>
        </a:p>
      </dgm:t>
    </dgm:pt>
    <dgm:pt modelId="{033E762A-05B3-45CA-9EB0-A31136219614}" type="sibTrans" cxnId="{76206C70-2AB7-4552-929E-7E44D7D3662E}">
      <dgm:prSet/>
      <dgm:spPr/>
      <dgm:t>
        <a:bodyPr/>
        <a:lstStyle/>
        <a:p>
          <a:endParaRPr lang="en-GB">
            <a:effectLst>
              <a:outerShdw blurRad="38100" dist="38100" dir="2700000" algn="tl">
                <a:srgbClr val="000000">
                  <a:alpha val="43137"/>
                </a:srgbClr>
              </a:outerShdw>
            </a:effectLst>
          </a:endParaRPr>
        </a:p>
      </dgm:t>
    </dgm:pt>
    <dgm:pt modelId="{6301232B-55B6-4DE0-8BF2-724BF181E8EB}">
      <dgm:prSet phldrT="[Text]"/>
      <dgm:spPr/>
      <dgm:t>
        <a:bodyPr/>
        <a:lstStyle/>
        <a:p>
          <a:r>
            <a:rPr lang="en-GB" dirty="0" smtClean="0">
              <a:effectLst>
                <a:outerShdw blurRad="38100" dist="38100" dir="2700000" algn="tl">
                  <a:srgbClr val="000000">
                    <a:alpha val="43137"/>
                  </a:srgbClr>
                </a:outerShdw>
              </a:effectLst>
            </a:rPr>
            <a:t>Severe</a:t>
          </a:r>
        </a:p>
        <a:p>
          <a:r>
            <a:rPr lang="en-GB" dirty="0" smtClean="0">
              <a:effectLst>
                <a:outerShdw blurRad="38100" dist="38100" dir="2700000" algn="tl">
                  <a:srgbClr val="000000">
                    <a:alpha val="43137"/>
                  </a:srgbClr>
                </a:outerShdw>
              </a:effectLst>
            </a:rPr>
            <a:t>Learning Difficulties</a:t>
          </a:r>
          <a:endParaRPr lang="en-GB" dirty="0">
            <a:effectLst>
              <a:outerShdw blurRad="38100" dist="38100" dir="2700000" algn="tl">
                <a:srgbClr val="000000">
                  <a:alpha val="43137"/>
                </a:srgbClr>
              </a:outerShdw>
            </a:effectLst>
          </a:endParaRPr>
        </a:p>
      </dgm:t>
    </dgm:pt>
    <dgm:pt modelId="{F7F53EAB-1DA9-4282-89F4-49677E2D2893}" type="parTrans" cxnId="{3053B4D0-0072-4666-B962-36547DD1653B}">
      <dgm:prSet/>
      <dgm:spPr/>
      <dgm:t>
        <a:bodyPr/>
        <a:lstStyle/>
        <a:p>
          <a:endParaRPr lang="en-GB">
            <a:effectLst>
              <a:outerShdw blurRad="38100" dist="38100" dir="2700000" algn="tl">
                <a:srgbClr val="000000">
                  <a:alpha val="43137"/>
                </a:srgbClr>
              </a:outerShdw>
            </a:effectLst>
          </a:endParaRPr>
        </a:p>
      </dgm:t>
    </dgm:pt>
    <dgm:pt modelId="{B3A26324-134D-43C3-9C26-9158935FFF2F}" type="sibTrans" cxnId="{3053B4D0-0072-4666-B962-36547DD1653B}">
      <dgm:prSet/>
      <dgm:spPr/>
      <dgm:t>
        <a:bodyPr/>
        <a:lstStyle/>
        <a:p>
          <a:endParaRPr lang="en-GB">
            <a:effectLst>
              <a:outerShdw blurRad="38100" dist="38100" dir="2700000" algn="tl">
                <a:srgbClr val="000000">
                  <a:alpha val="43137"/>
                </a:srgbClr>
              </a:outerShdw>
            </a:effectLst>
          </a:endParaRPr>
        </a:p>
      </dgm:t>
    </dgm:pt>
    <dgm:pt modelId="{033F6B79-DF37-4994-8644-9AEF39AEBF17}" type="pres">
      <dgm:prSet presAssocID="{CFC70A59-7EF7-4848-BBA3-AE736E4CA725}" presName="Name0" presStyleCnt="0">
        <dgm:presLayoutVars>
          <dgm:dir/>
          <dgm:resizeHandles val="exact"/>
        </dgm:presLayoutVars>
      </dgm:prSet>
      <dgm:spPr/>
    </dgm:pt>
    <dgm:pt modelId="{CEC006C1-C221-45A4-A252-1DFF89576F18}" type="pres">
      <dgm:prSet presAssocID="{9F9C1781-2DCF-4C15-8624-9D64F2733761}" presName="parTxOnly" presStyleLbl="node1" presStyleIdx="0" presStyleCnt="3">
        <dgm:presLayoutVars>
          <dgm:bulletEnabled val="1"/>
        </dgm:presLayoutVars>
      </dgm:prSet>
      <dgm:spPr/>
      <dgm:t>
        <a:bodyPr/>
        <a:lstStyle/>
        <a:p>
          <a:endParaRPr lang="en-GB"/>
        </a:p>
      </dgm:t>
    </dgm:pt>
    <dgm:pt modelId="{42BBCEBB-724F-47FC-820F-E85838BD220B}" type="pres">
      <dgm:prSet presAssocID="{C3BC6DEF-1439-49C9-A9D0-B63199EBA7AE}" presName="parSpace" presStyleCnt="0"/>
      <dgm:spPr/>
    </dgm:pt>
    <dgm:pt modelId="{8F1A82FA-21AF-4C23-9F74-636295EF49AB}" type="pres">
      <dgm:prSet presAssocID="{269A1C98-42DD-414E-98F6-1E89877A2EE3}" presName="parTxOnly" presStyleLbl="node1" presStyleIdx="1" presStyleCnt="3">
        <dgm:presLayoutVars>
          <dgm:bulletEnabled val="1"/>
        </dgm:presLayoutVars>
      </dgm:prSet>
      <dgm:spPr/>
      <dgm:t>
        <a:bodyPr/>
        <a:lstStyle/>
        <a:p>
          <a:endParaRPr lang="en-GB"/>
        </a:p>
      </dgm:t>
    </dgm:pt>
    <dgm:pt modelId="{8AC9F510-D9C8-4F41-9682-A033BE3C2E8B}" type="pres">
      <dgm:prSet presAssocID="{033E762A-05B3-45CA-9EB0-A31136219614}" presName="parSpace" presStyleCnt="0"/>
      <dgm:spPr/>
    </dgm:pt>
    <dgm:pt modelId="{EBD5E642-F700-4939-8F4A-FFB4A63F95CF}" type="pres">
      <dgm:prSet presAssocID="{6301232B-55B6-4DE0-8BF2-724BF181E8EB}" presName="parTxOnly" presStyleLbl="node1" presStyleIdx="2" presStyleCnt="3">
        <dgm:presLayoutVars>
          <dgm:bulletEnabled val="1"/>
        </dgm:presLayoutVars>
      </dgm:prSet>
      <dgm:spPr/>
      <dgm:t>
        <a:bodyPr/>
        <a:lstStyle/>
        <a:p>
          <a:endParaRPr lang="en-GB"/>
        </a:p>
      </dgm:t>
    </dgm:pt>
  </dgm:ptLst>
  <dgm:cxnLst>
    <dgm:cxn modelId="{9ADD009A-7541-483E-9C2D-2BE82081A72A}" type="presOf" srcId="{6301232B-55B6-4DE0-8BF2-724BF181E8EB}" destId="{EBD5E642-F700-4939-8F4A-FFB4A63F95CF}" srcOrd="0" destOrd="0" presId="urn:microsoft.com/office/officeart/2005/8/layout/hChevron3"/>
    <dgm:cxn modelId="{76206C70-2AB7-4552-929E-7E44D7D3662E}" srcId="{CFC70A59-7EF7-4848-BBA3-AE736E4CA725}" destId="{269A1C98-42DD-414E-98F6-1E89877A2EE3}" srcOrd="1" destOrd="0" parTransId="{6A1BDEC5-F178-444D-B75A-0EA99CBE651F}" sibTransId="{033E762A-05B3-45CA-9EB0-A31136219614}"/>
    <dgm:cxn modelId="{19C73CAE-940A-490F-86D8-11584BC9E12F}" srcId="{CFC70A59-7EF7-4848-BBA3-AE736E4CA725}" destId="{9F9C1781-2DCF-4C15-8624-9D64F2733761}" srcOrd="0" destOrd="0" parTransId="{D73626F4-7D74-407E-9E52-075C78F3C4AA}" sibTransId="{C3BC6DEF-1439-49C9-A9D0-B63199EBA7AE}"/>
    <dgm:cxn modelId="{87437E27-A958-4CD3-B512-3D50F278264B}" type="presOf" srcId="{CFC70A59-7EF7-4848-BBA3-AE736E4CA725}" destId="{033F6B79-DF37-4994-8644-9AEF39AEBF17}" srcOrd="0" destOrd="0" presId="urn:microsoft.com/office/officeart/2005/8/layout/hChevron3"/>
    <dgm:cxn modelId="{75AB4E1D-44B9-4877-B1DA-4BEED270D630}" type="presOf" srcId="{269A1C98-42DD-414E-98F6-1E89877A2EE3}" destId="{8F1A82FA-21AF-4C23-9F74-636295EF49AB}" srcOrd="0" destOrd="0" presId="urn:microsoft.com/office/officeart/2005/8/layout/hChevron3"/>
    <dgm:cxn modelId="{AA34D788-4B9A-49F0-AA72-2FC927FA97DA}" type="presOf" srcId="{9F9C1781-2DCF-4C15-8624-9D64F2733761}" destId="{CEC006C1-C221-45A4-A252-1DFF89576F18}" srcOrd="0" destOrd="0" presId="urn:microsoft.com/office/officeart/2005/8/layout/hChevron3"/>
    <dgm:cxn modelId="{3053B4D0-0072-4666-B962-36547DD1653B}" srcId="{CFC70A59-7EF7-4848-BBA3-AE736E4CA725}" destId="{6301232B-55B6-4DE0-8BF2-724BF181E8EB}" srcOrd="2" destOrd="0" parTransId="{F7F53EAB-1DA9-4282-89F4-49677E2D2893}" sibTransId="{B3A26324-134D-43C3-9C26-9158935FFF2F}"/>
    <dgm:cxn modelId="{519F3B2F-CB0C-4F7D-9DB0-B40C452E01E5}" type="presParOf" srcId="{033F6B79-DF37-4994-8644-9AEF39AEBF17}" destId="{CEC006C1-C221-45A4-A252-1DFF89576F18}" srcOrd="0" destOrd="0" presId="urn:microsoft.com/office/officeart/2005/8/layout/hChevron3"/>
    <dgm:cxn modelId="{DD59131A-8801-4E92-8379-381683B25D8B}" type="presParOf" srcId="{033F6B79-DF37-4994-8644-9AEF39AEBF17}" destId="{42BBCEBB-724F-47FC-820F-E85838BD220B}" srcOrd="1" destOrd="0" presId="urn:microsoft.com/office/officeart/2005/8/layout/hChevron3"/>
    <dgm:cxn modelId="{729B49AE-0B12-4E2E-A87E-5B9BC17D99C1}" type="presParOf" srcId="{033F6B79-DF37-4994-8644-9AEF39AEBF17}" destId="{8F1A82FA-21AF-4C23-9F74-636295EF49AB}" srcOrd="2" destOrd="0" presId="urn:microsoft.com/office/officeart/2005/8/layout/hChevron3"/>
    <dgm:cxn modelId="{3293E65C-841D-4F65-B593-6BAE50264694}" type="presParOf" srcId="{033F6B79-DF37-4994-8644-9AEF39AEBF17}" destId="{8AC9F510-D9C8-4F41-9682-A033BE3C2E8B}" srcOrd="3" destOrd="0" presId="urn:microsoft.com/office/officeart/2005/8/layout/hChevron3"/>
    <dgm:cxn modelId="{BB0418D7-A034-443C-BBC4-D0FB8C217D13}" type="presParOf" srcId="{033F6B79-DF37-4994-8644-9AEF39AEBF17}" destId="{EBD5E642-F700-4939-8F4A-FFB4A63F95CF}"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1AE77F-94E5-484C-A392-DB471585FFE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06F45D60-3414-402B-8465-9696C4E713C3}">
      <dgm:prSet phldrT="[Text]"/>
      <dgm:spPr/>
      <dgm:t>
        <a:bodyPr/>
        <a:lstStyle/>
        <a:p>
          <a:pPr algn="ctr"/>
          <a:r>
            <a:rPr lang="en-GB" dirty="0" smtClean="0"/>
            <a:t>Agent</a:t>
          </a:r>
          <a:endParaRPr lang="en-GB" dirty="0"/>
        </a:p>
      </dgm:t>
    </dgm:pt>
    <dgm:pt modelId="{67C61BB7-7D29-4259-A6E3-9F2EA1492423}" type="parTrans" cxnId="{0E796D38-B610-4722-8459-41E485B107E9}">
      <dgm:prSet/>
      <dgm:spPr/>
      <dgm:t>
        <a:bodyPr/>
        <a:lstStyle/>
        <a:p>
          <a:pPr algn="ctr"/>
          <a:endParaRPr lang="en-GB"/>
        </a:p>
      </dgm:t>
    </dgm:pt>
    <dgm:pt modelId="{7B4B0A8E-FD68-4F9C-9BFB-4EE543D1F73A}" type="sibTrans" cxnId="{0E796D38-B610-4722-8459-41E485B107E9}">
      <dgm:prSet/>
      <dgm:spPr/>
      <dgm:t>
        <a:bodyPr/>
        <a:lstStyle/>
        <a:p>
          <a:pPr algn="ctr"/>
          <a:endParaRPr lang="en-GB"/>
        </a:p>
      </dgm:t>
    </dgm:pt>
    <dgm:pt modelId="{422008D1-E798-46EE-8C85-A2BF96E438A4}">
      <dgm:prSet phldrT="[Text]"/>
      <dgm:spPr/>
      <dgm:t>
        <a:bodyPr/>
        <a:lstStyle/>
        <a:p>
          <a:pPr algn="ctr"/>
          <a:r>
            <a:rPr lang="en-GB" dirty="0" smtClean="0"/>
            <a:t>Mother</a:t>
          </a:r>
          <a:endParaRPr lang="en-GB" dirty="0"/>
        </a:p>
      </dgm:t>
    </dgm:pt>
    <dgm:pt modelId="{13C80AAD-D745-4CC2-BA78-6D6A0C81B613}" type="parTrans" cxnId="{DB419EC4-FC3D-413A-AC28-459BB201449B}">
      <dgm:prSet/>
      <dgm:spPr/>
      <dgm:t>
        <a:bodyPr/>
        <a:lstStyle/>
        <a:p>
          <a:pPr algn="ctr"/>
          <a:endParaRPr lang="en-GB"/>
        </a:p>
      </dgm:t>
    </dgm:pt>
    <dgm:pt modelId="{41596465-BEAF-4E4C-9658-0474675280B1}" type="sibTrans" cxnId="{DB419EC4-FC3D-413A-AC28-459BB201449B}">
      <dgm:prSet/>
      <dgm:spPr/>
      <dgm:t>
        <a:bodyPr/>
        <a:lstStyle/>
        <a:p>
          <a:pPr algn="ctr"/>
          <a:endParaRPr lang="en-GB"/>
        </a:p>
      </dgm:t>
    </dgm:pt>
    <dgm:pt modelId="{074C1912-6903-4FC4-B58D-762FE20E13CF}">
      <dgm:prSet phldrT="[Text]"/>
      <dgm:spPr/>
      <dgm:t>
        <a:bodyPr/>
        <a:lstStyle/>
        <a:p>
          <a:pPr algn="ctr"/>
          <a:r>
            <a:rPr lang="en-GB" dirty="0" smtClean="0"/>
            <a:t>Sally</a:t>
          </a:r>
          <a:endParaRPr lang="en-GB" dirty="0"/>
        </a:p>
      </dgm:t>
    </dgm:pt>
    <dgm:pt modelId="{243A6C26-349B-4218-BD80-AFEA7D41B702}" type="parTrans" cxnId="{5CA16BCC-CC1B-48C0-B70C-C3D5449CAE94}">
      <dgm:prSet/>
      <dgm:spPr/>
      <dgm:t>
        <a:bodyPr/>
        <a:lstStyle/>
        <a:p>
          <a:pPr algn="ctr"/>
          <a:endParaRPr lang="en-GB"/>
        </a:p>
      </dgm:t>
    </dgm:pt>
    <dgm:pt modelId="{A6107BEE-36E8-499F-987B-5DD0CCF1FF8F}" type="sibTrans" cxnId="{5CA16BCC-CC1B-48C0-B70C-C3D5449CAE94}">
      <dgm:prSet/>
      <dgm:spPr/>
      <dgm:t>
        <a:bodyPr/>
        <a:lstStyle/>
        <a:p>
          <a:pPr algn="ctr"/>
          <a:endParaRPr lang="en-GB"/>
        </a:p>
      </dgm:t>
    </dgm:pt>
    <dgm:pt modelId="{B04D05A2-1382-4EAC-90AB-F179BE904BC1}">
      <dgm:prSet phldrT="[Text]"/>
      <dgm:spPr/>
      <dgm:t>
        <a:bodyPr/>
        <a:lstStyle/>
        <a:p>
          <a:pPr algn="ctr"/>
          <a:r>
            <a:rPr lang="en-GB" dirty="0" smtClean="0"/>
            <a:t>Information Relation</a:t>
          </a:r>
          <a:endParaRPr lang="en-GB" dirty="0"/>
        </a:p>
      </dgm:t>
    </dgm:pt>
    <dgm:pt modelId="{E9A4A9F9-82D9-4A2E-9171-0D1833C02885}" type="parTrans" cxnId="{EC00E79D-B4BB-4243-8546-8AB8CD06E8D6}">
      <dgm:prSet/>
      <dgm:spPr/>
      <dgm:t>
        <a:bodyPr/>
        <a:lstStyle/>
        <a:p>
          <a:pPr algn="ctr"/>
          <a:endParaRPr lang="en-GB"/>
        </a:p>
      </dgm:t>
    </dgm:pt>
    <dgm:pt modelId="{F8C0E585-E8A3-4D2E-99CE-A842E94180A9}" type="sibTrans" cxnId="{EC00E79D-B4BB-4243-8546-8AB8CD06E8D6}">
      <dgm:prSet/>
      <dgm:spPr/>
      <dgm:t>
        <a:bodyPr/>
        <a:lstStyle/>
        <a:p>
          <a:pPr algn="ctr"/>
          <a:endParaRPr lang="en-GB"/>
        </a:p>
      </dgm:t>
    </dgm:pt>
    <dgm:pt modelId="{DFDDEA8D-8200-4A42-9691-599170A7861F}">
      <dgm:prSet phldrT="[Text]"/>
      <dgm:spPr/>
      <dgm:t>
        <a:bodyPr/>
        <a:lstStyle/>
        <a:p>
          <a:pPr algn="ctr"/>
          <a:r>
            <a:rPr lang="en-GB" dirty="0" smtClean="0"/>
            <a:t>pretends</a:t>
          </a:r>
          <a:endParaRPr lang="en-GB" dirty="0"/>
        </a:p>
      </dgm:t>
    </dgm:pt>
    <dgm:pt modelId="{10CACBDD-4886-4784-A7E6-AF139F33A6B4}" type="parTrans" cxnId="{332EE5A8-0564-46A5-B507-D88A65D1C0A9}">
      <dgm:prSet/>
      <dgm:spPr/>
      <dgm:t>
        <a:bodyPr/>
        <a:lstStyle/>
        <a:p>
          <a:pPr algn="ctr"/>
          <a:endParaRPr lang="en-GB"/>
        </a:p>
      </dgm:t>
    </dgm:pt>
    <dgm:pt modelId="{97F60592-F3FD-409D-BB35-A0A1C559961E}" type="sibTrans" cxnId="{332EE5A8-0564-46A5-B507-D88A65D1C0A9}">
      <dgm:prSet/>
      <dgm:spPr/>
      <dgm:t>
        <a:bodyPr/>
        <a:lstStyle/>
        <a:p>
          <a:pPr algn="ctr"/>
          <a:endParaRPr lang="en-GB"/>
        </a:p>
      </dgm:t>
    </dgm:pt>
    <dgm:pt modelId="{CBE57247-778A-4269-A0E4-6A63C13639EA}">
      <dgm:prSet phldrT="[Text]"/>
      <dgm:spPr/>
      <dgm:t>
        <a:bodyPr/>
        <a:lstStyle/>
        <a:p>
          <a:pPr algn="ctr"/>
          <a:r>
            <a:rPr lang="en-GB" dirty="0" smtClean="0"/>
            <a:t>believes</a:t>
          </a:r>
          <a:endParaRPr lang="en-GB" dirty="0"/>
        </a:p>
      </dgm:t>
    </dgm:pt>
    <dgm:pt modelId="{D8DEC050-36BC-40A0-A046-23097A4E891D}" type="parTrans" cxnId="{B4631BEB-E179-41B0-9879-A01E2942011A}">
      <dgm:prSet/>
      <dgm:spPr/>
      <dgm:t>
        <a:bodyPr/>
        <a:lstStyle/>
        <a:p>
          <a:pPr algn="ctr"/>
          <a:endParaRPr lang="en-GB"/>
        </a:p>
      </dgm:t>
    </dgm:pt>
    <dgm:pt modelId="{F7DDB3D5-45CE-4F38-ADD2-2BDCDCE43467}" type="sibTrans" cxnId="{B4631BEB-E179-41B0-9879-A01E2942011A}">
      <dgm:prSet/>
      <dgm:spPr/>
      <dgm:t>
        <a:bodyPr/>
        <a:lstStyle/>
        <a:p>
          <a:pPr algn="ctr"/>
          <a:endParaRPr lang="en-GB"/>
        </a:p>
      </dgm:t>
    </dgm:pt>
    <dgm:pt modelId="{468254E3-889D-49C4-8566-249843E743DA}">
      <dgm:prSet phldrT="[Text]"/>
      <dgm:spPr/>
      <dgm:t>
        <a:bodyPr/>
        <a:lstStyle/>
        <a:p>
          <a:pPr algn="ctr"/>
          <a:r>
            <a:rPr lang="en-GB" dirty="0" smtClean="0"/>
            <a:t>Object</a:t>
          </a:r>
          <a:endParaRPr lang="en-GB" dirty="0"/>
        </a:p>
      </dgm:t>
    </dgm:pt>
    <dgm:pt modelId="{C019011E-AAB1-4BEE-BF52-0ED0A9B3E031}" type="parTrans" cxnId="{1587DA23-BA00-4936-8297-770025C66345}">
      <dgm:prSet/>
      <dgm:spPr/>
      <dgm:t>
        <a:bodyPr/>
        <a:lstStyle/>
        <a:p>
          <a:pPr algn="ctr"/>
          <a:endParaRPr lang="en-GB"/>
        </a:p>
      </dgm:t>
    </dgm:pt>
    <dgm:pt modelId="{222941C6-7EFE-4293-8143-D30631BDC284}" type="sibTrans" cxnId="{1587DA23-BA00-4936-8297-770025C66345}">
      <dgm:prSet/>
      <dgm:spPr/>
      <dgm:t>
        <a:bodyPr/>
        <a:lstStyle/>
        <a:p>
          <a:pPr algn="ctr"/>
          <a:endParaRPr lang="en-GB"/>
        </a:p>
      </dgm:t>
    </dgm:pt>
    <dgm:pt modelId="{8AC6C589-707D-4133-87AE-7B47740B4648}">
      <dgm:prSet phldrT="[Text]"/>
      <dgm:spPr/>
      <dgm:t>
        <a:bodyPr/>
        <a:lstStyle/>
        <a:p>
          <a:pPr algn="ctr"/>
          <a:r>
            <a:rPr lang="en-GB" dirty="0" smtClean="0"/>
            <a:t>this banana</a:t>
          </a:r>
          <a:endParaRPr lang="en-GB" dirty="0"/>
        </a:p>
      </dgm:t>
    </dgm:pt>
    <dgm:pt modelId="{7427C968-EC0F-45DC-8059-F8E88A2AFCD3}" type="parTrans" cxnId="{967E8B30-7F45-494B-8FF3-D7187F4127D5}">
      <dgm:prSet/>
      <dgm:spPr/>
      <dgm:t>
        <a:bodyPr/>
        <a:lstStyle/>
        <a:p>
          <a:pPr algn="ctr"/>
          <a:endParaRPr lang="en-GB"/>
        </a:p>
      </dgm:t>
    </dgm:pt>
    <dgm:pt modelId="{BD0B9500-42E9-4B8A-9588-AF26D40F2E0F}" type="sibTrans" cxnId="{967E8B30-7F45-494B-8FF3-D7187F4127D5}">
      <dgm:prSet/>
      <dgm:spPr/>
      <dgm:t>
        <a:bodyPr/>
        <a:lstStyle/>
        <a:p>
          <a:pPr algn="ctr"/>
          <a:endParaRPr lang="en-GB"/>
        </a:p>
      </dgm:t>
    </dgm:pt>
    <dgm:pt modelId="{7F1893DD-50B4-449B-A52D-843CB76920D2}">
      <dgm:prSet phldrT="[Text]"/>
      <dgm:spPr/>
      <dgm:t>
        <a:bodyPr/>
        <a:lstStyle/>
        <a:p>
          <a:pPr algn="ctr"/>
          <a:r>
            <a:rPr lang="en-GB" dirty="0" smtClean="0"/>
            <a:t>the marble</a:t>
          </a:r>
          <a:endParaRPr lang="en-GB" dirty="0"/>
        </a:p>
      </dgm:t>
    </dgm:pt>
    <dgm:pt modelId="{84E62A21-D154-4695-9E93-B716E74AF42A}" type="parTrans" cxnId="{499F91E2-D307-4C3F-AC88-4207D1EE45E9}">
      <dgm:prSet/>
      <dgm:spPr/>
      <dgm:t>
        <a:bodyPr/>
        <a:lstStyle/>
        <a:p>
          <a:pPr algn="ctr"/>
          <a:endParaRPr lang="en-GB"/>
        </a:p>
      </dgm:t>
    </dgm:pt>
    <dgm:pt modelId="{B4FAF403-A25B-4A2C-8D96-42DADD3AE3E8}" type="sibTrans" cxnId="{499F91E2-D307-4C3F-AC88-4207D1EE45E9}">
      <dgm:prSet/>
      <dgm:spPr/>
      <dgm:t>
        <a:bodyPr/>
        <a:lstStyle/>
        <a:p>
          <a:pPr algn="ctr"/>
          <a:endParaRPr lang="en-GB"/>
        </a:p>
      </dgm:t>
    </dgm:pt>
    <dgm:pt modelId="{42BD2409-6C30-4B7B-BF47-2F3511B46E66}">
      <dgm:prSet/>
      <dgm:spPr/>
      <dgm:t>
        <a:bodyPr/>
        <a:lstStyle/>
        <a:p>
          <a:pPr algn="ctr"/>
          <a:r>
            <a:rPr lang="en-GB" dirty="0" smtClean="0"/>
            <a:t>Proposition</a:t>
          </a:r>
          <a:endParaRPr lang="en-GB" dirty="0"/>
        </a:p>
      </dgm:t>
    </dgm:pt>
    <dgm:pt modelId="{4FE38A8F-E2E5-4221-82FF-5EC078B31916}" type="parTrans" cxnId="{42A6FE32-1419-430C-982B-8E05F9C21FE2}">
      <dgm:prSet/>
      <dgm:spPr/>
      <dgm:t>
        <a:bodyPr/>
        <a:lstStyle/>
        <a:p>
          <a:pPr algn="ctr"/>
          <a:endParaRPr lang="en-GB"/>
        </a:p>
      </dgm:t>
    </dgm:pt>
    <dgm:pt modelId="{8FCAF122-CD42-4A47-9E61-F4792FF27DFB}" type="sibTrans" cxnId="{42A6FE32-1419-430C-982B-8E05F9C21FE2}">
      <dgm:prSet/>
      <dgm:spPr/>
      <dgm:t>
        <a:bodyPr/>
        <a:lstStyle/>
        <a:p>
          <a:pPr algn="ctr"/>
          <a:endParaRPr lang="en-GB"/>
        </a:p>
      </dgm:t>
    </dgm:pt>
    <dgm:pt modelId="{31EAC14C-CE2E-410D-B034-FD5E8DEE9BA9}">
      <dgm:prSet/>
      <dgm:spPr/>
      <dgm:t>
        <a:bodyPr/>
        <a:lstStyle/>
        <a:p>
          <a:pPr algn="ctr"/>
          <a:r>
            <a:rPr lang="en-GB" dirty="0" smtClean="0"/>
            <a:t>is a telephone</a:t>
          </a:r>
          <a:endParaRPr lang="en-GB" dirty="0"/>
        </a:p>
      </dgm:t>
    </dgm:pt>
    <dgm:pt modelId="{46DDE01C-6A31-4DD3-83BE-57EA94C3D12A}" type="parTrans" cxnId="{01252D83-FF47-495C-BB2A-943D56580BB7}">
      <dgm:prSet/>
      <dgm:spPr/>
      <dgm:t>
        <a:bodyPr/>
        <a:lstStyle/>
        <a:p>
          <a:pPr algn="ctr"/>
          <a:endParaRPr lang="en-GB"/>
        </a:p>
      </dgm:t>
    </dgm:pt>
    <dgm:pt modelId="{DEBFF545-4EE9-4171-AA7E-F73DD000F724}" type="sibTrans" cxnId="{01252D83-FF47-495C-BB2A-943D56580BB7}">
      <dgm:prSet/>
      <dgm:spPr/>
      <dgm:t>
        <a:bodyPr/>
        <a:lstStyle/>
        <a:p>
          <a:pPr algn="ctr"/>
          <a:endParaRPr lang="en-GB"/>
        </a:p>
      </dgm:t>
    </dgm:pt>
    <dgm:pt modelId="{A1A07D68-92B0-459A-B413-076949385CA7}">
      <dgm:prSet/>
      <dgm:spPr/>
      <dgm:t>
        <a:bodyPr/>
        <a:lstStyle/>
        <a:p>
          <a:pPr algn="ctr"/>
          <a:r>
            <a:rPr lang="en-GB" dirty="0" smtClean="0"/>
            <a:t>is in the basket</a:t>
          </a:r>
          <a:endParaRPr lang="en-GB" dirty="0"/>
        </a:p>
      </dgm:t>
    </dgm:pt>
    <dgm:pt modelId="{F2BA5BE2-CF77-44D0-8D5C-DEA5AD7C137D}" type="parTrans" cxnId="{5567FF70-2306-4DE7-8278-3CCA5794502F}">
      <dgm:prSet/>
      <dgm:spPr/>
      <dgm:t>
        <a:bodyPr/>
        <a:lstStyle/>
        <a:p>
          <a:pPr algn="ctr"/>
          <a:endParaRPr lang="en-GB"/>
        </a:p>
      </dgm:t>
    </dgm:pt>
    <dgm:pt modelId="{5F63DD62-9DE7-45A6-B91E-E5123BA66435}" type="sibTrans" cxnId="{5567FF70-2306-4DE7-8278-3CCA5794502F}">
      <dgm:prSet/>
      <dgm:spPr/>
      <dgm:t>
        <a:bodyPr/>
        <a:lstStyle/>
        <a:p>
          <a:pPr algn="ctr"/>
          <a:endParaRPr lang="en-GB"/>
        </a:p>
      </dgm:t>
    </dgm:pt>
    <dgm:pt modelId="{E68CB588-8BD3-4B08-9DC2-88EE7D0D57EF}" type="pres">
      <dgm:prSet presAssocID="{B21AE77F-94E5-484C-A392-DB471585FFE1}" presName="Name0" presStyleCnt="0">
        <dgm:presLayoutVars>
          <dgm:chPref val="3"/>
          <dgm:dir/>
          <dgm:animLvl val="lvl"/>
          <dgm:resizeHandles/>
        </dgm:presLayoutVars>
      </dgm:prSet>
      <dgm:spPr/>
      <dgm:t>
        <a:bodyPr/>
        <a:lstStyle/>
        <a:p>
          <a:endParaRPr lang="en-GB"/>
        </a:p>
      </dgm:t>
    </dgm:pt>
    <dgm:pt modelId="{EFDBC64A-93BF-42EC-96C0-E2EC1BCACB42}" type="pres">
      <dgm:prSet presAssocID="{06F45D60-3414-402B-8465-9696C4E713C3}" presName="horFlow" presStyleCnt="0"/>
      <dgm:spPr/>
    </dgm:pt>
    <dgm:pt modelId="{F6CF032C-9D7C-4786-8437-4512FAEE7AA5}" type="pres">
      <dgm:prSet presAssocID="{06F45D60-3414-402B-8465-9696C4E713C3}" presName="bigChev" presStyleLbl="node1" presStyleIdx="0" presStyleCnt="4"/>
      <dgm:spPr/>
      <dgm:t>
        <a:bodyPr/>
        <a:lstStyle/>
        <a:p>
          <a:endParaRPr lang="en-GB"/>
        </a:p>
      </dgm:t>
    </dgm:pt>
    <dgm:pt modelId="{DCA72A2E-9D1D-4344-99D3-B42F3D0B7CDA}" type="pres">
      <dgm:prSet presAssocID="{13C80AAD-D745-4CC2-BA78-6D6A0C81B613}" presName="parTrans" presStyleCnt="0"/>
      <dgm:spPr/>
    </dgm:pt>
    <dgm:pt modelId="{0C302327-C7BC-46FA-AFF3-035AFA867344}" type="pres">
      <dgm:prSet presAssocID="{422008D1-E798-46EE-8C85-A2BF96E438A4}" presName="node" presStyleLbl="alignAccFollowNode1" presStyleIdx="0" presStyleCnt="8">
        <dgm:presLayoutVars>
          <dgm:bulletEnabled val="1"/>
        </dgm:presLayoutVars>
      </dgm:prSet>
      <dgm:spPr/>
      <dgm:t>
        <a:bodyPr/>
        <a:lstStyle/>
        <a:p>
          <a:endParaRPr lang="en-GB"/>
        </a:p>
      </dgm:t>
    </dgm:pt>
    <dgm:pt modelId="{B03AE527-C730-48F6-9B95-3DEB6F9B2F9C}" type="pres">
      <dgm:prSet presAssocID="{41596465-BEAF-4E4C-9658-0474675280B1}" presName="sibTrans" presStyleCnt="0"/>
      <dgm:spPr/>
    </dgm:pt>
    <dgm:pt modelId="{46841E8E-8085-4839-8E5F-9BDA1D08724D}" type="pres">
      <dgm:prSet presAssocID="{074C1912-6903-4FC4-B58D-762FE20E13CF}" presName="node" presStyleLbl="alignAccFollowNode1" presStyleIdx="1" presStyleCnt="8">
        <dgm:presLayoutVars>
          <dgm:bulletEnabled val="1"/>
        </dgm:presLayoutVars>
      </dgm:prSet>
      <dgm:spPr/>
      <dgm:t>
        <a:bodyPr/>
        <a:lstStyle/>
        <a:p>
          <a:endParaRPr lang="en-GB"/>
        </a:p>
      </dgm:t>
    </dgm:pt>
    <dgm:pt modelId="{623940DF-2A98-433E-B46C-EF184D057472}" type="pres">
      <dgm:prSet presAssocID="{06F45D60-3414-402B-8465-9696C4E713C3}" presName="vSp" presStyleCnt="0"/>
      <dgm:spPr/>
    </dgm:pt>
    <dgm:pt modelId="{1F419141-D1DB-40A2-95D9-C1DF6567F13E}" type="pres">
      <dgm:prSet presAssocID="{B04D05A2-1382-4EAC-90AB-F179BE904BC1}" presName="horFlow" presStyleCnt="0"/>
      <dgm:spPr/>
    </dgm:pt>
    <dgm:pt modelId="{08EAD007-B726-4271-99AE-C883F036EE37}" type="pres">
      <dgm:prSet presAssocID="{B04D05A2-1382-4EAC-90AB-F179BE904BC1}" presName="bigChev" presStyleLbl="node1" presStyleIdx="1" presStyleCnt="4"/>
      <dgm:spPr/>
      <dgm:t>
        <a:bodyPr/>
        <a:lstStyle/>
        <a:p>
          <a:endParaRPr lang="en-GB"/>
        </a:p>
      </dgm:t>
    </dgm:pt>
    <dgm:pt modelId="{D7036860-ECDD-4918-AEBF-E069540B5B19}" type="pres">
      <dgm:prSet presAssocID="{10CACBDD-4886-4784-A7E6-AF139F33A6B4}" presName="parTrans" presStyleCnt="0"/>
      <dgm:spPr/>
    </dgm:pt>
    <dgm:pt modelId="{9F49F5EB-78ED-459A-9BD7-A4EA39033FA4}" type="pres">
      <dgm:prSet presAssocID="{DFDDEA8D-8200-4A42-9691-599170A7861F}" presName="node" presStyleLbl="alignAccFollowNode1" presStyleIdx="2" presStyleCnt="8">
        <dgm:presLayoutVars>
          <dgm:bulletEnabled val="1"/>
        </dgm:presLayoutVars>
      </dgm:prSet>
      <dgm:spPr/>
      <dgm:t>
        <a:bodyPr/>
        <a:lstStyle/>
        <a:p>
          <a:endParaRPr lang="en-GB"/>
        </a:p>
      </dgm:t>
    </dgm:pt>
    <dgm:pt modelId="{DF34509B-799D-4124-AE3F-090CE0965DB7}" type="pres">
      <dgm:prSet presAssocID="{97F60592-F3FD-409D-BB35-A0A1C559961E}" presName="sibTrans" presStyleCnt="0"/>
      <dgm:spPr/>
    </dgm:pt>
    <dgm:pt modelId="{AF25A550-22C7-4AEF-8E4D-D5A0DEB70735}" type="pres">
      <dgm:prSet presAssocID="{CBE57247-778A-4269-A0E4-6A63C13639EA}" presName="node" presStyleLbl="alignAccFollowNode1" presStyleIdx="3" presStyleCnt="8">
        <dgm:presLayoutVars>
          <dgm:bulletEnabled val="1"/>
        </dgm:presLayoutVars>
      </dgm:prSet>
      <dgm:spPr/>
      <dgm:t>
        <a:bodyPr/>
        <a:lstStyle/>
        <a:p>
          <a:endParaRPr lang="en-GB"/>
        </a:p>
      </dgm:t>
    </dgm:pt>
    <dgm:pt modelId="{9266EB89-C932-4FB9-9DAC-52A99A73520A}" type="pres">
      <dgm:prSet presAssocID="{B04D05A2-1382-4EAC-90AB-F179BE904BC1}" presName="vSp" presStyleCnt="0"/>
      <dgm:spPr/>
    </dgm:pt>
    <dgm:pt modelId="{13A68A50-5E3A-462C-BA5A-40288EC8064E}" type="pres">
      <dgm:prSet presAssocID="{468254E3-889D-49C4-8566-249843E743DA}" presName="horFlow" presStyleCnt="0"/>
      <dgm:spPr/>
    </dgm:pt>
    <dgm:pt modelId="{9FF85725-9353-4A94-BDFB-A60E78F17FAB}" type="pres">
      <dgm:prSet presAssocID="{468254E3-889D-49C4-8566-249843E743DA}" presName="bigChev" presStyleLbl="node1" presStyleIdx="2" presStyleCnt="4"/>
      <dgm:spPr/>
      <dgm:t>
        <a:bodyPr/>
        <a:lstStyle/>
        <a:p>
          <a:endParaRPr lang="en-GB"/>
        </a:p>
      </dgm:t>
    </dgm:pt>
    <dgm:pt modelId="{24DAB908-A078-4D52-91DA-F3829EACE39B}" type="pres">
      <dgm:prSet presAssocID="{7427C968-EC0F-45DC-8059-F8E88A2AFCD3}" presName="parTrans" presStyleCnt="0"/>
      <dgm:spPr/>
    </dgm:pt>
    <dgm:pt modelId="{899A3CA9-320B-4ED5-B074-BBE1E0286A19}" type="pres">
      <dgm:prSet presAssocID="{8AC6C589-707D-4133-87AE-7B47740B4648}" presName="node" presStyleLbl="alignAccFollowNode1" presStyleIdx="4" presStyleCnt="8">
        <dgm:presLayoutVars>
          <dgm:bulletEnabled val="1"/>
        </dgm:presLayoutVars>
      </dgm:prSet>
      <dgm:spPr/>
      <dgm:t>
        <a:bodyPr/>
        <a:lstStyle/>
        <a:p>
          <a:endParaRPr lang="en-GB"/>
        </a:p>
      </dgm:t>
    </dgm:pt>
    <dgm:pt modelId="{51A6D336-0FAA-4C4B-A45C-1AC681ED0A31}" type="pres">
      <dgm:prSet presAssocID="{BD0B9500-42E9-4B8A-9588-AF26D40F2E0F}" presName="sibTrans" presStyleCnt="0"/>
      <dgm:spPr/>
    </dgm:pt>
    <dgm:pt modelId="{3E368560-0B0F-4588-A46A-1FF28278C3F7}" type="pres">
      <dgm:prSet presAssocID="{7F1893DD-50B4-449B-A52D-843CB76920D2}" presName="node" presStyleLbl="alignAccFollowNode1" presStyleIdx="5" presStyleCnt="8">
        <dgm:presLayoutVars>
          <dgm:bulletEnabled val="1"/>
        </dgm:presLayoutVars>
      </dgm:prSet>
      <dgm:spPr/>
      <dgm:t>
        <a:bodyPr/>
        <a:lstStyle/>
        <a:p>
          <a:endParaRPr lang="en-GB"/>
        </a:p>
      </dgm:t>
    </dgm:pt>
    <dgm:pt modelId="{7FC8E3CD-65F6-41D0-8216-54859B4BAE99}" type="pres">
      <dgm:prSet presAssocID="{468254E3-889D-49C4-8566-249843E743DA}" presName="vSp" presStyleCnt="0"/>
      <dgm:spPr/>
    </dgm:pt>
    <dgm:pt modelId="{3BC83381-5C08-4459-8670-52447FF26A6E}" type="pres">
      <dgm:prSet presAssocID="{42BD2409-6C30-4B7B-BF47-2F3511B46E66}" presName="horFlow" presStyleCnt="0"/>
      <dgm:spPr/>
    </dgm:pt>
    <dgm:pt modelId="{D7D0C13A-BE15-4BB9-A95B-E99A9BEF694E}" type="pres">
      <dgm:prSet presAssocID="{42BD2409-6C30-4B7B-BF47-2F3511B46E66}" presName="bigChev" presStyleLbl="node1" presStyleIdx="3" presStyleCnt="4"/>
      <dgm:spPr/>
      <dgm:t>
        <a:bodyPr/>
        <a:lstStyle/>
        <a:p>
          <a:endParaRPr lang="en-GB"/>
        </a:p>
      </dgm:t>
    </dgm:pt>
    <dgm:pt modelId="{9606F4F1-23F5-432D-8BD8-44378231F05B}" type="pres">
      <dgm:prSet presAssocID="{46DDE01C-6A31-4DD3-83BE-57EA94C3D12A}" presName="parTrans" presStyleCnt="0"/>
      <dgm:spPr/>
    </dgm:pt>
    <dgm:pt modelId="{FB3DFC6C-DDFE-4F8E-A009-DE60B364487B}" type="pres">
      <dgm:prSet presAssocID="{31EAC14C-CE2E-410D-B034-FD5E8DEE9BA9}" presName="node" presStyleLbl="alignAccFollowNode1" presStyleIdx="6" presStyleCnt="8">
        <dgm:presLayoutVars>
          <dgm:bulletEnabled val="1"/>
        </dgm:presLayoutVars>
      </dgm:prSet>
      <dgm:spPr/>
      <dgm:t>
        <a:bodyPr/>
        <a:lstStyle/>
        <a:p>
          <a:endParaRPr lang="en-GB"/>
        </a:p>
      </dgm:t>
    </dgm:pt>
    <dgm:pt modelId="{E7B9173E-0975-47CD-9C54-B2BFCA9231DD}" type="pres">
      <dgm:prSet presAssocID="{DEBFF545-4EE9-4171-AA7E-F73DD000F724}" presName="sibTrans" presStyleCnt="0"/>
      <dgm:spPr/>
    </dgm:pt>
    <dgm:pt modelId="{38DAE873-5E4B-4C53-93D0-652E3442FBB8}" type="pres">
      <dgm:prSet presAssocID="{A1A07D68-92B0-459A-B413-076949385CA7}" presName="node" presStyleLbl="alignAccFollowNode1" presStyleIdx="7" presStyleCnt="8">
        <dgm:presLayoutVars>
          <dgm:bulletEnabled val="1"/>
        </dgm:presLayoutVars>
      </dgm:prSet>
      <dgm:spPr/>
      <dgm:t>
        <a:bodyPr/>
        <a:lstStyle/>
        <a:p>
          <a:endParaRPr lang="en-GB"/>
        </a:p>
      </dgm:t>
    </dgm:pt>
  </dgm:ptLst>
  <dgm:cxnLst>
    <dgm:cxn modelId="{A4E196BF-EFDE-4951-9331-6C3C3E6C48A3}" type="presOf" srcId="{B04D05A2-1382-4EAC-90AB-F179BE904BC1}" destId="{08EAD007-B726-4271-99AE-C883F036EE37}" srcOrd="0" destOrd="0" presId="urn:microsoft.com/office/officeart/2005/8/layout/lProcess3"/>
    <dgm:cxn modelId="{CF4108EE-0128-45A4-93EC-2E89AC9CF1E3}" type="presOf" srcId="{7F1893DD-50B4-449B-A52D-843CB76920D2}" destId="{3E368560-0B0F-4588-A46A-1FF28278C3F7}" srcOrd="0" destOrd="0" presId="urn:microsoft.com/office/officeart/2005/8/layout/lProcess3"/>
    <dgm:cxn modelId="{DB419EC4-FC3D-413A-AC28-459BB201449B}" srcId="{06F45D60-3414-402B-8465-9696C4E713C3}" destId="{422008D1-E798-46EE-8C85-A2BF96E438A4}" srcOrd="0" destOrd="0" parTransId="{13C80AAD-D745-4CC2-BA78-6D6A0C81B613}" sibTransId="{41596465-BEAF-4E4C-9658-0474675280B1}"/>
    <dgm:cxn modelId="{AD8877D3-435B-4C59-ABDF-8BC84D9CCEF2}" type="presOf" srcId="{B21AE77F-94E5-484C-A392-DB471585FFE1}" destId="{E68CB588-8BD3-4B08-9DC2-88EE7D0D57EF}" srcOrd="0" destOrd="0" presId="urn:microsoft.com/office/officeart/2005/8/layout/lProcess3"/>
    <dgm:cxn modelId="{DF0F4D7A-9ADA-4DD3-B7EB-713FE6043FF4}" type="presOf" srcId="{06F45D60-3414-402B-8465-9696C4E713C3}" destId="{F6CF032C-9D7C-4786-8437-4512FAEE7AA5}" srcOrd="0" destOrd="0" presId="urn:microsoft.com/office/officeart/2005/8/layout/lProcess3"/>
    <dgm:cxn modelId="{9062C5DD-101E-4A9A-A0BA-94408BA8D693}" type="presOf" srcId="{CBE57247-778A-4269-A0E4-6A63C13639EA}" destId="{AF25A550-22C7-4AEF-8E4D-D5A0DEB70735}" srcOrd="0" destOrd="0" presId="urn:microsoft.com/office/officeart/2005/8/layout/lProcess3"/>
    <dgm:cxn modelId="{AD480F82-27C8-404F-890A-CCDE6E3257A7}" type="presOf" srcId="{422008D1-E798-46EE-8C85-A2BF96E438A4}" destId="{0C302327-C7BC-46FA-AFF3-035AFA867344}" srcOrd="0" destOrd="0" presId="urn:microsoft.com/office/officeart/2005/8/layout/lProcess3"/>
    <dgm:cxn modelId="{E8C14EAD-EF07-427C-80F8-C9275E6C6F97}" type="presOf" srcId="{468254E3-889D-49C4-8566-249843E743DA}" destId="{9FF85725-9353-4A94-BDFB-A60E78F17FAB}" srcOrd="0" destOrd="0" presId="urn:microsoft.com/office/officeart/2005/8/layout/lProcess3"/>
    <dgm:cxn modelId="{0E796D38-B610-4722-8459-41E485B107E9}" srcId="{B21AE77F-94E5-484C-A392-DB471585FFE1}" destId="{06F45D60-3414-402B-8465-9696C4E713C3}" srcOrd="0" destOrd="0" parTransId="{67C61BB7-7D29-4259-A6E3-9F2EA1492423}" sibTransId="{7B4B0A8E-FD68-4F9C-9BFB-4EE543D1F73A}"/>
    <dgm:cxn modelId="{499F91E2-D307-4C3F-AC88-4207D1EE45E9}" srcId="{468254E3-889D-49C4-8566-249843E743DA}" destId="{7F1893DD-50B4-449B-A52D-843CB76920D2}" srcOrd="1" destOrd="0" parTransId="{84E62A21-D154-4695-9E93-B716E74AF42A}" sibTransId="{B4FAF403-A25B-4A2C-8D96-42DADD3AE3E8}"/>
    <dgm:cxn modelId="{1587DA23-BA00-4936-8297-770025C66345}" srcId="{B21AE77F-94E5-484C-A392-DB471585FFE1}" destId="{468254E3-889D-49C4-8566-249843E743DA}" srcOrd="2" destOrd="0" parTransId="{C019011E-AAB1-4BEE-BF52-0ED0A9B3E031}" sibTransId="{222941C6-7EFE-4293-8143-D30631BDC284}"/>
    <dgm:cxn modelId="{7ED87335-869F-4F06-871C-D85BCC857126}" type="presOf" srcId="{31EAC14C-CE2E-410D-B034-FD5E8DEE9BA9}" destId="{FB3DFC6C-DDFE-4F8E-A009-DE60B364487B}" srcOrd="0" destOrd="0" presId="urn:microsoft.com/office/officeart/2005/8/layout/lProcess3"/>
    <dgm:cxn modelId="{053CAC77-4ECC-47D5-876A-21E4933A6591}" type="presOf" srcId="{8AC6C589-707D-4133-87AE-7B47740B4648}" destId="{899A3CA9-320B-4ED5-B074-BBE1E0286A19}" srcOrd="0" destOrd="0" presId="urn:microsoft.com/office/officeart/2005/8/layout/lProcess3"/>
    <dgm:cxn modelId="{42A6FE32-1419-430C-982B-8E05F9C21FE2}" srcId="{B21AE77F-94E5-484C-A392-DB471585FFE1}" destId="{42BD2409-6C30-4B7B-BF47-2F3511B46E66}" srcOrd="3" destOrd="0" parTransId="{4FE38A8F-E2E5-4221-82FF-5EC078B31916}" sibTransId="{8FCAF122-CD42-4A47-9E61-F4792FF27DFB}"/>
    <dgm:cxn modelId="{01252D83-FF47-495C-BB2A-943D56580BB7}" srcId="{42BD2409-6C30-4B7B-BF47-2F3511B46E66}" destId="{31EAC14C-CE2E-410D-B034-FD5E8DEE9BA9}" srcOrd="0" destOrd="0" parTransId="{46DDE01C-6A31-4DD3-83BE-57EA94C3D12A}" sibTransId="{DEBFF545-4EE9-4171-AA7E-F73DD000F724}"/>
    <dgm:cxn modelId="{BF927681-F213-4F86-BBDA-2D34FC8BBDF1}" type="presOf" srcId="{42BD2409-6C30-4B7B-BF47-2F3511B46E66}" destId="{D7D0C13A-BE15-4BB9-A95B-E99A9BEF694E}" srcOrd="0" destOrd="0" presId="urn:microsoft.com/office/officeart/2005/8/layout/lProcess3"/>
    <dgm:cxn modelId="{5CA16BCC-CC1B-48C0-B70C-C3D5449CAE94}" srcId="{06F45D60-3414-402B-8465-9696C4E713C3}" destId="{074C1912-6903-4FC4-B58D-762FE20E13CF}" srcOrd="1" destOrd="0" parTransId="{243A6C26-349B-4218-BD80-AFEA7D41B702}" sibTransId="{A6107BEE-36E8-499F-987B-5DD0CCF1FF8F}"/>
    <dgm:cxn modelId="{332EE5A8-0564-46A5-B507-D88A65D1C0A9}" srcId="{B04D05A2-1382-4EAC-90AB-F179BE904BC1}" destId="{DFDDEA8D-8200-4A42-9691-599170A7861F}" srcOrd="0" destOrd="0" parTransId="{10CACBDD-4886-4784-A7E6-AF139F33A6B4}" sibTransId="{97F60592-F3FD-409D-BB35-A0A1C559961E}"/>
    <dgm:cxn modelId="{457C73AC-0560-4B54-9D6F-301F2F0350B6}" type="presOf" srcId="{074C1912-6903-4FC4-B58D-762FE20E13CF}" destId="{46841E8E-8085-4839-8E5F-9BDA1D08724D}" srcOrd="0" destOrd="0" presId="urn:microsoft.com/office/officeart/2005/8/layout/lProcess3"/>
    <dgm:cxn modelId="{C1D7B20C-467A-4BBE-855A-E2F1D1053121}" type="presOf" srcId="{DFDDEA8D-8200-4A42-9691-599170A7861F}" destId="{9F49F5EB-78ED-459A-9BD7-A4EA39033FA4}" srcOrd="0" destOrd="0" presId="urn:microsoft.com/office/officeart/2005/8/layout/lProcess3"/>
    <dgm:cxn modelId="{967E8B30-7F45-494B-8FF3-D7187F4127D5}" srcId="{468254E3-889D-49C4-8566-249843E743DA}" destId="{8AC6C589-707D-4133-87AE-7B47740B4648}" srcOrd="0" destOrd="0" parTransId="{7427C968-EC0F-45DC-8059-F8E88A2AFCD3}" sibTransId="{BD0B9500-42E9-4B8A-9588-AF26D40F2E0F}"/>
    <dgm:cxn modelId="{5567FF70-2306-4DE7-8278-3CCA5794502F}" srcId="{42BD2409-6C30-4B7B-BF47-2F3511B46E66}" destId="{A1A07D68-92B0-459A-B413-076949385CA7}" srcOrd="1" destOrd="0" parTransId="{F2BA5BE2-CF77-44D0-8D5C-DEA5AD7C137D}" sibTransId="{5F63DD62-9DE7-45A6-B91E-E5123BA66435}"/>
    <dgm:cxn modelId="{39FC95F3-4F2B-49A2-BBF5-D0D23A94ECB4}" type="presOf" srcId="{A1A07D68-92B0-459A-B413-076949385CA7}" destId="{38DAE873-5E4B-4C53-93D0-652E3442FBB8}" srcOrd="0" destOrd="0" presId="urn:microsoft.com/office/officeart/2005/8/layout/lProcess3"/>
    <dgm:cxn modelId="{B4631BEB-E179-41B0-9879-A01E2942011A}" srcId="{B04D05A2-1382-4EAC-90AB-F179BE904BC1}" destId="{CBE57247-778A-4269-A0E4-6A63C13639EA}" srcOrd="1" destOrd="0" parTransId="{D8DEC050-36BC-40A0-A046-23097A4E891D}" sibTransId="{F7DDB3D5-45CE-4F38-ADD2-2BDCDCE43467}"/>
    <dgm:cxn modelId="{EC00E79D-B4BB-4243-8546-8AB8CD06E8D6}" srcId="{B21AE77F-94E5-484C-A392-DB471585FFE1}" destId="{B04D05A2-1382-4EAC-90AB-F179BE904BC1}" srcOrd="1" destOrd="0" parTransId="{E9A4A9F9-82D9-4A2E-9171-0D1833C02885}" sibTransId="{F8C0E585-E8A3-4D2E-99CE-A842E94180A9}"/>
    <dgm:cxn modelId="{6F0C39B8-5EC0-4AC6-908B-5C19A6809869}" type="presParOf" srcId="{E68CB588-8BD3-4B08-9DC2-88EE7D0D57EF}" destId="{EFDBC64A-93BF-42EC-96C0-E2EC1BCACB42}" srcOrd="0" destOrd="0" presId="urn:microsoft.com/office/officeart/2005/8/layout/lProcess3"/>
    <dgm:cxn modelId="{ABAF7A66-C724-461A-9F88-B3DA5585C41D}" type="presParOf" srcId="{EFDBC64A-93BF-42EC-96C0-E2EC1BCACB42}" destId="{F6CF032C-9D7C-4786-8437-4512FAEE7AA5}" srcOrd="0" destOrd="0" presId="urn:microsoft.com/office/officeart/2005/8/layout/lProcess3"/>
    <dgm:cxn modelId="{32FF2D42-AF4A-4431-8134-E6D9CD4DF594}" type="presParOf" srcId="{EFDBC64A-93BF-42EC-96C0-E2EC1BCACB42}" destId="{DCA72A2E-9D1D-4344-99D3-B42F3D0B7CDA}" srcOrd="1" destOrd="0" presId="urn:microsoft.com/office/officeart/2005/8/layout/lProcess3"/>
    <dgm:cxn modelId="{C929FA19-5685-4B04-860A-1576FB79BE5A}" type="presParOf" srcId="{EFDBC64A-93BF-42EC-96C0-E2EC1BCACB42}" destId="{0C302327-C7BC-46FA-AFF3-035AFA867344}" srcOrd="2" destOrd="0" presId="urn:microsoft.com/office/officeart/2005/8/layout/lProcess3"/>
    <dgm:cxn modelId="{6FA28AA6-E484-4D51-810E-39BDA919619B}" type="presParOf" srcId="{EFDBC64A-93BF-42EC-96C0-E2EC1BCACB42}" destId="{B03AE527-C730-48F6-9B95-3DEB6F9B2F9C}" srcOrd="3" destOrd="0" presId="urn:microsoft.com/office/officeart/2005/8/layout/lProcess3"/>
    <dgm:cxn modelId="{E7BE45FA-033C-43CF-A0ED-914C4BCCF1CA}" type="presParOf" srcId="{EFDBC64A-93BF-42EC-96C0-E2EC1BCACB42}" destId="{46841E8E-8085-4839-8E5F-9BDA1D08724D}" srcOrd="4" destOrd="0" presId="urn:microsoft.com/office/officeart/2005/8/layout/lProcess3"/>
    <dgm:cxn modelId="{450B5D3D-73E3-4732-9DE4-14D6C1D2DC4F}" type="presParOf" srcId="{E68CB588-8BD3-4B08-9DC2-88EE7D0D57EF}" destId="{623940DF-2A98-433E-B46C-EF184D057472}" srcOrd="1" destOrd="0" presId="urn:microsoft.com/office/officeart/2005/8/layout/lProcess3"/>
    <dgm:cxn modelId="{682F6317-0D3E-4A4C-9033-1C8E8F7ADD9E}" type="presParOf" srcId="{E68CB588-8BD3-4B08-9DC2-88EE7D0D57EF}" destId="{1F419141-D1DB-40A2-95D9-C1DF6567F13E}" srcOrd="2" destOrd="0" presId="urn:microsoft.com/office/officeart/2005/8/layout/lProcess3"/>
    <dgm:cxn modelId="{56BC61FD-6A2B-4DEE-B8EB-B63C78F11003}" type="presParOf" srcId="{1F419141-D1DB-40A2-95D9-C1DF6567F13E}" destId="{08EAD007-B726-4271-99AE-C883F036EE37}" srcOrd="0" destOrd="0" presId="urn:microsoft.com/office/officeart/2005/8/layout/lProcess3"/>
    <dgm:cxn modelId="{52448060-075A-4809-BCBC-F4A021F9C263}" type="presParOf" srcId="{1F419141-D1DB-40A2-95D9-C1DF6567F13E}" destId="{D7036860-ECDD-4918-AEBF-E069540B5B19}" srcOrd="1" destOrd="0" presId="urn:microsoft.com/office/officeart/2005/8/layout/lProcess3"/>
    <dgm:cxn modelId="{41A0AEEE-76B7-42FE-ACAE-325CA6E52100}" type="presParOf" srcId="{1F419141-D1DB-40A2-95D9-C1DF6567F13E}" destId="{9F49F5EB-78ED-459A-9BD7-A4EA39033FA4}" srcOrd="2" destOrd="0" presId="urn:microsoft.com/office/officeart/2005/8/layout/lProcess3"/>
    <dgm:cxn modelId="{8E1E201A-3190-44DF-AB4D-15364483F143}" type="presParOf" srcId="{1F419141-D1DB-40A2-95D9-C1DF6567F13E}" destId="{DF34509B-799D-4124-AE3F-090CE0965DB7}" srcOrd="3" destOrd="0" presId="urn:microsoft.com/office/officeart/2005/8/layout/lProcess3"/>
    <dgm:cxn modelId="{19055A02-302C-47E0-AF6D-8E78433D1542}" type="presParOf" srcId="{1F419141-D1DB-40A2-95D9-C1DF6567F13E}" destId="{AF25A550-22C7-4AEF-8E4D-D5A0DEB70735}" srcOrd="4" destOrd="0" presId="urn:microsoft.com/office/officeart/2005/8/layout/lProcess3"/>
    <dgm:cxn modelId="{E469037A-3D74-48F3-BB74-1FDAAB8B3EDF}" type="presParOf" srcId="{E68CB588-8BD3-4B08-9DC2-88EE7D0D57EF}" destId="{9266EB89-C932-4FB9-9DAC-52A99A73520A}" srcOrd="3" destOrd="0" presId="urn:microsoft.com/office/officeart/2005/8/layout/lProcess3"/>
    <dgm:cxn modelId="{F33B6000-C43F-43C4-A948-2537ABE901F1}" type="presParOf" srcId="{E68CB588-8BD3-4B08-9DC2-88EE7D0D57EF}" destId="{13A68A50-5E3A-462C-BA5A-40288EC8064E}" srcOrd="4" destOrd="0" presId="urn:microsoft.com/office/officeart/2005/8/layout/lProcess3"/>
    <dgm:cxn modelId="{532819BA-F495-44ED-A12F-CDF8FEB3FB0B}" type="presParOf" srcId="{13A68A50-5E3A-462C-BA5A-40288EC8064E}" destId="{9FF85725-9353-4A94-BDFB-A60E78F17FAB}" srcOrd="0" destOrd="0" presId="urn:microsoft.com/office/officeart/2005/8/layout/lProcess3"/>
    <dgm:cxn modelId="{1D358097-469A-43A4-A059-3CA5F551F1ED}" type="presParOf" srcId="{13A68A50-5E3A-462C-BA5A-40288EC8064E}" destId="{24DAB908-A078-4D52-91DA-F3829EACE39B}" srcOrd="1" destOrd="0" presId="urn:microsoft.com/office/officeart/2005/8/layout/lProcess3"/>
    <dgm:cxn modelId="{1704FFC9-5467-45BF-9938-049A31864DC8}" type="presParOf" srcId="{13A68A50-5E3A-462C-BA5A-40288EC8064E}" destId="{899A3CA9-320B-4ED5-B074-BBE1E0286A19}" srcOrd="2" destOrd="0" presId="urn:microsoft.com/office/officeart/2005/8/layout/lProcess3"/>
    <dgm:cxn modelId="{DF715E4C-0DDA-428F-A3F9-6071D20071F7}" type="presParOf" srcId="{13A68A50-5E3A-462C-BA5A-40288EC8064E}" destId="{51A6D336-0FAA-4C4B-A45C-1AC681ED0A31}" srcOrd="3" destOrd="0" presId="urn:microsoft.com/office/officeart/2005/8/layout/lProcess3"/>
    <dgm:cxn modelId="{7807AC26-54EF-47BD-9B88-42E9C8689A24}" type="presParOf" srcId="{13A68A50-5E3A-462C-BA5A-40288EC8064E}" destId="{3E368560-0B0F-4588-A46A-1FF28278C3F7}" srcOrd="4" destOrd="0" presId="urn:microsoft.com/office/officeart/2005/8/layout/lProcess3"/>
    <dgm:cxn modelId="{BD754C48-E6B3-45D4-BD7F-F2C9AF935AAE}" type="presParOf" srcId="{E68CB588-8BD3-4B08-9DC2-88EE7D0D57EF}" destId="{7FC8E3CD-65F6-41D0-8216-54859B4BAE99}" srcOrd="5" destOrd="0" presId="urn:microsoft.com/office/officeart/2005/8/layout/lProcess3"/>
    <dgm:cxn modelId="{B81C33EF-0736-40A7-93D0-3AA3E2EBFDC9}" type="presParOf" srcId="{E68CB588-8BD3-4B08-9DC2-88EE7D0D57EF}" destId="{3BC83381-5C08-4459-8670-52447FF26A6E}" srcOrd="6" destOrd="0" presId="urn:microsoft.com/office/officeart/2005/8/layout/lProcess3"/>
    <dgm:cxn modelId="{0E85C7EA-150E-45B0-8EE3-4F5776D6D1E4}" type="presParOf" srcId="{3BC83381-5C08-4459-8670-52447FF26A6E}" destId="{D7D0C13A-BE15-4BB9-A95B-E99A9BEF694E}" srcOrd="0" destOrd="0" presId="urn:microsoft.com/office/officeart/2005/8/layout/lProcess3"/>
    <dgm:cxn modelId="{E1F00A34-4010-4D27-948E-6AC5D02E803A}" type="presParOf" srcId="{3BC83381-5C08-4459-8670-52447FF26A6E}" destId="{9606F4F1-23F5-432D-8BD8-44378231F05B}" srcOrd="1" destOrd="0" presId="urn:microsoft.com/office/officeart/2005/8/layout/lProcess3"/>
    <dgm:cxn modelId="{31135964-BEEA-4BB0-B1AA-EBA6109ED399}" type="presParOf" srcId="{3BC83381-5C08-4459-8670-52447FF26A6E}" destId="{FB3DFC6C-DDFE-4F8E-A009-DE60B364487B}" srcOrd="2" destOrd="0" presId="urn:microsoft.com/office/officeart/2005/8/layout/lProcess3"/>
    <dgm:cxn modelId="{C3ED8A9A-E819-4BA1-AB34-CF94D7C77382}" type="presParOf" srcId="{3BC83381-5C08-4459-8670-52447FF26A6E}" destId="{E7B9173E-0975-47CD-9C54-B2BFCA9231DD}" srcOrd="3" destOrd="0" presId="urn:microsoft.com/office/officeart/2005/8/layout/lProcess3"/>
    <dgm:cxn modelId="{4474CF2F-9705-4296-95E5-B5074085857F}" type="presParOf" srcId="{3BC83381-5C08-4459-8670-52447FF26A6E}" destId="{38DAE873-5E4B-4C53-93D0-652E3442FBB8}"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7CB607D-2813-4838-A56D-73969447D793}" type="doc">
      <dgm:prSet loTypeId="urn:microsoft.com/office/officeart/2005/8/layout/hProcess4" loCatId="process" qsTypeId="urn:microsoft.com/office/officeart/2005/8/quickstyle/3d1" qsCatId="3D" csTypeId="urn:microsoft.com/office/officeart/2005/8/colors/accent0_3" csCatId="mainScheme" phldr="1"/>
      <dgm:spPr/>
      <dgm:t>
        <a:bodyPr/>
        <a:lstStyle/>
        <a:p>
          <a:endParaRPr lang="en-GB"/>
        </a:p>
      </dgm:t>
    </dgm:pt>
    <dgm:pt modelId="{2653E5BD-B2BF-4132-B8F9-210A256437C6}">
      <dgm:prSet phldrT="[Text]"/>
      <dgm:spPr/>
      <dgm:t>
        <a:bodyPr/>
        <a:lstStyle/>
        <a:p>
          <a:r>
            <a:rPr lang="en-GB" dirty="0" smtClean="0">
              <a:effectLst>
                <a:outerShdw blurRad="38100" dist="38100" dir="2700000" algn="tl">
                  <a:srgbClr val="000000">
                    <a:alpha val="43137"/>
                  </a:srgbClr>
                </a:outerShdw>
              </a:effectLst>
            </a:rPr>
            <a:t>Pre School</a:t>
          </a:r>
          <a:endParaRPr lang="en-GB" dirty="0">
            <a:effectLst>
              <a:outerShdw blurRad="38100" dist="38100" dir="2700000" algn="tl">
                <a:srgbClr val="000000">
                  <a:alpha val="43137"/>
                </a:srgbClr>
              </a:outerShdw>
            </a:effectLst>
          </a:endParaRPr>
        </a:p>
      </dgm:t>
    </dgm:pt>
    <dgm:pt modelId="{D2CCF3C3-10CF-4AF4-9134-159FDE19A07E}" type="parTrans" cxnId="{8E13DB84-2997-4721-8F73-41B31085E86C}">
      <dgm:prSet/>
      <dgm:spPr/>
      <dgm:t>
        <a:bodyPr/>
        <a:lstStyle/>
        <a:p>
          <a:endParaRPr lang="en-GB">
            <a:effectLst>
              <a:outerShdw blurRad="38100" dist="38100" dir="2700000" algn="tl">
                <a:srgbClr val="000000">
                  <a:alpha val="43137"/>
                </a:srgbClr>
              </a:outerShdw>
            </a:effectLst>
          </a:endParaRPr>
        </a:p>
      </dgm:t>
    </dgm:pt>
    <dgm:pt modelId="{8DDC2B8D-75A7-4D3B-8257-CFF6C998BCC3}" type="sibTrans" cxnId="{8E13DB84-2997-4721-8F73-41B31085E86C}">
      <dgm:prSet/>
      <dgm:spPr/>
      <dgm:t>
        <a:bodyPr/>
        <a:lstStyle/>
        <a:p>
          <a:endParaRPr lang="en-GB">
            <a:effectLst>
              <a:outerShdw blurRad="38100" dist="38100" dir="2700000" algn="tl">
                <a:srgbClr val="000000">
                  <a:alpha val="43137"/>
                </a:srgbClr>
              </a:outerShdw>
            </a:effectLst>
          </a:endParaRPr>
        </a:p>
      </dgm:t>
    </dgm:pt>
    <dgm:pt modelId="{592596C2-9DD5-4027-ABA2-62043B3B3A16}">
      <dgm:prSet phldrT="[Text]"/>
      <dgm:spPr/>
      <dgm:t>
        <a:bodyPr/>
        <a:lstStyle/>
        <a:p>
          <a:endParaRPr lang="en-GB" dirty="0">
            <a:effectLst>
              <a:outerShdw blurRad="38100" dist="38100" dir="2700000" algn="tl">
                <a:srgbClr val="000000">
                  <a:alpha val="43137"/>
                </a:srgbClr>
              </a:outerShdw>
            </a:effectLst>
          </a:endParaRPr>
        </a:p>
      </dgm:t>
    </dgm:pt>
    <dgm:pt modelId="{4CF2F8D6-C5FA-41D7-BD8C-FB7A9760CFAA}" type="parTrans" cxnId="{4F2C5915-AB4A-4722-8217-003D9300AAE5}">
      <dgm:prSet/>
      <dgm:spPr/>
      <dgm:t>
        <a:bodyPr/>
        <a:lstStyle/>
        <a:p>
          <a:endParaRPr lang="en-GB">
            <a:effectLst>
              <a:outerShdw blurRad="38100" dist="38100" dir="2700000" algn="tl">
                <a:srgbClr val="000000">
                  <a:alpha val="43137"/>
                </a:srgbClr>
              </a:outerShdw>
            </a:effectLst>
          </a:endParaRPr>
        </a:p>
      </dgm:t>
    </dgm:pt>
    <dgm:pt modelId="{C2717532-B9BA-4006-94B7-544217AE5D49}" type="sibTrans" cxnId="{4F2C5915-AB4A-4722-8217-003D9300AAE5}">
      <dgm:prSet/>
      <dgm:spPr/>
      <dgm:t>
        <a:bodyPr/>
        <a:lstStyle/>
        <a:p>
          <a:endParaRPr lang="en-GB">
            <a:effectLst>
              <a:outerShdw blurRad="38100" dist="38100" dir="2700000" algn="tl">
                <a:srgbClr val="000000">
                  <a:alpha val="43137"/>
                </a:srgbClr>
              </a:outerShdw>
            </a:effectLst>
          </a:endParaRPr>
        </a:p>
      </dgm:t>
    </dgm:pt>
    <dgm:pt modelId="{3E901C78-332E-4729-86A0-0D59F03A196C}">
      <dgm:prSet phldrT="[Text]"/>
      <dgm:spPr/>
      <dgm:t>
        <a:bodyPr/>
        <a:lstStyle/>
        <a:p>
          <a:r>
            <a:rPr lang="en-GB" dirty="0" smtClean="0">
              <a:effectLst>
                <a:outerShdw blurRad="38100" dist="38100" dir="2700000" algn="tl">
                  <a:srgbClr val="000000">
                    <a:alpha val="43137"/>
                  </a:srgbClr>
                </a:outerShdw>
              </a:effectLst>
            </a:rPr>
            <a:t>Primary</a:t>
          </a:r>
          <a:endParaRPr lang="en-GB" dirty="0">
            <a:effectLst>
              <a:outerShdw blurRad="38100" dist="38100" dir="2700000" algn="tl">
                <a:srgbClr val="000000">
                  <a:alpha val="43137"/>
                </a:srgbClr>
              </a:outerShdw>
            </a:effectLst>
          </a:endParaRPr>
        </a:p>
      </dgm:t>
    </dgm:pt>
    <dgm:pt modelId="{C1E767F1-320D-4B8A-8EF6-3A2F9DCD4C02}" type="parTrans" cxnId="{4AD687D9-2633-4975-B75F-160335BB0168}">
      <dgm:prSet/>
      <dgm:spPr/>
      <dgm:t>
        <a:bodyPr/>
        <a:lstStyle/>
        <a:p>
          <a:endParaRPr lang="en-GB">
            <a:effectLst>
              <a:outerShdw blurRad="38100" dist="38100" dir="2700000" algn="tl">
                <a:srgbClr val="000000">
                  <a:alpha val="43137"/>
                </a:srgbClr>
              </a:outerShdw>
            </a:effectLst>
          </a:endParaRPr>
        </a:p>
      </dgm:t>
    </dgm:pt>
    <dgm:pt modelId="{A1D34A08-A9A6-4F40-B60D-1CD7B4F18A82}" type="sibTrans" cxnId="{4AD687D9-2633-4975-B75F-160335BB0168}">
      <dgm:prSet/>
      <dgm:spPr/>
      <dgm:t>
        <a:bodyPr/>
        <a:lstStyle/>
        <a:p>
          <a:endParaRPr lang="en-GB">
            <a:effectLst>
              <a:outerShdw blurRad="38100" dist="38100" dir="2700000" algn="tl">
                <a:srgbClr val="000000">
                  <a:alpha val="43137"/>
                </a:srgbClr>
              </a:outerShdw>
            </a:effectLst>
          </a:endParaRPr>
        </a:p>
      </dgm:t>
    </dgm:pt>
    <dgm:pt modelId="{8642CD52-AD03-4269-BD15-A14F70439995}">
      <dgm:prSet phldrT="[Text]"/>
      <dgm:spPr/>
      <dgm:t>
        <a:bodyPr/>
        <a:lstStyle/>
        <a:p>
          <a:r>
            <a:rPr lang="en-GB" dirty="0" smtClean="0">
              <a:effectLst>
                <a:outerShdw blurRad="38100" dist="38100" dir="2700000" algn="tl">
                  <a:srgbClr val="000000">
                    <a:alpha val="43137"/>
                  </a:srgbClr>
                </a:outerShdw>
              </a:effectLst>
            </a:rPr>
            <a:t>ASD Advisors</a:t>
          </a:r>
          <a:endParaRPr lang="en-GB" dirty="0">
            <a:effectLst>
              <a:outerShdw blurRad="38100" dist="38100" dir="2700000" algn="tl">
                <a:srgbClr val="000000">
                  <a:alpha val="43137"/>
                </a:srgbClr>
              </a:outerShdw>
            </a:effectLst>
          </a:endParaRPr>
        </a:p>
      </dgm:t>
    </dgm:pt>
    <dgm:pt modelId="{31A3A48D-97EA-4514-AC7B-4417D6FC416A}" type="parTrans" cxnId="{C4D92FB5-0449-4BF9-8AE4-BA4BE53E3A3F}">
      <dgm:prSet/>
      <dgm:spPr/>
      <dgm:t>
        <a:bodyPr/>
        <a:lstStyle/>
        <a:p>
          <a:endParaRPr lang="en-GB">
            <a:effectLst>
              <a:outerShdw blurRad="38100" dist="38100" dir="2700000" algn="tl">
                <a:srgbClr val="000000">
                  <a:alpha val="43137"/>
                </a:srgbClr>
              </a:outerShdw>
            </a:effectLst>
          </a:endParaRPr>
        </a:p>
      </dgm:t>
    </dgm:pt>
    <dgm:pt modelId="{C1693803-1F9C-4ABB-927B-D81D2443B03C}" type="sibTrans" cxnId="{C4D92FB5-0449-4BF9-8AE4-BA4BE53E3A3F}">
      <dgm:prSet/>
      <dgm:spPr/>
      <dgm:t>
        <a:bodyPr/>
        <a:lstStyle/>
        <a:p>
          <a:endParaRPr lang="en-GB">
            <a:effectLst>
              <a:outerShdw blurRad="38100" dist="38100" dir="2700000" algn="tl">
                <a:srgbClr val="000000">
                  <a:alpha val="43137"/>
                </a:srgbClr>
              </a:outerShdw>
            </a:effectLst>
          </a:endParaRPr>
        </a:p>
      </dgm:t>
    </dgm:pt>
    <dgm:pt modelId="{9610D75D-D379-4FE2-AADE-FDC8141D64FF}">
      <dgm:prSet phldrT="[Text]"/>
      <dgm:spPr/>
      <dgm:t>
        <a:bodyPr/>
        <a:lstStyle/>
        <a:p>
          <a:r>
            <a:rPr lang="en-GB" dirty="0" smtClean="0">
              <a:effectLst>
                <a:outerShdw blurRad="38100" dist="38100" dir="2700000" algn="tl">
                  <a:srgbClr val="000000">
                    <a:alpha val="43137"/>
                  </a:srgbClr>
                </a:outerShdw>
              </a:effectLst>
            </a:rPr>
            <a:t>Secondary</a:t>
          </a:r>
          <a:endParaRPr lang="en-GB" dirty="0">
            <a:effectLst>
              <a:outerShdw blurRad="38100" dist="38100" dir="2700000" algn="tl">
                <a:srgbClr val="000000">
                  <a:alpha val="43137"/>
                </a:srgbClr>
              </a:outerShdw>
            </a:effectLst>
          </a:endParaRPr>
        </a:p>
      </dgm:t>
    </dgm:pt>
    <dgm:pt modelId="{86AEDDDE-8CAA-4386-B636-88489EB37362}" type="parTrans" cxnId="{CAAD82C2-8972-4FD2-9238-3F73CF9E8A22}">
      <dgm:prSet/>
      <dgm:spPr/>
      <dgm:t>
        <a:bodyPr/>
        <a:lstStyle/>
        <a:p>
          <a:endParaRPr lang="en-GB">
            <a:effectLst>
              <a:outerShdw blurRad="38100" dist="38100" dir="2700000" algn="tl">
                <a:srgbClr val="000000">
                  <a:alpha val="43137"/>
                </a:srgbClr>
              </a:outerShdw>
            </a:effectLst>
          </a:endParaRPr>
        </a:p>
      </dgm:t>
    </dgm:pt>
    <dgm:pt modelId="{DC1D731C-E814-4646-9F4E-29F642151E9A}" type="sibTrans" cxnId="{CAAD82C2-8972-4FD2-9238-3F73CF9E8A22}">
      <dgm:prSet/>
      <dgm:spPr/>
      <dgm:t>
        <a:bodyPr/>
        <a:lstStyle/>
        <a:p>
          <a:endParaRPr lang="en-GB">
            <a:effectLst>
              <a:outerShdw blurRad="38100" dist="38100" dir="2700000" algn="tl">
                <a:srgbClr val="000000">
                  <a:alpha val="43137"/>
                </a:srgbClr>
              </a:outerShdw>
            </a:effectLst>
          </a:endParaRPr>
        </a:p>
      </dgm:t>
    </dgm:pt>
    <dgm:pt modelId="{6C8509A7-2EA0-43DB-AE8F-EE6E7B29541B}">
      <dgm:prSet phldrT="[Text]"/>
      <dgm:spPr/>
      <dgm:t>
        <a:bodyPr/>
        <a:lstStyle/>
        <a:p>
          <a:r>
            <a:rPr lang="en-GB" dirty="0" smtClean="0">
              <a:effectLst>
                <a:outerShdw blurRad="38100" dist="38100" dir="2700000" algn="tl">
                  <a:srgbClr val="000000">
                    <a:alpha val="43137"/>
                  </a:srgbClr>
                </a:outerShdw>
              </a:effectLst>
            </a:rPr>
            <a:t>Support for Learning Departments</a:t>
          </a:r>
          <a:endParaRPr lang="en-GB" dirty="0">
            <a:effectLst>
              <a:outerShdw blurRad="38100" dist="38100" dir="2700000" algn="tl">
                <a:srgbClr val="000000">
                  <a:alpha val="43137"/>
                </a:srgbClr>
              </a:outerShdw>
            </a:effectLst>
          </a:endParaRPr>
        </a:p>
      </dgm:t>
    </dgm:pt>
    <dgm:pt modelId="{FD2C7E26-6218-473C-8138-A6F74A55D5D9}" type="parTrans" cxnId="{51C971A2-B492-412C-BA20-985B1CF9CD00}">
      <dgm:prSet/>
      <dgm:spPr/>
      <dgm:t>
        <a:bodyPr/>
        <a:lstStyle/>
        <a:p>
          <a:endParaRPr lang="en-GB">
            <a:effectLst>
              <a:outerShdw blurRad="38100" dist="38100" dir="2700000" algn="tl">
                <a:srgbClr val="000000">
                  <a:alpha val="43137"/>
                </a:srgbClr>
              </a:outerShdw>
            </a:effectLst>
          </a:endParaRPr>
        </a:p>
      </dgm:t>
    </dgm:pt>
    <dgm:pt modelId="{7D1F5726-87FB-4896-B270-D47BA90CACE8}" type="sibTrans" cxnId="{51C971A2-B492-412C-BA20-985B1CF9CD00}">
      <dgm:prSet/>
      <dgm:spPr/>
      <dgm:t>
        <a:bodyPr/>
        <a:lstStyle/>
        <a:p>
          <a:endParaRPr lang="en-GB">
            <a:effectLst>
              <a:outerShdw blurRad="38100" dist="38100" dir="2700000" algn="tl">
                <a:srgbClr val="000000">
                  <a:alpha val="43137"/>
                </a:srgbClr>
              </a:outerShdw>
            </a:effectLst>
          </a:endParaRPr>
        </a:p>
      </dgm:t>
    </dgm:pt>
    <dgm:pt modelId="{F493467E-0B68-4FC2-A847-0A98447F616E}">
      <dgm:prSet phldrT="[Text]"/>
      <dgm:spPr/>
      <dgm:t>
        <a:bodyPr/>
        <a:lstStyle/>
        <a:p>
          <a:r>
            <a:rPr lang="en-GB" dirty="0" smtClean="0">
              <a:effectLst>
                <a:outerShdw blurRad="38100" dist="38100" dir="2700000" algn="tl">
                  <a:srgbClr val="000000">
                    <a:alpha val="43137"/>
                  </a:srgbClr>
                </a:outerShdw>
              </a:effectLst>
            </a:rPr>
            <a:t>Outreach Support Service</a:t>
          </a:r>
          <a:endParaRPr lang="en-GB" dirty="0">
            <a:effectLst>
              <a:outerShdw blurRad="38100" dist="38100" dir="2700000" algn="tl">
                <a:srgbClr val="000000">
                  <a:alpha val="43137"/>
                </a:srgbClr>
              </a:outerShdw>
            </a:effectLst>
          </a:endParaRPr>
        </a:p>
      </dgm:t>
    </dgm:pt>
    <dgm:pt modelId="{3554D511-D7AC-4E3D-9A73-4985C001270B}" type="parTrans" cxnId="{11F939DB-AB4B-4821-B791-47D07FB36A92}">
      <dgm:prSet/>
      <dgm:spPr/>
      <dgm:t>
        <a:bodyPr/>
        <a:lstStyle/>
        <a:p>
          <a:endParaRPr lang="en-GB">
            <a:effectLst>
              <a:outerShdw blurRad="38100" dist="38100" dir="2700000" algn="tl">
                <a:srgbClr val="000000">
                  <a:alpha val="43137"/>
                </a:srgbClr>
              </a:outerShdw>
            </a:effectLst>
          </a:endParaRPr>
        </a:p>
      </dgm:t>
    </dgm:pt>
    <dgm:pt modelId="{426BC8BD-2F57-45AD-BAD0-AE5C50070658}" type="sibTrans" cxnId="{11F939DB-AB4B-4821-B791-47D07FB36A92}">
      <dgm:prSet/>
      <dgm:spPr/>
      <dgm:t>
        <a:bodyPr/>
        <a:lstStyle/>
        <a:p>
          <a:endParaRPr lang="en-GB">
            <a:effectLst>
              <a:outerShdw blurRad="38100" dist="38100" dir="2700000" algn="tl">
                <a:srgbClr val="000000">
                  <a:alpha val="43137"/>
                </a:srgbClr>
              </a:outerShdw>
            </a:effectLst>
          </a:endParaRPr>
        </a:p>
      </dgm:t>
    </dgm:pt>
    <dgm:pt modelId="{12B4C33B-B73A-490C-8A1F-4345F14492E7}">
      <dgm:prSet phldrT="[Text]"/>
      <dgm:spPr/>
      <dgm:t>
        <a:bodyPr/>
        <a:lstStyle/>
        <a:p>
          <a:r>
            <a:rPr lang="en-GB" dirty="0" smtClean="0">
              <a:effectLst>
                <a:outerShdw blurRad="38100" dist="38100" dir="2700000" algn="tl">
                  <a:srgbClr val="000000">
                    <a:alpha val="43137"/>
                  </a:srgbClr>
                </a:outerShdw>
              </a:effectLst>
            </a:rPr>
            <a:t>ASD Advisors</a:t>
          </a:r>
          <a:endParaRPr lang="en-GB" dirty="0">
            <a:effectLst>
              <a:outerShdw blurRad="38100" dist="38100" dir="2700000" algn="tl">
                <a:srgbClr val="000000">
                  <a:alpha val="43137"/>
                </a:srgbClr>
              </a:outerShdw>
            </a:effectLst>
          </a:endParaRPr>
        </a:p>
      </dgm:t>
    </dgm:pt>
    <dgm:pt modelId="{207B26FB-8053-4411-87C7-BF3933E613F8}" type="parTrans" cxnId="{EB9EE63C-036E-4127-9824-F9504FEA9D83}">
      <dgm:prSet/>
      <dgm:spPr/>
      <dgm:t>
        <a:bodyPr/>
        <a:lstStyle/>
        <a:p>
          <a:endParaRPr lang="en-GB">
            <a:effectLst>
              <a:outerShdw blurRad="38100" dist="38100" dir="2700000" algn="tl">
                <a:srgbClr val="000000">
                  <a:alpha val="43137"/>
                </a:srgbClr>
              </a:outerShdw>
            </a:effectLst>
          </a:endParaRPr>
        </a:p>
      </dgm:t>
    </dgm:pt>
    <dgm:pt modelId="{C117DB66-D456-49AB-AB8C-D6695CB881F7}" type="sibTrans" cxnId="{EB9EE63C-036E-4127-9824-F9504FEA9D83}">
      <dgm:prSet/>
      <dgm:spPr/>
      <dgm:t>
        <a:bodyPr/>
        <a:lstStyle/>
        <a:p>
          <a:endParaRPr lang="en-GB">
            <a:effectLst>
              <a:outerShdw blurRad="38100" dist="38100" dir="2700000" algn="tl">
                <a:srgbClr val="000000">
                  <a:alpha val="43137"/>
                </a:srgbClr>
              </a:outerShdw>
            </a:effectLst>
          </a:endParaRPr>
        </a:p>
      </dgm:t>
    </dgm:pt>
    <dgm:pt modelId="{CCDE3B71-2635-406D-AD0E-9651FC8942C3}">
      <dgm:prSet phldrT="[Text]"/>
      <dgm:spPr/>
      <dgm:t>
        <a:bodyPr/>
        <a:lstStyle/>
        <a:p>
          <a:r>
            <a:rPr lang="en-GB" dirty="0" smtClean="0">
              <a:effectLst>
                <a:outerShdw blurRad="38100" dist="38100" dir="2700000" algn="tl">
                  <a:srgbClr val="000000">
                    <a:alpha val="43137"/>
                  </a:srgbClr>
                </a:outerShdw>
              </a:effectLst>
            </a:rPr>
            <a:t>IMS Family Centre</a:t>
          </a:r>
          <a:endParaRPr lang="en-GB" dirty="0">
            <a:effectLst>
              <a:outerShdw blurRad="38100" dist="38100" dir="2700000" algn="tl">
                <a:srgbClr val="000000">
                  <a:alpha val="43137"/>
                </a:srgbClr>
              </a:outerShdw>
            </a:effectLst>
          </a:endParaRPr>
        </a:p>
      </dgm:t>
    </dgm:pt>
    <dgm:pt modelId="{6711E243-4568-4DE1-872A-7DB01E1E3AA9}" type="parTrans" cxnId="{D97D4F7A-0B59-4E6F-963C-1243C7C4C4F7}">
      <dgm:prSet/>
      <dgm:spPr/>
      <dgm:t>
        <a:bodyPr/>
        <a:lstStyle/>
        <a:p>
          <a:endParaRPr lang="en-GB">
            <a:effectLst>
              <a:outerShdw blurRad="38100" dist="38100" dir="2700000" algn="tl">
                <a:srgbClr val="000000">
                  <a:alpha val="43137"/>
                </a:srgbClr>
              </a:outerShdw>
            </a:effectLst>
          </a:endParaRPr>
        </a:p>
      </dgm:t>
    </dgm:pt>
    <dgm:pt modelId="{5B0BD75E-FD90-4CC9-9EC7-F5586DA51F30}" type="sibTrans" cxnId="{D97D4F7A-0B59-4E6F-963C-1243C7C4C4F7}">
      <dgm:prSet/>
      <dgm:spPr/>
      <dgm:t>
        <a:bodyPr/>
        <a:lstStyle/>
        <a:p>
          <a:endParaRPr lang="en-GB">
            <a:effectLst>
              <a:outerShdw blurRad="38100" dist="38100" dir="2700000" algn="tl">
                <a:srgbClr val="000000">
                  <a:alpha val="43137"/>
                </a:srgbClr>
              </a:outerShdw>
            </a:effectLst>
          </a:endParaRPr>
        </a:p>
      </dgm:t>
    </dgm:pt>
    <dgm:pt modelId="{54FE2D78-7A4B-424B-8483-541280850885}">
      <dgm:prSet phldrT="[Text]"/>
      <dgm:spPr/>
      <dgm:t>
        <a:bodyPr/>
        <a:lstStyle/>
        <a:p>
          <a:r>
            <a:rPr lang="en-GB" dirty="0" smtClean="0">
              <a:effectLst>
                <a:outerShdw blurRad="38100" dist="38100" dir="2700000" algn="tl">
                  <a:srgbClr val="000000">
                    <a:alpha val="43137"/>
                  </a:srgbClr>
                </a:outerShdw>
              </a:effectLst>
            </a:rPr>
            <a:t>PSADU</a:t>
          </a:r>
          <a:endParaRPr lang="en-GB" dirty="0">
            <a:effectLst>
              <a:outerShdw blurRad="38100" dist="38100" dir="2700000" algn="tl">
                <a:srgbClr val="000000">
                  <a:alpha val="43137"/>
                </a:srgbClr>
              </a:outerShdw>
            </a:effectLst>
          </a:endParaRPr>
        </a:p>
      </dgm:t>
    </dgm:pt>
    <dgm:pt modelId="{78664EDB-7D89-4F50-BEFF-D0234D2A7D53}" type="parTrans" cxnId="{E69F77D7-352B-42B1-803B-5DFF3A98B7B5}">
      <dgm:prSet/>
      <dgm:spPr/>
      <dgm:t>
        <a:bodyPr/>
        <a:lstStyle/>
        <a:p>
          <a:endParaRPr lang="en-GB">
            <a:effectLst>
              <a:outerShdw blurRad="38100" dist="38100" dir="2700000" algn="tl">
                <a:srgbClr val="000000">
                  <a:alpha val="43137"/>
                </a:srgbClr>
              </a:outerShdw>
            </a:effectLst>
          </a:endParaRPr>
        </a:p>
      </dgm:t>
    </dgm:pt>
    <dgm:pt modelId="{DE29C793-AE18-4B68-8FB7-0B6B71C7BA5F}" type="sibTrans" cxnId="{E69F77D7-352B-42B1-803B-5DFF3A98B7B5}">
      <dgm:prSet/>
      <dgm:spPr/>
      <dgm:t>
        <a:bodyPr/>
        <a:lstStyle/>
        <a:p>
          <a:endParaRPr lang="en-GB">
            <a:effectLst>
              <a:outerShdw blurRad="38100" dist="38100" dir="2700000" algn="tl">
                <a:srgbClr val="000000">
                  <a:alpha val="43137"/>
                </a:srgbClr>
              </a:outerShdw>
            </a:effectLst>
          </a:endParaRPr>
        </a:p>
      </dgm:t>
    </dgm:pt>
    <dgm:pt modelId="{810B4615-A8C2-4E74-B0CE-C3AEA0C98C12}">
      <dgm:prSet phldrT="[Text]"/>
      <dgm:spPr/>
      <dgm:t>
        <a:bodyPr/>
        <a:lstStyle/>
        <a:p>
          <a:r>
            <a:rPr lang="en-GB" dirty="0" smtClean="0">
              <a:effectLst>
                <a:outerShdw blurRad="38100" dist="38100" dir="2700000" algn="tl">
                  <a:srgbClr val="000000">
                    <a:alpha val="43137"/>
                  </a:srgbClr>
                </a:outerShdw>
              </a:effectLst>
            </a:rPr>
            <a:t>Outreach Support Service</a:t>
          </a:r>
          <a:endParaRPr lang="en-GB" dirty="0">
            <a:effectLst>
              <a:outerShdw blurRad="38100" dist="38100" dir="2700000" algn="tl">
                <a:srgbClr val="000000">
                  <a:alpha val="43137"/>
                </a:srgbClr>
              </a:outerShdw>
            </a:effectLst>
          </a:endParaRPr>
        </a:p>
      </dgm:t>
    </dgm:pt>
    <dgm:pt modelId="{EEB706F6-0D4A-4FF6-9B2C-385CE5B36851}" type="parTrans" cxnId="{94CF203C-5E08-4643-AA9B-41AA0A6E2414}">
      <dgm:prSet/>
      <dgm:spPr/>
      <dgm:t>
        <a:bodyPr/>
        <a:lstStyle/>
        <a:p>
          <a:endParaRPr lang="en-GB">
            <a:effectLst>
              <a:outerShdw blurRad="38100" dist="38100" dir="2700000" algn="tl">
                <a:srgbClr val="000000">
                  <a:alpha val="43137"/>
                </a:srgbClr>
              </a:outerShdw>
            </a:effectLst>
          </a:endParaRPr>
        </a:p>
      </dgm:t>
    </dgm:pt>
    <dgm:pt modelId="{31B8646C-5EE0-4B67-9869-D1B5BECF86C2}" type="sibTrans" cxnId="{94CF203C-5E08-4643-AA9B-41AA0A6E2414}">
      <dgm:prSet/>
      <dgm:spPr/>
      <dgm:t>
        <a:bodyPr/>
        <a:lstStyle/>
        <a:p>
          <a:endParaRPr lang="en-GB">
            <a:effectLst>
              <a:outerShdw blurRad="38100" dist="38100" dir="2700000" algn="tl">
                <a:srgbClr val="000000">
                  <a:alpha val="43137"/>
                </a:srgbClr>
              </a:outerShdw>
            </a:effectLst>
          </a:endParaRPr>
        </a:p>
      </dgm:t>
    </dgm:pt>
    <dgm:pt modelId="{2C6181CD-C693-4D47-A654-546998595791}">
      <dgm:prSet phldrT="[Text]"/>
      <dgm:spPr/>
      <dgm:t>
        <a:bodyPr/>
        <a:lstStyle/>
        <a:p>
          <a:r>
            <a:rPr lang="en-GB" dirty="0" smtClean="0">
              <a:effectLst>
                <a:outerShdw blurRad="38100" dist="38100" dir="2700000" algn="tl">
                  <a:srgbClr val="000000">
                    <a:alpha val="43137"/>
                  </a:srgbClr>
                </a:outerShdw>
              </a:effectLst>
            </a:rPr>
            <a:t>IMS</a:t>
          </a:r>
          <a:endParaRPr lang="en-GB" dirty="0">
            <a:effectLst>
              <a:outerShdw blurRad="38100" dist="38100" dir="2700000" algn="tl">
                <a:srgbClr val="000000">
                  <a:alpha val="43137"/>
                </a:srgbClr>
              </a:outerShdw>
            </a:effectLst>
          </a:endParaRPr>
        </a:p>
      </dgm:t>
    </dgm:pt>
    <dgm:pt modelId="{0A50F64F-8C3D-4D11-976F-7CF71D258394}" type="parTrans" cxnId="{F42F0E8C-F724-4DF9-931F-F92FF60DCA3F}">
      <dgm:prSet/>
      <dgm:spPr/>
      <dgm:t>
        <a:bodyPr/>
        <a:lstStyle/>
        <a:p>
          <a:endParaRPr lang="en-GB">
            <a:effectLst>
              <a:outerShdw blurRad="38100" dist="38100" dir="2700000" algn="tl">
                <a:srgbClr val="000000">
                  <a:alpha val="43137"/>
                </a:srgbClr>
              </a:outerShdw>
            </a:effectLst>
          </a:endParaRPr>
        </a:p>
      </dgm:t>
    </dgm:pt>
    <dgm:pt modelId="{76193096-EF80-436B-9F7C-3232C18B0F16}" type="sibTrans" cxnId="{F42F0E8C-F724-4DF9-931F-F92FF60DCA3F}">
      <dgm:prSet/>
      <dgm:spPr/>
      <dgm:t>
        <a:bodyPr/>
        <a:lstStyle/>
        <a:p>
          <a:endParaRPr lang="en-GB">
            <a:effectLst>
              <a:outerShdw blurRad="38100" dist="38100" dir="2700000" algn="tl">
                <a:srgbClr val="000000">
                  <a:alpha val="43137"/>
                </a:srgbClr>
              </a:outerShdw>
            </a:effectLst>
          </a:endParaRPr>
        </a:p>
      </dgm:t>
    </dgm:pt>
    <dgm:pt modelId="{117A492F-6D97-49C5-8B1C-B8B8EE20CAD7}">
      <dgm:prSet phldrT="[Text]"/>
      <dgm:spPr/>
      <dgm:t>
        <a:bodyPr/>
        <a:lstStyle/>
        <a:p>
          <a:r>
            <a:rPr lang="en-GB" dirty="0" smtClean="0">
              <a:effectLst>
                <a:outerShdw blurRad="38100" dist="38100" dir="2700000" algn="tl">
                  <a:srgbClr val="000000">
                    <a:alpha val="43137"/>
                  </a:srgbClr>
                </a:outerShdw>
              </a:effectLst>
            </a:rPr>
            <a:t>CCC</a:t>
          </a:r>
          <a:endParaRPr lang="en-GB" dirty="0">
            <a:effectLst>
              <a:outerShdw blurRad="38100" dist="38100" dir="2700000" algn="tl">
                <a:srgbClr val="000000">
                  <a:alpha val="43137"/>
                </a:srgbClr>
              </a:outerShdw>
            </a:effectLst>
          </a:endParaRPr>
        </a:p>
      </dgm:t>
    </dgm:pt>
    <dgm:pt modelId="{CA2C4C83-636B-47CC-9757-8C2AA859C8D6}" type="parTrans" cxnId="{AE55F344-0CF2-4EEC-92EA-6CC19D2A196D}">
      <dgm:prSet/>
      <dgm:spPr/>
      <dgm:t>
        <a:bodyPr/>
        <a:lstStyle/>
        <a:p>
          <a:endParaRPr lang="en-GB">
            <a:effectLst>
              <a:outerShdw blurRad="38100" dist="38100" dir="2700000" algn="tl">
                <a:srgbClr val="000000">
                  <a:alpha val="43137"/>
                </a:srgbClr>
              </a:outerShdw>
            </a:effectLst>
          </a:endParaRPr>
        </a:p>
      </dgm:t>
    </dgm:pt>
    <dgm:pt modelId="{B65501E8-A84D-46E7-A95B-6BB9620E8F36}" type="sibTrans" cxnId="{AE55F344-0CF2-4EEC-92EA-6CC19D2A196D}">
      <dgm:prSet/>
      <dgm:spPr/>
      <dgm:t>
        <a:bodyPr/>
        <a:lstStyle/>
        <a:p>
          <a:endParaRPr lang="en-GB">
            <a:effectLst>
              <a:outerShdw blurRad="38100" dist="38100" dir="2700000" algn="tl">
                <a:srgbClr val="000000">
                  <a:alpha val="43137"/>
                </a:srgbClr>
              </a:outerShdw>
            </a:effectLst>
          </a:endParaRPr>
        </a:p>
      </dgm:t>
    </dgm:pt>
    <dgm:pt modelId="{A17FEE3B-E6BD-4EB7-8D17-988D370BAA02}">
      <dgm:prSet phldrT="[Text]"/>
      <dgm:spPr/>
      <dgm:t>
        <a:bodyPr/>
        <a:lstStyle/>
        <a:p>
          <a:r>
            <a:rPr lang="en-GB" dirty="0" smtClean="0">
              <a:effectLst>
                <a:outerShdw blurRad="38100" dist="38100" dir="2700000" algn="tl">
                  <a:srgbClr val="000000">
                    <a:alpha val="43137"/>
                  </a:srgbClr>
                </a:outerShdw>
              </a:effectLst>
            </a:rPr>
            <a:t>Williamwood Support Service</a:t>
          </a:r>
          <a:endParaRPr lang="en-GB" dirty="0">
            <a:effectLst>
              <a:outerShdw blurRad="38100" dist="38100" dir="2700000" algn="tl">
                <a:srgbClr val="000000">
                  <a:alpha val="43137"/>
                </a:srgbClr>
              </a:outerShdw>
            </a:effectLst>
          </a:endParaRPr>
        </a:p>
      </dgm:t>
    </dgm:pt>
    <dgm:pt modelId="{C7FC6B86-D402-45DC-B73B-5147CDE95EF2}" type="parTrans" cxnId="{7685FA61-7DB5-4B82-9E3E-F80744C6541F}">
      <dgm:prSet/>
      <dgm:spPr/>
      <dgm:t>
        <a:bodyPr/>
        <a:lstStyle/>
        <a:p>
          <a:endParaRPr lang="en-GB">
            <a:effectLst>
              <a:outerShdw blurRad="38100" dist="38100" dir="2700000" algn="tl">
                <a:srgbClr val="000000">
                  <a:alpha val="43137"/>
                </a:srgbClr>
              </a:outerShdw>
            </a:effectLst>
          </a:endParaRPr>
        </a:p>
      </dgm:t>
    </dgm:pt>
    <dgm:pt modelId="{75E27900-CC79-48DF-9194-475B2F43D0B5}" type="sibTrans" cxnId="{7685FA61-7DB5-4B82-9E3E-F80744C6541F}">
      <dgm:prSet/>
      <dgm:spPr/>
      <dgm:t>
        <a:bodyPr/>
        <a:lstStyle/>
        <a:p>
          <a:endParaRPr lang="en-GB">
            <a:effectLst>
              <a:outerShdw blurRad="38100" dist="38100" dir="2700000" algn="tl">
                <a:srgbClr val="000000">
                  <a:alpha val="43137"/>
                </a:srgbClr>
              </a:outerShdw>
            </a:effectLst>
          </a:endParaRPr>
        </a:p>
      </dgm:t>
    </dgm:pt>
    <dgm:pt modelId="{B98533CB-BF02-46B2-A101-A69B86840AB5}">
      <dgm:prSet phldrT="[Text]"/>
      <dgm:spPr/>
      <dgm:t>
        <a:bodyPr/>
        <a:lstStyle/>
        <a:p>
          <a:r>
            <a:rPr lang="en-GB" dirty="0" smtClean="0">
              <a:effectLst>
                <a:outerShdw blurRad="38100" dist="38100" dir="2700000" algn="tl">
                  <a:srgbClr val="000000">
                    <a:alpha val="43137"/>
                  </a:srgbClr>
                </a:outerShdw>
              </a:effectLst>
            </a:rPr>
            <a:t>IMS (&amp; Outreach)</a:t>
          </a:r>
          <a:endParaRPr lang="en-GB" dirty="0">
            <a:effectLst>
              <a:outerShdw blurRad="38100" dist="38100" dir="2700000" algn="tl">
                <a:srgbClr val="000000">
                  <a:alpha val="43137"/>
                </a:srgbClr>
              </a:outerShdw>
            </a:effectLst>
          </a:endParaRPr>
        </a:p>
      </dgm:t>
    </dgm:pt>
    <dgm:pt modelId="{0DD2C9DF-3A82-4D47-8712-992D3C52D8B2}" type="parTrans" cxnId="{F403FC47-33CE-40D2-A728-7AC8437D0519}">
      <dgm:prSet/>
      <dgm:spPr/>
      <dgm:t>
        <a:bodyPr/>
        <a:lstStyle/>
        <a:p>
          <a:endParaRPr lang="en-GB">
            <a:effectLst>
              <a:outerShdw blurRad="38100" dist="38100" dir="2700000" algn="tl">
                <a:srgbClr val="000000">
                  <a:alpha val="43137"/>
                </a:srgbClr>
              </a:outerShdw>
            </a:effectLst>
          </a:endParaRPr>
        </a:p>
      </dgm:t>
    </dgm:pt>
    <dgm:pt modelId="{02D0ABAD-4860-44C1-993B-AE79DE0C3F60}" type="sibTrans" cxnId="{F403FC47-33CE-40D2-A728-7AC8437D0519}">
      <dgm:prSet/>
      <dgm:spPr/>
      <dgm:t>
        <a:bodyPr/>
        <a:lstStyle/>
        <a:p>
          <a:endParaRPr lang="en-GB">
            <a:effectLst>
              <a:outerShdw blurRad="38100" dist="38100" dir="2700000" algn="tl">
                <a:srgbClr val="000000">
                  <a:alpha val="43137"/>
                </a:srgbClr>
              </a:outerShdw>
            </a:effectLst>
          </a:endParaRPr>
        </a:p>
      </dgm:t>
    </dgm:pt>
    <dgm:pt modelId="{F7D17615-EDBE-4D87-889E-E51827C05E65}" type="pres">
      <dgm:prSet presAssocID="{57CB607D-2813-4838-A56D-73969447D793}" presName="Name0" presStyleCnt="0">
        <dgm:presLayoutVars>
          <dgm:dir/>
          <dgm:animLvl val="lvl"/>
          <dgm:resizeHandles val="exact"/>
        </dgm:presLayoutVars>
      </dgm:prSet>
      <dgm:spPr/>
      <dgm:t>
        <a:bodyPr/>
        <a:lstStyle/>
        <a:p>
          <a:endParaRPr lang="en-GB"/>
        </a:p>
      </dgm:t>
    </dgm:pt>
    <dgm:pt modelId="{22495175-458B-4E9B-A5DA-BB38BEFE9748}" type="pres">
      <dgm:prSet presAssocID="{57CB607D-2813-4838-A56D-73969447D793}" presName="tSp" presStyleCnt="0"/>
      <dgm:spPr/>
      <dgm:t>
        <a:bodyPr/>
        <a:lstStyle/>
        <a:p>
          <a:endParaRPr lang="en-GB"/>
        </a:p>
      </dgm:t>
    </dgm:pt>
    <dgm:pt modelId="{B6317FDA-9B76-4561-A453-EC5D9D81D66F}" type="pres">
      <dgm:prSet presAssocID="{57CB607D-2813-4838-A56D-73969447D793}" presName="bSp" presStyleCnt="0"/>
      <dgm:spPr/>
      <dgm:t>
        <a:bodyPr/>
        <a:lstStyle/>
        <a:p>
          <a:endParaRPr lang="en-GB"/>
        </a:p>
      </dgm:t>
    </dgm:pt>
    <dgm:pt modelId="{CF2F9B7E-62E8-42A6-89BD-41FB55D835F0}" type="pres">
      <dgm:prSet presAssocID="{57CB607D-2813-4838-A56D-73969447D793}" presName="process" presStyleCnt="0"/>
      <dgm:spPr/>
      <dgm:t>
        <a:bodyPr/>
        <a:lstStyle/>
        <a:p>
          <a:endParaRPr lang="en-GB"/>
        </a:p>
      </dgm:t>
    </dgm:pt>
    <dgm:pt modelId="{CD5FE9EC-064D-46AB-A6AA-0C7DBAEACEB1}" type="pres">
      <dgm:prSet presAssocID="{2653E5BD-B2BF-4132-B8F9-210A256437C6}" presName="composite1" presStyleCnt="0"/>
      <dgm:spPr/>
      <dgm:t>
        <a:bodyPr/>
        <a:lstStyle/>
        <a:p>
          <a:endParaRPr lang="en-GB"/>
        </a:p>
      </dgm:t>
    </dgm:pt>
    <dgm:pt modelId="{1C37989E-3B72-4459-8772-3C132ED4A852}" type="pres">
      <dgm:prSet presAssocID="{2653E5BD-B2BF-4132-B8F9-210A256437C6}" presName="dummyNode1" presStyleLbl="node1" presStyleIdx="0" presStyleCnt="3"/>
      <dgm:spPr/>
      <dgm:t>
        <a:bodyPr/>
        <a:lstStyle/>
        <a:p>
          <a:endParaRPr lang="en-GB"/>
        </a:p>
      </dgm:t>
    </dgm:pt>
    <dgm:pt modelId="{12A5DDBA-D8D4-4CA9-93F1-67CC376428A1}" type="pres">
      <dgm:prSet presAssocID="{2653E5BD-B2BF-4132-B8F9-210A256437C6}" presName="childNode1" presStyleLbl="bgAcc1" presStyleIdx="0" presStyleCnt="3">
        <dgm:presLayoutVars>
          <dgm:bulletEnabled val="1"/>
        </dgm:presLayoutVars>
      </dgm:prSet>
      <dgm:spPr/>
      <dgm:t>
        <a:bodyPr/>
        <a:lstStyle/>
        <a:p>
          <a:endParaRPr lang="en-GB"/>
        </a:p>
      </dgm:t>
    </dgm:pt>
    <dgm:pt modelId="{86225215-A740-4F37-ABBF-CBBC788F2CB4}" type="pres">
      <dgm:prSet presAssocID="{2653E5BD-B2BF-4132-B8F9-210A256437C6}" presName="childNode1tx" presStyleLbl="bgAcc1" presStyleIdx="0" presStyleCnt="3">
        <dgm:presLayoutVars>
          <dgm:bulletEnabled val="1"/>
        </dgm:presLayoutVars>
      </dgm:prSet>
      <dgm:spPr/>
      <dgm:t>
        <a:bodyPr/>
        <a:lstStyle/>
        <a:p>
          <a:endParaRPr lang="en-GB"/>
        </a:p>
      </dgm:t>
    </dgm:pt>
    <dgm:pt modelId="{53E29F3D-574E-422A-A6A0-96EFD9BC5573}" type="pres">
      <dgm:prSet presAssocID="{2653E5BD-B2BF-4132-B8F9-210A256437C6}" presName="parentNode1" presStyleLbl="node1" presStyleIdx="0" presStyleCnt="3">
        <dgm:presLayoutVars>
          <dgm:chMax val="1"/>
          <dgm:bulletEnabled val="1"/>
        </dgm:presLayoutVars>
      </dgm:prSet>
      <dgm:spPr/>
      <dgm:t>
        <a:bodyPr/>
        <a:lstStyle/>
        <a:p>
          <a:endParaRPr lang="en-GB"/>
        </a:p>
      </dgm:t>
    </dgm:pt>
    <dgm:pt modelId="{2D4694FC-07D9-4F10-8775-7372AF6DDBF0}" type="pres">
      <dgm:prSet presAssocID="{2653E5BD-B2BF-4132-B8F9-210A256437C6}" presName="connSite1" presStyleCnt="0"/>
      <dgm:spPr/>
      <dgm:t>
        <a:bodyPr/>
        <a:lstStyle/>
        <a:p>
          <a:endParaRPr lang="en-GB"/>
        </a:p>
      </dgm:t>
    </dgm:pt>
    <dgm:pt modelId="{F94FFB75-45B3-4328-A53F-54813A7AEE33}" type="pres">
      <dgm:prSet presAssocID="{8DDC2B8D-75A7-4D3B-8257-CFF6C998BCC3}" presName="Name9" presStyleLbl="sibTrans2D1" presStyleIdx="0" presStyleCnt="2"/>
      <dgm:spPr/>
      <dgm:t>
        <a:bodyPr/>
        <a:lstStyle/>
        <a:p>
          <a:endParaRPr lang="en-GB"/>
        </a:p>
      </dgm:t>
    </dgm:pt>
    <dgm:pt modelId="{D8F8BFDE-0DFA-4C6A-AEF3-FDCAE6DAF643}" type="pres">
      <dgm:prSet presAssocID="{3E901C78-332E-4729-86A0-0D59F03A196C}" presName="composite2" presStyleCnt="0"/>
      <dgm:spPr/>
      <dgm:t>
        <a:bodyPr/>
        <a:lstStyle/>
        <a:p>
          <a:endParaRPr lang="en-GB"/>
        </a:p>
      </dgm:t>
    </dgm:pt>
    <dgm:pt modelId="{78DF759B-BCE7-4D49-BDA5-939FAE67D731}" type="pres">
      <dgm:prSet presAssocID="{3E901C78-332E-4729-86A0-0D59F03A196C}" presName="dummyNode2" presStyleLbl="node1" presStyleIdx="0" presStyleCnt="3"/>
      <dgm:spPr/>
      <dgm:t>
        <a:bodyPr/>
        <a:lstStyle/>
        <a:p>
          <a:endParaRPr lang="en-GB"/>
        </a:p>
      </dgm:t>
    </dgm:pt>
    <dgm:pt modelId="{A2ADEB21-BF96-4533-A274-6C622BA16F2E}" type="pres">
      <dgm:prSet presAssocID="{3E901C78-332E-4729-86A0-0D59F03A196C}" presName="childNode2" presStyleLbl="bgAcc1" presStyleIdx="1" presStyleCnt="3">
        <dgm:presLayoutVars>
          <dgm:bulletEnabled val="1"/>
        </dgm:presLayoutVars>
      </dgm:prSet>
      <dgm:spPr/>
      <dgm:t>
        <a:bodyPr/>
        <a:lstStyle/>
        <a:p>
          <a:endParaRPr lang="en-GB"/>
        </a:p>
      </dgm:t>
    </dgm:pt>
    <dgm:pt modelId="{4162178D-8616-4754-A593-DD698FBF78FF}" type="pres">
      <dgm:prSet presAssocID="{3E901C78-332E-4729-86A0-0D59F03A196C}" presName="childNode2tx" presStyleLbl="bgAcc1" presStyleIdx="1" presStyleCnt="3">
        <dgm:presLayoutVars>
          <dgm:bulletEnabled val="1"/>
        </dgm:presLayoutVars>
      </dgm:prSet>
      <dgm:spPr/>
      <dgm:t>
        <a:bodyPr/>
        <a:lstStyle/>
        <a:p>
          <a:endParaRPr lang="en-GB"/>
        </a:p>
      </dgm:t>
    </dgm:pt>
    <dgm:pt modelId="{EA561980-2DC3-439B-BE3B-25D5BFB2F4A4}" type="pres">
      <dgm:prSet presAssocID="{3E901C78-332E-4729-86A0-0D59F03A196C}" presName="parentNode2" presStyleLbl="node1" presStyleIdx="1" presStyleCnt="3">
        <dgm:presLayoutVars>
          <dgm:chMax val="0"/>
          <dgm:bulletEnabled val="1"/>
        </dgm:presLayoutVars>
      </dgm:prSet>
      <dgm:spPr/>
      <dgm:t>
        <a:bodyPr/>
        <a:lstStyle/>
        <a:p>
          <a:endParaRPr lang="en-GB"/>
        </a:p>
      </dgm:t>
    </dgm:pt>
    <dgm:pt modelId="{9FD14CDB-1B52-46C1-BC00-51338AC5E8F8}" type="pres">
      <dgm:prSet presAssocID="{3E901C78-332E-4729-86A0-0D59F03A196C}" presName="connSite2" presStyleCnt="0"/>
      <dgm:spPr/>
      <dgm:t>
        <a:bodyPr/>
        <a:lstStyle/>
        <a:p>
          <a:endParaRPr lang="en-GB"/>
        </a:p>
      </dgm:t>
    </dgm:pt>
    <dgm:pt modelId="{42836E47-BDA7-44DE-9FCD-A718FB40EF07}" type="pres">
      <dgm:prSet presAssocID="{A1D34A08-A9A6-4F40-B60D-1CD7B4F18A82}" presName="Name18" presStyleLbl="sibTrans2D1" presStyleIdx="1" presStyleCnt="2"/>
      <dgm:spPr/>
      <dgm:t>
        <a:bodyPr/>
        <a:lstStyle/>
        <a:p>
          <a:endParaRPr lang="en-GB"/>
        </a:p>
      </dgm:t>
    </dgm:pt>
    <dgm:pt modelId="{ACC9D5F8-8B14-451C-94CA-73CB0DCECB14}" type="pres">
      <dgm:prSet presAssocID="{9610D75D-D379-4FE2-AADE-FDC8141D64FF}" presName="composite1" presStyleCnt="0"/>
      <dgm:spPr/>
      <dgm:t>
        <a:bodyPr/>
        <a:lstStyle/>
        <a:p>
          <a:endParaRPr lang="en-GB"/>
        </a:p>
      </dgm:t>
    </dgm:pt>
    <dgm:pt modelId="{D4E48611-608A-4661-9C02-9A9DE50B78AD}" type="pres">
      <dgm:prSet presAssocID="{9610D75D-D379-4FE2-AADE-FDC8141D64FF}" presName="dummyNode1" presStyleLbl="node1" presStyleIdx="1" presStyleCnt="3"/>
      <dgm:spPr/>
      <dgm:t>
        <a:bodyPr/>
        <a:lstStyle/>
        <a:p>
          <a:endParaRPr lang="en-GB"/>
        </a:p>
      </dgm:t>
    </dgm:pt>
    <dgm:pt modelId="{3B88EF43-027E-4806-AD46-8E0503B52CDA}" type="pres">
      <dgm:prSet presAssocID="{9610D75D-D379-4FE2-AADE-FDC8141D64FF}" presName="childNode1" presStyleLbl="bgAcc1" presStyleIdx="2" presStyleCnt="3">
        <dgm:presLayoutVars>
          <dgm:bulletEnabled val="1"/>
        </dgm:presLayoutVars>
      </dgm:prSet>
      <dgm:spPr/>
      <dgm:t>
        <a:bodyPr/>
        <a:lstStyle/>
        <a:p>
          <a:endParaRPr lang="en-GB"/>
        </a:p>
      </dgm:t>
    </dgm:pt>
    <dgm:pt modelId="{286BAF05-8FBA-4915-BC42-8FF761C14668}" type="pres">
      <dgm:prSet presAssocID="{9610D75D-D379-4FE2-AADE-FDC8141D64FF}" presName="childNode1tx" presStyleLbl="bgAcc1" presStyleIdx="2" presStyleCnt="3">
        <dgm:presLayoutVars>
          <dgm:bulletEnabled val="1"/>
        </dgm:presLayoutVars>
      </dgm:prSet>
      <dgm:spPr/>
      <dgm:t>
        <a:bodyPr/>
        <a:lstStyle/>
        <a:p>
          <a:endParaRPr lang="en-GB"/>
        </a:p>
      </dgm:t>
    </dgm:pt>
    <dgm:pt modelId="{7EE807E0-8FF9-4537-901F-7DEB284E5736}" type="pres">
      <dgm:prSet presAssocID="{9610D75D-D379-4FE2-AADE-FDC8141D64FF}" presName="parentNode1" presStyleLbl="node1" presStyleIdx="2" presStyleCnt="3">
        <dgm:presLayoutVars>
          <dgm:chMax val="1"/>
          <dgm:bulletEnabled val="1"/>
        </dgm:presLayoutVars>
      </dgm:prSet>
      <dgm:spPr/>
      <dgm:t>
        <a:bodyPr/>
        <a:lstStyle/>
        <a:p>
          <a:endParaRPr lang="en-GB"/>
        </a:p>
      </dgm:t>
    </dgm:pt>
    <dgm:pt modelId="{19B3F076-7293-4D9D-AD21-BE2DA4E71079}" type="pres">
      <dgm:prSet presAssocID="{9610D75D-D379-4FE2-AADE-FDC8141D64FF}" presName="connSite1" presStyleCnt="0"/>
      <dgm:spPr/>
      <dgm:t>
        <a:bodyPr/>
        <a:lstStyle/>
        <a:p>
          <a:endParaRPr lang="en-GB"/>
        </a:p>
      </dgm:t>
    </dgm:pt>
  </dgm:ptLst>
  <dgm:cxnLst>
    <dgm:cxn modelId="{4F2C5915-AB4A-4722-8217-003D9300AAE5}" srcId="{2653E5BD-B2BF-4132-B8F9-210A256437C6}" destId="{592596C2-9DD5-4027-ABA2-62043B3B3A16}" srcOrd="0" destOrd="0" parTransId="{4CF2F8D6-C5FA-41D7-BD8C-FB7A9760CFAA}" sibTransId="{C2717532-B9BA-4006-94B7-544217AE5D49}"/>
    <dgm:cxn modelId="{A0101D0D-7F9A-4FA1-85E2-D3E70D652785}" type="presOf" srcId="{54FE2D78-7A4B-424B-8483-541280850885}" destId="{86225215-A740-4F37-ABBF-CBBC788F2CB4}" srcOrd="1" destOrd="3" presId="urn:microsoft.com/office/officeart/2005/8/layout/hProcess4"/>
    <dgm:cxn modelId="{D97D4F7A-0B59-4E6F-963C-1243C7C4C4F7}" srcId="{2653E5BD-B2BF-4132-B8F9-210A256437C6}" destId="{CCDE3B71-2635-406D-AD0E-9651FC8942C3}" srcOrd="2" destOrd="0" parTransId="{6711E243-4568-4DE1-872A-7DB01E1E3AA9}" sibTransId="{5B0BD75E-FD90-4CC9-9EC7-F5586DA51F30}"/>
    <dgm:cxn modelId="{50BDF518-D722-4158-8E1E-2FB4FBFBE97B}" type="presOf" srcId="{12B4C33B-B73A-490C-8A1F-4345F14492E7}" destId="{86225215-A740-4F37-ABBF-CBBC788F2CB4}" srcOrd="1" destOrd="1" presId="urn:microsoft.com/office/officeart/2005/8/layout/hProcess4"/>
    <dgm:cxn modelId="{F7901164-01BE-429A-B977-E2C04B2C018F}" type="presOf" srcId="{592596C2-9DD5-4027-ABA2-62043B3B3A16}" destId="{12A5DDBA-D8D4-4CA9-93F1-67CC376428A1}" srcOrd="0" destOrd="0" presId="urn:microsoft.com/office/officeart/2005/8/layout/hProcess4"/>
    <dgm:cxn modelId="{C4D92FB5-0449-4BF9-8AE4-BA4BE53E3A3F}" srcId="{3E901C78-332E-4729-86A0-0D59F03A196C}" destId="{8642CD52-AD03-4269-BD15-A14F70439995}" srcOrd="0" destOrd="0" parTransId="{31A3A48D-97EA-4514-AC7B-4417D6FC416A}" sibTransId="{C1693803-1F9C-4ABB-927B-D81D2443B03C}"/>
    <dgm:cxn modelId="{7685FA61-7DB5-4B82-9E3E-F80744C6541F}" srcId="{9610D75D-D379-4FE2-AADE-FDC8141D64FF}" destId="{A17FEE3B-E6BD-4EB7-8D17-988D370BAA02}" srcOrd="2" destOrd="0" parTransId="{C7FC6B86-D402-45DC-B73B-5147CDE95EF2}" sibTransId="{75E27900-CC79-48DF-9194-475B2F43D0B5}"/>
    <dgm:cxn modelId="{884F1E0D-CCA0-40DB-BBEC-5624AB1FF5EB}" type="presOf" srcId="{F493467E-0B68-4FC2-A847-0A98447F616E}" destId="{3B88EF43-027E-4806-AD46-8E0503B52CDA}" srcOrd="0" destOrd="1" presId="urn:microsoft.com/office/officeart/2005/8/layout/hProcess4"/>
    <dgm:cxn modelId="{1889ACF4-194D-40AC-951E-B2B5C59D2411}" type="presOf" srcId="{12B4C33B-B73A-490C-8A1F-4345F14492E7}" destId="{12A5DDBA-D8D4-4CA9-93F1-67CC376428A1}" srcOrd="0" destOrd="1" presId="urn:microsoft.com/office/officeart/2005/8/layout/hProcess4"/>
    <dgm:cxn modelId="{72A94868-56BF-4702-88DE-CFFEE86B456A}" type="presOf" srcId="{A17FEE3B-E6BD-4EB7-8D17-988D370BAA02}" destId="{3B88EF43-027E-4806-AD46-8E0503B52CDA}" srcOrd="0" destOrd="2" presId="urn:microsoft.com/office/officeart/2005/8/layout/hProcess4"/>
    <dgm:cxn modelId="{EB9EE63C-036E-4127-9824-F9504FEA9D83}" srcId="{2653E5BD-B2BF-4132-B8F9-210A256437C6}" destId="{12B4C33B-B73A-490C-8A1F-4345F14492E7}" srcOrd="1" destOrd="0" parTransId="{207B26FB-8053-4411-87C7-BF3933E613F8}" sibTransId="{C117DB66-D456-49AB-AB8C-D6695CB881F7}"/>
    <dgm:cxn modelId="{3D45C525-9F6F-463A-99C1-474B7E2E9215}" type="presOf" srcId="{54FE2D78-7A4B-424B-8483-541280850885}" destId="{12A5DDBA-D8D4-4CA9-93F1-67CC376428A1}" srcOrd="0" destOrd="3" presId="urn:microsoft.com/office/officeart/2005/8/layout/hProcess4"/>
    <dgm:cxn modelId="{DFBBDC92-C561-4648-976B-970FF9B39134}" type="presOf" srcId="{B98533CB-BF02-46B2-A101-A69B86840AB5}" destId="{286BAF05-8FBA-4915-BC42-8FF761C14668}" srcOrd="1" destOrd="3" presId="urn:microsoft.com/office/officeart/2005/8/layout/hProcess4"/>
    <dgm:cxn modelId="{617963C1-EE4A-4E3D-93C2-10DE7C4F8513}" type="presOf" srcId="{117A492F-6D97-49C5-8B1C-B8B8EE20CAD7}" destId="{A2ADEB21-BF96-4533-A274-6C622BA16F2E}" srcOrd="0" destOrd="2" presId="urn:microsoft.com/office/officeart/2005/8/layout/hProcess4"/>
    <dgm:cxn modelId="{F403FC47-33CE-40D2-A728-7AC8437D0519}" srcId="{9610D75D-D379-4FE2-AADE-FDC8141D64FF}" destId="{B98533CB-BF02-46B2-A101-A69B86840AB5}" srcOrd="3" destOrd="0" parTransId="{0DD2C9DF-3A82-4D47-8712-992D3C52D8B2}" sibTransId="{02D0ABAD-4860-44C1-993B-AE79DE0C3F60}"/>
    <dgm:cxn modelId="{BE04E884-6AD2-4A7F-80A7-042F861EDC62}" type="presOf" srcId="{3E901C78-332E-4729-86A0-0D59F03A196C}" destId="{EA561980-2DC3-439B-BE3B-25D5BFB2F4A4}" srcOrd="0" destOrd="0" presId="urn:microsoft.com/office/officeart/2005/8/layout/hProcess4"/>
    <dgm:cxn modelId="{C2E90B06-C3E8-4C99-9025-C3921CA50901}" type="presOf" srcId="{9610D75D-D379-4FE2-AADE-FDC8141D64FF}" destId="{7EE807E0-8FF9-4537-901F-7DEB284E5736}" srcOrd="0" destOrd="0" presId="urn:microsoft.com/office/officeart/2005/8/layout/hProcess4"/>
    <dgm:cxn modelId="{97AA8B77-E959-4033-B24F-9B5721F45634}" type="presOf" srcId="{CCDE3B71-2635-406D-AD0E-9651FC8942C3}" destId="{86225215-A740-4F37-ABBF-CBBC788F2CB4}" srcOrd="1" destOrd="2" presId="urn:microsoft.com/office/officeart/2005/8/layout/hProcess4"/>
    <dgm:cxn modelId="{11F939DB-AB4B-4821-B791-47D07FB36A92}" srcId="{9610D75D-D379-4FE2-AADE-FDC8141D64FF}" destId="{F493467E-0B68-4FC2-A847-0A98447F616E}" srcOrd="1" destOrd="0" parTransId="{3554D511-D7AC-4E3D-9A73-4985C001270B}" sibTransId="{426BC8BD-2F57-45AD-BAD0-AE5C50070658}"/>
    <dgm:cxn modelId="{4AD687D9-2633-4975-B75F-160335BB0168}" srcId="{57CB607D-2813-4838-A56D-73969447D793}" destId="{3E901C78-332E-4729-86A0-0D59F03A196C}" srcOrd="1" destOrd="0" parTransId="{C1E767F1-320D-4B8A-8EF6-3A2F9DCD4C02}" sibTransId="{A1D34A08-A9A6-4F40-B60D-1CD7B4F18A82}"/>
    <dgm:cxn modelId="{F0475AD1-D3CE-47AD-9576-8A23420C5F47}" type="presOf" srcId="{2653E5BD-B2BF-4132-B8F9-210A256437C6}" destId="{53E29F3D-574E-422A-A6A0-96EFD9BC5573}" srcOrd="0" destOrd="0" presId="urn:microsoft.com/office/officeart/2005/8/layout/hProcess4"/>
    <dgm:cxn modelId="{BBEE2BDA-87E5-4BEF-A3BE-BF7A27DAA864}" type="presOf" srcId="{117A492F-6D97-49C5-8B1C-B8B8EE20CAD7}" destId="{4162178D-8616-4754-A593-DD698FBF78FF}" srcOrd="1" destOrd="2" presId="urn:microsoft.com/office/officeart/2005/8/layout/hProcess4"/>
    <dgm:cxn modelId="{E94A8CBD-3F4B-4517-ACD4-16B1D1B2211E}" type="presOf" srcId="{2C6181CD-C693-4D47-A654-546998595791}" destId="{4162178D-8616-4754-A593-DD698FBF78FF}" srcOrd="1" destOrd="3" presId="urn:microsoft.com/office/officeart/2005/8/layout/hProcess4"/>
    <dgm:cxn modelId="{EF4E4087-C618-42DD-BB18-2B3523937CEA}" type="presOf" srcId="{8642CD52-AD03-4269-BD15-A14F70439995}" destId="{4162178D-8616-4754-A593-DD698FBF78FF}" srcOrd="1" destOrd="0" presId="urn:microsoft.com/office/officeart/2005/8/layout/hProcess4"/>
    <dgm:cxn modelId="{E69F77D7-352B-42B1-803B-5DFF3A98B7B5}" srcId="{2653E5BD-B2BF-4132-B8F9-210A256437C6}" destId="{54FE2D78-7A4B-424B-8483-541280850885}" srcOrd="3" destOrd="0" parTransId="{78664EDB-7D89-4F50-BEFF-D0234D2A7D53}" sibTransId="{DE29C793-AE18-4B68-8FB7-0B6B71C7BA5F}"/>
    <dgm:cxn modelId="{942746F5-60B8-4CF8-A72B-7559EC1BFE39}" type="presOf" srcId="{810B4615-A8C2-4E74-B0CE-C3AEA0C98C12}" destId="{A2ADEB21-BF96-4533-A274-6C622BA16F2E}" srcOrd="0" destOrd="1" presId="urn:microsoft.com/office/officeart/2005/8/layout/hProcess4"/>
    <dgm:cxn modelId="{94CF203C-5E08-4643-AA9B-41AA0A6E2414}" srcId="{3E901C78-332E-4729-86A0-0D59F03A196C}" destId="{810B4615-A8C2-4E74-B0CE-C3AEA0C98C12}" srcOrd="1" destOrd="0" parTransId="{EEB706F6-0D4A-4FF6-9B2C-385CE5B36851}" sibTransId="{31B8646C-5EE0-4B67-9869-D1B5BECF86C2}"/>
    <dgm:cxn modelId="{550635CC-25A9-4725-BEB9-CFF1FAC66595}" type="presOf" srcId="{592596C2-9DD5-4027-ABA2-62043B3B3A16}" destId="{86225215-A740-4F37-ABBF-CBBC788F2CB4}" srcOrd="1" destOrd="0" presId="urn:microsoft.com/office/officeart/2005/8/layout/hProcess4"/>
    <dgm:cxn modelId="{D573394F-9397-4D65-AFED-B5AEA8A78290}" type="presOf" srcId="{8DDC2B8D-75A7-4D3B-8257-CFF6C998BCC3}" destId="{F94FFB75-45B3-4328-A53F-54813A7AEE33}" srcOrd="0" destOrd="0" presId="urn:microsoft.com/office/officeart/2005/8/layout/hProcess4"/>
    <dgm:cxn modelId="{F3945DEF-61A6-4ACB-9112-E595078BCA9E}" type="presOf" srcId="{CCDE3B71-2635-406D-AD0E-9651FC8942C3}" destId="{12A5DDBA-D8D4-4CA9-93F1-67CC376428A1}" srcOrd="0" destOrd="2" presId="urn:microsoft.com/office/officeart/2005/8/layout/hProcess4"/>
    <dgm:cxn modelId="{9B8BED1F-53DF-4DB9-B1BD-059A145EB6EC}" type="presOf" srcId="{F493467E-0B68-4FC2-A847-0A98447F616E}" destId="{286BAF05-8FBA-4915-BC42-8FF761C14668}" srcOrd="1" destOrd="1" presId="urn:microsoft.com/office/officeart/2005/8/layout/hProcess4"/>
    <dgm:cxn modelId="{2836623B-C674-441E-ADF2-180517ADF2AD}" type="presOf" srcId="{B98533CB-BF02-46B2-A101-A69B86840AB5}" destId="{3B88EF43-027E-4806-AD46-8E0503B52CDA}" srcOrd="0" destOrd="3" presId="urn:microsoft.com/office/officeart/2005/8/layout/hProcess4"/>
    <dgm:cxn modelId="{D1B2C20D-9E70-4880-9FA1-99A34D9ED3DA}" type="presOf" srcId="{6C8509A7-2EA0-43DB-AE8F-EE6E7B29541B}" destId="{3B88EF43-027E-4806-AD46-8E0503B52CDA}" srcOrd="0" destOrd="0" presId="urn:microsoft.com/office/officeart/2005/8/layout/hProcess4"/>
    <dgm:cxn modelId="{46068D49-F6B4-4366-B843-9AD439E3C292}" type="presOf" srcId="{2C6181CD-C693-4D47-A654-546998595791}" destId="{A2ADEB21-BF96-4533-A274-6C622BA16F2E}" srcOrd="0" destOrd="3" presId="urn:microsoft.com/office/officeart/2005/8/layout/hProcess4"/>
    <dgm:cxn modelId="{FB2D733B-AF3F-415F-BAB8-AB2A2C3A885C}" type="presOf" srcId="{810B4615-A8C2-4E74-B0CE-C3AEA0C98C12}" destId="{4162178D-8616-4754-A593-DD698FBF78FF}" srcOrd="1" destOrd="1" presId="urn:microsoft.com/office/officeart/2005/8/layout/hProcess4"/>
    <dgm:cxn modelId="{8E13DB84-2997-4721-8F73-41B31085E86C}" srcId="{57CB607D-2813-4838-A56D-73969447D793}" destId="{2653E5BD-B2BF-4132-B8F9-210A256437C6}" srcOrd="0" destOrd="0" parTransId="{D2CCF3C3-10CF-4AF4-9134-159FDE19A07E}" sibTransId="{8DDC2B8D-75A7-4D3B-8257-CFF6C998BCC3}"/>
    <dgm:cxn modelId="{938726C6-DF0F-43F4-9239-44CECB05ACB8}" type="presOf" srcId="{A1D34A08-A9A6-4F40-B60D-1CD7B4F18A82}" destId="{42836E47-BDA7-44DE-9FCD-A718FB40EF07}" srcOrd="0" destOrd="0" presId="urn:microsoft.com/office/officeart/2005/8/layout/hProcess4"/>
    <dgm:cxn modelId="{A6D99D9F-2DE9-4AE6-AC5B-40B522F4AC2A}" type="presOf" srcId="{A17FEE3B-E6BD-4EB7-8D17-988D370BAA02}" destId="{286BAF05-8FBA-4915-BC42-8FF761C14668}" srcOrd="1" destOrd="2" presId="urn:microsoft.com/office/officeart/2005/8/layout/hProcess4"/>
    <dgm:cxn modelId="{51C971A2-B492-412C-BA20-985B1CF9CD00}" srcId="{9610D75D-D379-4FE2-AADE-FDC8141D64FF}" destId="{6C8509A7-2EA0-43DB-AE8F-EE6E7B29541B}" srcOrd="0" destOrd="0" parTransId="{FD2C7E26-6218-473C-8138-A6F74A55D5D9}" sibTransId="{7D1F5726-87FB-4896-B270-D47BA90CACE8}"/>
    <dgm:cxn modelId="{BFB0A3C3-B768-40F7-9FED-1AFC8F7BCA33}" type="presOf" srcId="{57CB607D-2813-4838-A56D-73969447D793}" destId="{F7D17615-EDBE-4D87-889E-E51827C05E65}" srcOrd="0" destOrd="0" presId="urn:microsoft.com/office/officeart/2005/8/layout/hProcess4"/>
    <dgm:cxn modelId="{AE55F344-0CF2-4EEC-92EA-6CC19D2A196D}" srcId="{3E901C78-332E-4729-86A0-0D59F03A196C}" destId="{117A492F-6D97-49C5-8B1C-B8B8EE20CAD7}" srcOrd="2" destOrd="0" parTransId="{CA2C4C83-636B-47CC-9757-8C2AA859C8D6}" sibTransId="{B65501E8-A84D-46E7-A95B-6BB9620E8F36}"/>
    <dgm:cxn modelId="{92058298-881C-4B31-A456-2DB61063DEDE}" type="presOf" srcId="{6C8509A7-2EA0-43DB-AE8F-EE6E7B29541B}" destId="{286BAF05-8FBA-4915-BC42-8FF761C14668}" srcOrd="1" destOrd="0" presId="urn:microsoft.com/office/officeart/2005/8/layout/hProcess4"/>
    <dgm:cxn modelId="{EF6EA4C6-6EBA-46F0-96C3-F13DF282D3A6}" type="presOf" srcId="{8642CD52-AD03-4269-BD15-A14F70439995}" destId="{A2ADEB21-BF96-4533-A274-6C622BA16F2E}" srcOrd="0" destOrd="0" presId="urn:microsoft.com/office/officeart/2005/8/layout/hProcess4"/>
    <dgm:cxn modelId="{CAAD82C2-8972-4FD2-9238-3F73CF9E8A22}" srcId="{57CB607D-2813-4838-A56D-73969447D793}" destId="{9610D75D-D379-4FE2-AADE-FDC8141D64FF}" srcOrd="2" destOrd="0" parTransId="{86AEDDDE-8CAA-4386-B636-88489EB37362}" sibTransId="{DC1D731C-E814-4646-9F4E-29F642151E9A}"/>
    <dgm:cxn modelId="{F42F0E8C-F724-4DF9-931F-F92FF60DCA3F}" srcId="{3E901C78-332E-4729-86A0-0D59F03A196C}" destId="{2C6181CD-C693-4D47-A654-546998595791}" srcOrd="3" destOrd="0" parTransId="{0A50F64F-8C3D-4D11-976F-7CF71D258394}" sibTransId="{76193096-EF80-436B-9F7C-3232C18B0F16}"/>
    <dgm:cxn modelId="{52B74025-0605-4F8E-86CC-5296A3559B70}" type="presParOf" srcId="{F7D17615-EDBE-4D87-889E-E51827C05E65}" destId="{22495175-458B-4E9B-A5DA-BB38BEFE9748}" srcOrd="0" destOrd="0" presId="urn:microsoft.com/office/officeart/2005/8/layout/hProcess4"/>
    <dgm:cxn modelId="{0381EAD4-FD2A-497C-A5D2-B612582D9749}" type="presParOf" srcId="{F7D17615-EDBE-4D87-889E-E51827C05E65}" destId="{B6317FDA-9B76-4561-A453-EC5D9D81D66F}" srcOrd="1" destOrd="0" presId="urn:microsoft.com/office/officeart/2005/8/layout/hProcess4"/>
    <dgm:cxn modelId="{A5CEC9AC-45EC-4718-A01E-44C407D793A9}" type="presParOf" srcId="{F7D17615-EDBE-4D87-889E-E51827C05E65}" destId="{CF2F9B7E-62E8-42A6-89BD-41FB55D835F0}" srcOrd="2" destOrd="0" presId="urn:microsoft.com/office/officeart/2005/8/layout/hProcess4"/>
    <dgm:cxn modelId="{9D88FD53-1D2D-459D-924D-18C2D724C48C}" type="presParOf" srcId="{CF2F9B7E-62E8-42A6-89BD-41FB55D835F0}" destId="{CD5FE9EC-064D-46AB-A6AA-0C7DBAEACEB1}" srcOrd="0" destOrd="0" presId="urn:microsoft.com/office/officeart/2005/8/layout/hProcess4"/>
    <dgm:cxn modelId="{1B2408A6-EFA2-40CD-9A47-EE56B17B2678}" type="presParOf" srcId="{CD5FE9EC-064D-46AB-A6AA-0C7DBAEACEB1}" destId="{1C37989E-3B72-4459-8772-3C132ED4A852}" srcOrd="0" destOrd="0" presId="urn:microsoft.com/office/officeart/2005/8/layout/hProcess4"/>
    <dgm:cxn modelId="{C4B40613-AD78-41CD-AFFA-1F5FFE82C567}" type="presParOf" srcId="{CD5FE9EC-064D-46AB-A6AA-0C7DBAEACEB1}" destId="{12A5DDBA-D8D4-4CA9-93F1-67CC376428A1}" srcOrd="1" destOrd="0" presId="urn:microsoft.com/office/officeart/2005/8/layout/hProcess4"/>
    <dgm:cxn modelId="{E5868DC7-A7B3-4F92-8CCF-708F10819D8D}" type="presParOf" srcId="{CD5FE9EC-064D-46AB-A6AA-0C7DBAEACEB1}" destId="{86225215-A740-4F37-ABBF-CBBC788F2CB4}" srcOrd="2" destOrd="0" presId="urn:microsoft.com/office/officeart/2005/8/layout/hProcess4"/>
    <dgm:cxn modelId="{D38F6EC2-3E7B-47D9-947C-B6B3CAF0F5F0}" type="presParOf" srcId="{CD5FE9EC-064D-46AB-A6AA-0C7DBAEACEB1}" destId="{53E29F3D-574E-422A-A6A0-96EFD9BC5573}" srcOrd="3" destOrd="0" presId="urn:microsoft.com/office/officeart/2005/8/layout/hProcess4"/>
    <dgm:cxn modelId="{38A98A87-EA26-4B43-AD03-03171F7D861A}" type="presParOf" srcId="{CD5FE9EC-064D-46AB-A6AA-0C7DBAEACEB1}" destId="{2D4694FC-07D9-4F10-8775-7372AF6DDBF0}" srcOrd="4" destOrd="0" presId="urn:microsoft.com/office/officeart/2005/8/layout/hProcess4"/>
    <dgm:cxn modelId="{61F602E6-9B82-4B4A-91F8-A0A23F557DB3}" type="presParOf" srcId="{CF2F9B7E-62E8-42A6-89BD-41FB55D835F0}" destId="{F94FFB75-45B3-4328-A53F-54813A7AEE33}" srcOrd="1" destOrd="0" presId="urn:microsoft.com/office/officeart/2005/8/layout/hProcess4"/>
    <dgm:cxn modelId="{9D49545D-1718-4EA7-BC8D-9E1BF730C816}" type="presParOf" srcId="{CF2F9B7E-62E8-42A6-89BD-41FB55D835F0}" destId="{D8F8BFDE-0DFA-4C6A-AEF3-FDCAE6DAF643}" srcOrd="2" destOrd="0" presId="urn:microsoft.com/office/officeart/2005/8/layout/hProcess4"/>
    <dgm:cxn modelId="{0417B019-0E81-48E3-A21D-4A27C8939013}" type="presParOf" srcId="{D8F8BFDE-0DFA-4C6A-AEF3-FDCAE6DAF643}" destId="{78DF759B-BCE7-4D49-BDA5-939FAE67D731}" srcOrd="0" destOrd="0" presId="urn:microsoft.com/office/officeart/2005/8/layout/hProcess4"/>
    <dgm:cxn modelId="{61B095EE-AB56-4BC7-BB83-2757F7681B98}" type="presParOf" srcId="{D8F8BFDE-0DFA-4C6A-AEF3-FDCAE6DAF643}" destId="{A2ADEB21-BF96-4533-A274-6C622BA16F2E}" srcOrd="1" destOrd="0" presId="urn:microsoft.com/office/officeart/2005/8/layout/hProcess4"/>
    <dgm:cxn modelId="{2BB13776-7571-4FDA-BCBC-DA250AB51288}" type="presParOf" srcId="{D8F8BFDE-0DFA-4C6A-AEF3-FDCAE6DAF643}" destId="{4162178D-8616-4754-A593-DD698FBF78FF}" srcOrd="2" destOrd="0" presId="urn:microsoft.com/office/officeart/2005/8/layout/hProcess4"/>
    <dgm:cxn modelId="{5C1657E9-6CA6-46F7-A2D8-77C861AF1CAF}" type="presParOf" srcId="{D8F8BFDE-0DFA-4C6A-AEF3-FDCAE6DAF643}" destId="{EA561980-2DC3-439B-BE3B-25D5BFB2F4A4}" srcOrd="3" destOrd="0" presId="urn:microsoft.com/office/officeart/2005/8/layout/hProcess4"/>
    <dgm:cxn modelId="{64165099-E704-4C7D-A1A8-60829CEA86EE}" type="presParOf" srcId="{D8F8BFDE-0DFA-4C6A-AEF3-FDCAE6DAF643}" destId="{9FD14CDB-1B52-46C1-BC00-51338AC5E8F8}" srcOrd="4" destOrd="0" presId="urn:microsoft.com/office/officeart/2005/8/layout/hProcess4"/>
    <dgm:cxn modelId="{CD33F0B5-B099-4154-BBAA-787663C4FED7}" type="presParOf" srcId="{CF2F9B7E-62E8-42A6-89BD-41FB55D835F0}" destId="{42836E47-BDA7-44DE-9FCD-A718FB40EF07}" srcOrd="3" destOrd="0" presId="urn:microsoft.com/office/officeart/2005/8/layout/hProcess4"/>
    <dgm:cxn modelId="{AE66590E-D9A0-484D-BD8B-828F2B6F8ECE}" type="presParOf" srcId="{CF2F9B7E-62E8-42A6-89BD-41FB55D835F0}" destId="{ACC9D5F8-8B14-451C-94CA-73CB0DCECB14}" srcOrd="4" destOrd="0" presId="urn:microsoft.com/office/officeart/2005/8/layout/hProcess4"/>
    <dgm:cxn modelId="{52CF2AE1-4CC6-433D-A28C-CD20D16197FB}" type="presParOf" srcId="{ACC9D5F8-8B14-451C-94CA-73CB0DCECB14}" destId="{D4E48611-608A-4661-9C02-9A9DE50B78AD}" srcOrd="0" destOrd="0" presId="urn:microsoft.com/office/officeart/2005/8/layout/hProcess4"/>
    <dgm:cxn modelId="{DEC973BB-4974-4A0E-9C88-5085F5FD895B}" type="presParOf" srcId="{ACC9D5F8-8B14-451C-94CA-73CB0DCECB14}" destId="{3B88EF43-027E-4806-AD46-8E0503B52CDA}" srcOrd="1" destOrd="0" presId="urn:microsoft.com/office/officeart/2005/8/layout/hProcess4"/>
    <dgm:cxn modelId="{FF190295-DC31-46FD-82C9-400FC850C008}" type="presParOf" srcId="{ACC9D5F8-8B14-451C-94CA-73CB0DCECB14}" destId="{286BAF05-8FBA-4915-BC42-8FF761C14668}" srcOrd="2" destOrd="0" presId="urn:microsoft.com/office/officeart/2005/8/layout/hProcess4"/>
    <dgm:cxn modelId="{E76B3302-1A52-43A1-A516-7F8A9E92AA01}" type="presParOf" srcId="{ACC9D5F8-8B14-451C-94CA-73CB0DCECB14}" destId="{7EE807E0-8FF9-4537-901F-7DEB284E5736}" srcOrd="3" destOrd="0" presId="urn:microsoft.com/office/officeart/2005/8/layout/hProcess4"/>
    <dgm:cxn modelId="{2013239E-5037-42A9-991A-5A625E625EDD}" type="presParOf" srcId="{ACC9D5F8-8B14-451C-94CA-73CB0DCECB14}" destId="{19B3F076-7293-4D9D-AD21-BE2DA4E7107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4188D9-0EF8-4EDD-A0D8-1A714A936C82}" type="doc">
      <dgm:prSet loTypeId="urn:microsoft.com/office/officeart/2005/8/layout/cycle8" loCatId="cycle" qsTypeId="urn:microsoft.com/office/officeart/2005/8/quickstyle/3d1" qsCatId="3D" csTypeId="urn:microsoft.com/office/officeart/2005/8/colors/accent0_3" csCatId="mainScheme" phldr="1"/>
      <dgm:spPr/>
    </dgm:pt>
    <dgm:pt modelId="{7A2E5CE7-76E6-4457-889A-84B8A947CB94}">
      <dgm:prSet phldrT="[Text]"/>
      <dgm:spPr/>
      <dgm:t>
        <a:bodyPr/>
        <a:lstStyle/>
        <a:p>
          <a:r>
            <a:rPr lang="en-GB" dirty="0" smtClean="0"/>
            <a:t>Social Interaction</a:t>
          </a:r>
          <a:endParaRPr lang="en-GB" dirty="0"/>
        </a:p>
      </dgm:t>
    </dgm:pt>
    <dgm:pt modelId="{7088D945-A1C4-4D0C-BA53-38584395AA18}" type="parTrans" cxnId="{7F645E0F-95BB-4285-86A1-2DE1C8CE677A}">
      <dgm:prSet/>
      <dgm:spPr/>
      <dgm:t>
        <a:bodyPr/>
        <a:lstStyle/>
        <a:p>
          <a:endParaRPr lang="en-GB"/>
        </a:p>
      </dgm:t>
    </dgm:pt>
    <dgm:pt modelId="{5E62EB98-7EE7-43F8-B0FD-EFF9BE05CC5E}" type="sibTrans" cxnId="{7F645E0F-95BB-4285-86A1-2DE1C8CE677A}">
      <dgm:prSet/>
      <dgm:spPr/>
      <dgm:t>
        <a:bodyPr/>
        <a:lstStyle/>
        <a:p>
          <a:endParaRPr lang="en-GB"/>
        </a:p>
      </dgm:t>
    </dgm:pt>
    <dgm:pt modelId="{7C49E1E1-6A39-434C-AA81-648689F99269}">
      <dgm:prSet phldrT="[Text]"/>
      <dgm:spPr/>
      <dgm:t>
        <a:bodyPr/>
        <a:lstStyle/>
        <a:p>
          <a:r>
            <a:rPr lang="en-GB" dirty="0" smtClean="0"/>
            <a:t>Flexibility of Thought</a:t>
          </a:r>
          <a:endParaRPr lang="en-GB" dirty="0"/>
        </a:p>
      </dgm:t>
    </dgm:pt>
    <dgm:pt modelId="{737BD7C2-73B9-4BFE-9B72-EFFCE4CADA73}" type="parTrans" cxnId="{81E8EECC-DEE3-47E9-B081-5F1E2BB95AC8}">
      <dgm:prSet/>
      <dgm:spPr/>
      <dgm:t>
        <a:bodyPr/>
        <a:lstStyle/>
        <a:p>
          <a:endParaRPr lang="en-GB"/>
        </a:p>
      </dgm:t>
    </dgm:pt>
    <dgm:pt modelId="{96E30C00-1E51-4B20-9BA9-1FA56620CDF5}" type="sibTrans" cxnId="{81E8EECC-DEE3-47E9-B081-5F1E2BB95AC8}">
      <dgm:prSet/>
      <dgm:spPr/>
      <dgm:t>
        <a:bodyPr/>
        <a:lstStyle/>
        <a:p>
          <a:endParaRPr lang="en-GB"/>
        </a:p>
      </dgm:t>
    </dgm:pt>
    <dgm:pt modelId="{66FC315B-8B1F-48CF-B453-6BBA2CF1EE04}">
      <dgm:prSet phldrT="[Text]"/>
      <dgm:spPr/>
      <dgm:t>
        <a:bodyPr/>
        <a:lstStyle/>
        <a:p>
          <a:r>
            <a:rPr lang="en-GB" dirty="0" smtClean="0"/>
            <a:t>Language and Communication</a:t>
          </a:r>
          <a:endParaRPr lang="en-GB" dirty="0"/>
        </a:p>
      </dgm:t>
    </dgm:pt>
    <dgm:pt modelId="{D8A1EE9E-DBBA-48FB-8B83-78A58DD02C51}" type="parTrans" cxnId="{28DC929D-DA98-4BB5-89C6-4D8420B1D05E}">
      <dgm:prSet/>
      <dgm:spPr/>
      <dgm:t>
        <a:bodyPr/>
        <a:lstStyle/>
        <a:p>
          <a:endParaRPr lang="en-GB"/>
        </a:p>
      </dgm:t>
    </dgm:pt>
    <dgm:pt modelId="{B2B46299-CE11-4EBF-8234-5B50579730D3}" type="sibTrans" cxnId="{28DC929D-DA98-4BB5-89C6-4D8420B1D05E}">
      <dgm:prSet/>
      <dgm:spPr/>
      <dgm:t>
        <a:bodyPr/>
        <a:lstStyle/>
        <a:p>
          <a:endParaRPr lang="en-GB"/>
        </a:p>
      </dgm:t>
    </dgm:pt>
    <dgm:pt modelId="{D6ABE83D-0996-4435-85E2-FBF8F0535185}" type="pres">
      <dgm:prSet presAssocID="{FE4188D9-0EF8-4EDD-A0D8-1A714A936C82}" presName="compositeShape" presStyleCnt="0">
        <dgm:presLayoutVars>
          <dgm:chMax val="7"/>
          <dgm:dir/>
          <dgm:resizeHandles val="exact"/>
        </dgm:presLayoutVars>
      </dgm:prSet>
      <dgm:spPr/>
    </dgm:pt>
    <dgm:pt modelId="{1871AB3E-1C22-4569-8227-D38CF77C3917}" type="pres">
      <dgm:prSet presAssocID="{FE4188D9-0EF8-4EDD-A0D8-1A714A936C82}" presName="wedge1" presStyleLbl="node1" presStyleIdx="0" presStyleCnt="3"/>
      <dgm:spPr/>
      <dgm:t>
        <a:bodyPr/>
        <a:lstStyle/>
        <a:p>
          <a:endParaRPr lang="en-GB"/>
        </a:p>
      </dgm:t>
    </dgm:pt>
    <dgm:pt modelId="{F4E568AB-2D09-4436-B454-0CD4AD83533D}" type="pres">
      <dgm:prSet presAssocID="{FE4188D9-0EF8-4EDD-A0D8-1A714A936C82}" presName="dummy1a" presStyleCnt="0"/>
      <dgm:spPr/>
    </dgm:pt>
    <dgm:pt modelId="{541F26CE-3278-4A4B-86BB-80D97A6BF5BD}" type="pres">
      <dgm:prSet presAssocID="{FE4188D9-0EF8-4EDD-A0D8-1A714A936C82}" presName="dummy1b" presStyleCnt="0"/>
      <dgm:spPr/>
    </dgm:pt>
    <dgm:pt modelId="{A8C87A5B-CD72-48D0-8576-165342C49308}" type="pres">
      <dgm:prSet presAssocID="{FE4188D9-0EF8-4EDD-A0D8-1A714A936C82}" presName="wedge1Tx" presStyleLbl="node1" presStyleIdx="0" presStyleCnt="3">
        <dgm:presLayoutVars>
          <dgm:chMax val="0"/>
          <dgm:chPref val="0"/>
          <dgm:bulletEnabled val="1"/>
        </dgm:presLayoutVars>
      </dgm:prSet>
      <dgm:spPr/>
      <dgm:t>
        <a:bodyPr/>
        <a:lstStyle/>
        <a:p>
          <a:endParaRPr lang="en-GB"/>
        </a:p>
      </dgm:t>
    </dgm:pt>
    <dgm:pt modelId="{795D5D65-F11F-4C94-8E30-067CD52CDF13}" type="pres">
      <dgm:prSet presAssocID="{FE4188D9-0EF8-4EDD-A0D8-1A714A936C82}" presName="wedge2" presStyleLbl="node1" presStyleIdx="1" presStyleCnt="3"/>
      <dgm:spPr/>
      <dgm:t>
        <a:bodyPr/>
        <a:lstStyle/>
        <a:p>
          <a:endParaRPr lang="en-GB"/>
        </a:p>
      </dgm:t>
    </dgm:pt>
    <dgm:pt modelId="{1426E1A0-7D21-4FC6-AB1F-A7AEE80CDF41}" type="pres">
      <dgm:prSet presAssocID="{FE4188D9-0EF8-4EDD-A0D8-1A714A936C82}" presName="dummy2a" presStyleCnt="0"/>
      <dgm:spPr/>
    </dgm:pt>
    <dgm:pt modelId="{428F555E-650C-4AED-A3CA-0EE95A978294}" type="pres">
      <dgm:prSet presAssocID="{FE4188D9-0EF8-4EDD-A0D8-1A714A936C82}" presName="dummy2b" presStyleCnt="0"/>
      <dgm:spPr/>
    </dgm:pt>
    <dgm:pt modelId="{AAC1DB7E-F49F-4825-BA8C-F1757A063591}" type="pres">
      <dgm:prSet presAssocID="{FE4188D9-0EF8-4EDD-A0D8-1A714A936C82}" presName="wedge2Tx" presStyleLbl="node1" presStyleIdx="1" presStyleCnt="3">
        <dgm:presLayoutVars>
          <dgm:chMax val="0"/>
          <dgm:chPref val="0"/>
          <dgm:bulletEnabled val="1"/>
        </dgm:presLayoutVars>
      </dgm:prSet>
      <dgm:spPr/>
      <dgm:t>
        <a:bodyPr/>
        <a:lstStyle/>
        <a:p>
          <a:endParaRPr lang="en-GB"/>
        </a:p>
      </dgm:t>
    </dgm:pt>
    <dgm:pt modelId="{7E1E74D9-29CB-4F6C-A297-92505606316B}" type="pres">
      <dgm:prSet presAssocID="{FE4188D9-0EF8-4EDD-A0D8-1A714A936C82}" presName="wedge3" presStyleLbl="node1" presStyleIdx="2" presStyleCnt="3"/>
      <dgm:spPr/>
      <dgm:t>
        <a:bodyPr/>
        <a:lstStyle/>
        <a:p>
          <a:endParaRPr lang="en-GB"/>
        </a:p>
      </dgm:t>
    </dgm:pt>
    <dgm:pt modelId="{7630CFB5-F139-4114-8F4A-E69FABE7516A}" type="pres">
      <dgm:prSet presAssocID="{FE4188D9-0EF8-4EDD-A0D8-1A714A936C82}" presName="dummy3a" presStyleCnt="0"/>
      <dgm:spPr/>
    </dgm:pt>
    <dgm:pt modelId="{B0DC6FCF-0750-42F9-BE33-9C6A641B37AA}" type="pres">
      <dgm:prSet presAssocID="{FE4188D9-0EF8-4EDD-A0D8-1A714A936C82}" presName="dummy3b" presStyleCnt="0"/>
      <dgm:spPr/>
    </dgm:pt>
    <dgm:pt modelId="{33EB0D0F-12DE-4FB2-B5D1-BA6E774EC649}" type="pres">
      <dgm:prSet presAssocID="{FE4188D9-0EF8-4EDD-A0D8-1A714A936C82}" presName="wedge3Tx" presStyleLbl="node1" presStyleIdx="2" presStyleCnt="3">
        <dgm:presLayoutVars>
          <dgm:chMax val="0"/>
          <dgm:chPref val="0"/>
          <dgm:bulletEnabled val="1"/>
        </dgm:presLayoutVars>
      </dgm:prSet>
      <dgm:spPr/>
      <dgm:t>
        <a:bodyPr/>
        <a:lstStyle/>
        <a:p>
          <a:endParaRPr lang="en-GB"/>
        </a:p>
      </dgm:t>
    </dgm:pt>
    <dgm:pt modelId="{BDEC134E-9F4E-409A-81E1-69598C1F0911}" type="pres">
      <dgm:prSet presAssocID="{5E62EB98-7EE7-43F8-B0FD-EFF9BE05CC5E}" presName="arrowWedge1" presStyleLbl="fgSibTrans2D1" presStyleIdx="0" presStyleCnt="3"/>
      <dgm:spPr/>
    </dgm:pt>
    <dgm:pt modelId="{F7A44314-B574-4198-A450-3F7F23918732}" type="pres">
      <dgm:prSet presAssocID="{96E30C00-1E51-4B20-9BA9-1FA56620CDF5}" presName="arrowWedge2" presStyleLbl="fgSibTrans2D1" presStyleIdx="1" presStyleCnt="3"/>
      <dgm:spPr/>
    </dgm:pt>
    <dgm:pt modelId="{623E12A9-E9FC-43A8-8839-7A5E20E0BD96}" type="pres">
      <dgm:prSet presAssocID="{B2B46299-CE11-4EBF-8234-5B50579730D3}" presName="arrowWedge3" presStyleLbl="fgSibTrans2D1" presStyleIdx="2" presStyleCnt="3"/>
      <dgm:spPr/>
    </dgm:pt>
  </dgm:ptLst>
  <dgm:cxnLst>
    <dgm:cxn modelId="{70F04449-7512-42AC-AE77-7C68BE50E36B}" type="presOf" srcId="{7A2E5CE7-76E6-4457-889A-84B8A947CB94}" destId="{A8C87A5B-CD72-48D0-8576-165342C49308}" srcOrd="1" destOrd="0" presId="urn:microsoft.com/office/officeart/2005/8/layout/cycle8"/>
    <dgm:cxn modelId="{D2CD13D4-9A0E-4DEB-8E27-1AEE939D0143}" type="presOf" srcId="{7A2E5CE7-76E6-4457-889A-84B8A947CB94}" destId="{1871AB3E-1C22-4569-8227-D38CF77C3917}" srcOrd="0" destOrd="0" presId="urn:microsoft.com/office/officeart/2005/8/layout/cycle8"/>
    <dgm:cxn modelId="{2E01DB50-5E47-40A3-8276-B8335B17C81D}" type="presOf" srcId="{7C49E1E1-6A39-434C-AA81-648689F99269}" destId="{AAC1DB7E-F49F-4825-BA8C-F1757A063591}" srcOrd="1" destOrd="0" presId="urn:microsoft.com/office/officeart/2005/8/layout/cycle8"/>
    <dgm:cxn modelId="{81E8EECC-DEE3-47E9-B081-5F1E2BB95AC8}" srcId="{FE4188D9-0EF8-4EDD-A0D8-1A714A936C82}" destId="{7C49E1E1-6A39-434C-AA81-648689F99269}" srcOrd="1" destOrd="0" parTransId="{737BD7C2-73B9-4BFE-9B72-EFFCE4CADA73}" sibTransId="{96E30C00-1E51-4B20-9BA9-1FA56620CDF5}"/>
    <dgm:cxn modelId="{0ACFA782-52DF-4591-B8E5-000AC43FB492}" type="presOf" srcId="{7C49E1E1-6A39-434C-AA81-648689F99269}" destId="{795D5D65-F11F-4C94-8E30-067CD52CDF13}" srcOrd="0" destOrd="0" presId="urn:microsoft.com/office/officeart/2005/8/layout/cycle8"/>
    <dgm:cxn modelId="{A6C476A3-CBBE-4729-BB7E-90560C7F8C20}" type="presOf" srcId="{FE4188D9-0EF8-4EDD-A0D8-1A714A936C82}" destId="{D6ABE83D-0996-4435-85E2-FBF8F0535185}" srcOrd="0" destOrd="0" presId="urn:microsoft.com/office/officeart/2005/8/layout/cycle8"/>
    <dgm:cxn modelId="{7F645E0F-95BB-4285-86A1-2DE1C8CE677A}" srcId="{FE4188D9-0EF8-4EDD-A0D8-1A714A936C82}" destId="{7A2E5CE7-76E6-4457-889A-84B8A947CB94}" srcOrd="0" destOrd="0" parTransId="{7088D945-A1C4-4D0C-BA53-38584395AA18}" sibTransId="{5E62EB98-7EE7-43F8-B0FD-EFF9BE05CC5E}"/>
    <dgm:cxn modelId="{1BBEA87B-84CD-4F83-83DC-A829417666B9}" type="presOf" srcId="{66FC315B-8B1F-48CF-B453-6BBA2CF1EE04}" destId="{33EB0D0F-12DE-4FB2-B5D1-BA6E774EC649}" srcOrd="1" destOrd="0" presId="urn:microsoft.com/office/officeart/2005/8/layout/cycle8"/>
    <dgm:cxn modelId="{28DC929D-DA98-4BB5-89C6-4D8420B1D05E}" srcId="{FE4188D9-0EF8-4EDD-A0D8-1A714A936C82}" destId="{66FC315B-8B1F-48CF-B453-6BBA2CF1EE04}" srcOrd="2" destOrd="0" parTransId="{D8A1EE9E-DBBA-48FB-8B83-78A58DD02C51}" sibTransId="{B2B46299-CE11-4EBF-8234-5B50579730D3}"/>
    <dgm:cxn modelId="{EEACBA25-E295-474E-A5C1-95706E658A7A}" type="presOf" srcId="{66FC315B-8B1F-48CF-B453-6BBA2CF1EE04}" destId="{7E1E74D9-29CB-4F6C-A297-92505606316B}" srcOrd="0" destOrd="0" presId="urn:microsoft.com/office/officeart/2005/8/layout/cycle8"/>
    <dgm:cxn modelId="{8A4FBCC1-6934-41CF-938C-03ED4FE3E193}" type="presParOf" srcId="{D6ABE83D-0996-4435-85E2-FBF8F0535185}" destId="{1871AB3E-1C22-4569-8227-D38CF77C3917}" srcOrd="0" destOrd="0" presId="urn:microsoft.com/office/officeart/2005/8/layout/cycle8"/>
    <dgm:cxn modelId="{99A2AEB9-E063-400F-A26B-3CB75D66B655}" type="presParOf" srcId="{D6ABE83D-0996-4435-85E2-FBF8F0535185}" destId="{F4E568AB-2D09-4436-B454-0CD4AD83533D}" srcOrd="1" destOrd="0" presId="urn:microsoft.com/office/officeart/2005/8/layout/cycle8"/>
    <dgm:cxn modelId="{F9211366-8714-4E9F-87B4-F0B987B47F08}" type="presParOf" srcId="{D6ABE83D-0996-4435-85E2-FBF8F0535185}" destId="{541F26CE-3278-4A4B-86BB-80D97A6BF5BD}" srcOrd="2" destOrd="0" presId="urn:microsoft.com/office/officeart/2005/8/layout/cycle8"/>
    <dgm:cxn modelId="{1F793345-6E43-4AE9-8301-EFBE65D0EA23}" type="presParOf" srcId="{D6ABE83D-0996-4435-85E2-FBF8F0535185}" destId="{A8C87A5B-CD72-48D0-8576-165342C49308}" srcOrd="3" destOrd="0" presId="urn:microsoft.com/office/officeart/2005/8/layout/cycle8"/>
    <dgm:cxn modelId="{0880BA8B-51F2-4612-B901-9F8F43E6EAEE}" type="presParOf" srcId="{D6ABE83D-0996-4435-85E2-FBF8F0535185}" destId="{795D5D65-F11F-4C94-8E30-067CD52CDF13}" srcOrd="4" destOrd="0" presId="urn:microsoft.com/office/officeart/2005/8/layout/cycle8"/>
    <dgm:cxn modelId="{94962D84-35E6-4144-8A6E-EADF76D77EA0}" type="presParOf" srcId="{D6ABE83D-0996-4435-85E2-FBF8F0535185}" destId="{1426E1A0-7D21-4FC6-AB1F-A7AEE80CDF41}" srcOrd="5" destOrd="0" presId="urn:microsoft.com/office/officeart/2005/8/layout/cycle8"/>
    <dgm:cxn modelId="{BF972425-010A-4F07-A7D1-E53C195AD2FD}" type="presParOf" srcId="{D6ABE83D-0996-4435-85E2-FBF8F0535185}" destId="{428F555E-650C-4AED-A3CA-0EE95A978294}" srcOrd="6" destOrd="0" presId="urn:microsoft.com/office/officeart/2005/8/layout/cycle8"/>
    <dgm:cxn modelId="{8F458B02-8D89-41EF-AD1C-467882C8DC0A}" type="presParOf" srcId="{D6ABE83D-0996-4435-85E2-FBF8F0535185}" destId="{AAC1DB7E-F49F-4825-BA8C-F1757A063591}" srcOrd="7" destOrd="0" presId="urn:microsoft.com/office/officeart/2005/8/layout/cycle8"/>
    <dgm:cxn modelId="{7554A526-5828-4CF1-8D2D-8AFC3B800416}" type="presParOf" srcId="{D6ABE83D-0996-4435-85E2-FBF8F0535185}" destId="{7E1E74D9-29CB-4F6C-A297-92505606316B}" srcOrd="8" destOrd="0" presId="urn:microsoft.com/office/officeart/2005/8/layout/cycle8"/>
    <dgm:cxn modelId="{A62E0C6D-8328-482D-8E3D-360626110DF5}" type="presParOf" srcId="{D6ABE83D-0996-4435-85E2-FBF8F0535185}" destId="{7630CFB5-F139-4114-8F4A-E69FABE7516A}" srcOrd="9" destOrd="0" presId="urn:microsoft.com/office/officeart/2005/8/layout/cycle8"/>
    <dgm:cxn modelId="{E0DCCCEB-3BE6-44C2-AF99-1C361CA6C1C1}" type="presParOf" srcId="{D6ABE83D-0996-4435-85E2-FBF8F0535185}" destId="{B0DC6FCF-0750-42F9-BE33-9C6A641B37AA}" srcOrd="10" destOrd="0" presId="urn:microsoft.com/office/officeart/2005/8/layout/cycle8"/>
    <dgm:cxn modelId="{1A77C78C-6281-4902-A2C1-9C70BF7EFCC8}" type="presParOf" srcId="{D6ABE83D-0996-4435-85E2-FBF8F0535185}" destId="{33EB0D0F-12DE-4FB2-B5D1-BA6E774EC649}" srcOrd="11" destOrd="0" presId="urn:microsoft.com/office/officeart/2005/8/layout/cycle8"/>
    <dgm:cxn modelId="{E44056D8-028D-4998-AEDA-39CE9BFA8755}" type="presParOf" srcId="{D6ABE83D-0996-4435-85E2-FBF8F0535185}" destId="{BDEC134E-9F4E-409A-81E1-69598C1F0911}" srcOrd="12" destOrd="0" presId="urn:microsoft.com/office/officeart/2005/8/layout/cycle8"/>
    <dgm:cxn modelId="{9A49887E-6490-4BC6-89C1-B2DA6D4D3F51}" type="presParOf" srcId="{D6ABE83D-0996-4435-85E2-FBF8F0535185}" destId="{F7A44314-B574-4198-A450-3F7F23918732}" srcOrd="13" destOrd="0" presId="urn:microsoft.com/office/officeart/2005/8/layout/cycle8"/>
    <dgm:cxn modelId="{AD80598D-CA5F-41D1-BCE5-DDA30A4F81EE}" type="presParOf" srcId="{D6ABE83D-0996-4435-85E2-FBF8F0535185}" destId="{623E12A9-E9FC-43A8-8839-7A5E20E0BD9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623420-36E8-4D06-BA09-F336E78436C2}" type="doc">
      <dgm:prSet loTypeId="urn:microsoft.com/office/officeart/2005/8/layout/cycle8" loCatId="cycle" qsTypeId="urn:microsoft.com/office/officeart/2005/8/quickstyle/3d1" qsCatId="3D" csTypeId="urn:microsoft.com/office/officeart/2005/8/colors/accent0_3" csCatId="mainScheme" phldr="1"/>
      <dgm:spPr/>
    </dgm:pt>
    <dgm:pt modelId="{3E72AC72-3B2F-49D7-9CD1-DCF25D91F330}">
      <dgm:prSet phldrT="[Text]"/>
      <dgm:spPr/>
      <dgm:t>
        <a:bodyPr/>
        <a:lstStyle/>
        <a:p>
          <a:r>
            <a:rPr lang="en-GB" dirty="0" smtClean="0"/>
            <a:t>Pragmatic</a:t>
          </a:r>
          <a:endParaRPr lang="en-GB" dirty="0"/>
        </a:p>
      </dgm:t>
    </dgm:pt>
    <dgm:pt modelId="{592A5B92-6FB5-439E-852B-49629C24EAA2}" type="parTrans" cxnId="{E2E742B2-A519-4E76-84D3-33E2749520FA}">
      <dgm:prSet/>
      <dgm:spPr/>
    </dgm:pt>
    <dgm:pt modelId="{A73DDE5B-CA77-4980-902D-D7FCFF635699}" type="sibTrans" cxnId="{E2E742B2-A519-4E76-84D3-33E2749520FA}">
      <dgm:prSet/>
      <dgm:spPr/>
    </dgm:pt>
    <dgm:pt modelId="{39626BD9-E3F9-41D2-A14C-262DEE2375EB}">
      <dgm:prSet phldrT="[Text]"/>
      <dgm:spPr/>
      <dgm:t>
        <a:bodyPr/>
        <a:lstStyle/>
        <a:p>
          <a:r>
            <a:rPr lang="en-GB" dirty="0" smtClean="0"/>
            <a:t>Literal</a:t>
          </a:r>
          <a:endParaRPr lang="en-GB" dirty="0"/>
        </a:p>
      </dgm:t>
    </dgm:pt>
    <dgm:pt modelId="{F7B98866-AFC9-4D90-85C5-D1363D317CA0}" type="parTrans" cxnId="{E622C958-4408-4AB5-913D-C6F286F4C2DB}">
      <dgm:prSet/>
      <dgm:spPr/>
    </dgm:pt>
    <dgm:pt modelId="{780B4848-1E44-4194-9801-78C006106BAB}" type="sibTrans" cxnId="{E622C958-4408-4AB5-913D-C6F286F4C2DB}">
      <dgm:prSet/>
      <dgm:spPr/>
    </dgm:pt>
    <dgm:pt modelId="{94A8F2ED-71A6-49A8-A203-1FF337A6EDE1}">
      <dgm:prSet phldrT="[Text]"/>
      <dgm:spPr/>
      <dgm:t>
        <a:bodyPr/>
        <a:lstStyle/>
        <a:p>
          <a:r>
            <a:rPr lang="en-GB" dirty="0" smtClean="0"/>
            <a:t>Semantic</a:t>
          </a:r>
          <a:endParaRPr lang="en-GB" dirty="0"/>
        </a:p>
      </dgm:t>
    </dgm:pt>
    <dgm:pt modelId="{C4AF2792-25AF-45FD-8A80-FE1DBCAFA837}" type="parTrans" cxnId="{4C79C65C-92A9-4D87-99E2-3CD5D3E546E1}">
      <dgm:prSet/>
      <dgm:spPr/>
    </dgm:pt>
    <dgm:pt modelId="{5E1C0E55-5D21-4427-9D7F-93EE5F6E7FB2}" type="sibTrans" cxnId="{4C79C65C-92A9-4D87-99E2-3CD5D3E546E1}">
      <dgm:prSet/>
      <dgm:spPr/>
    </dgm:pt>
    <dgm:pt modelId="{2019E47C-E769-48C7-B62D-58FA1D1F1138}" type="pres">
      <dgm:prSet presAssocID="{FE623420-36E8-4D06-BA09-F336E78436C2}" presName="compositeShape" presStyleCnt="0">
        <dgm:presLayoutVars>
          <dgm:chMax val="7"/>
          <dgm:dir/>
          <dgm:resizeHandles val="exact"/>
        </dgm:presLayoutVars>
      </dgm:prSet>
      <dgm:spPr/>
    </dgm:pt>
    <dgm:pt modelId="{D862ADB9-C4ED-4652-95D0-DDB230476ABC}" type="pres">
      <dgm:prSet presAssocID="{FE623420-36E8-4D06-BA09-F336E78436C2}" presName="wedge1" presStyleLbl="node1" presStyleIdx="0" presStyleCnt="3"/>
      <dgm:spPr/>
      <dgm:t>
        <a:bodyPr/>
        <a:lstStyle/>
        <a:p>
          <a:endParaRPr lang="en-GB"/>
        </a:p>
      </dgm:t>
    </dgm:pt>
    <dgm:pt modelId="{C8DF7766-0C95-455B-B9C6-3D43B1EC7E2B}" type="pres">
      <dgm:prSet presAssocID="{FE623420-36E8-4D06-BA09-F336E78436C2}" presName="dummy1a" presStyleCnt="0"/>
      <dgm:spPr/>
    </dgm:pt>
    <dgm:pt modelId="{9DF37994-5736-4559-8DFC-399CA43F67EA}" type="pres">
      <dgm:prSet presAssocID="{FE623420-36E8-4D06-BA09-F336E78436C2}" presName="dummy1b" presStyleCnt="0"/>
      <dgm:spPr/>
    </dgm:pt>
    <dgm:pt modelId="{DF86FDB1-8585-4515-8CF9-3459B880F755}" type="pres">
      <dgm:prSet presAssocID="{FE623420-36E8-4D06-BA09-F336E78436C2}" presName="wedge1Tx" presStyleLbl="node1" presStyleIdx="0" presStyleCnt="3">
        <dgm:presLayoutVars>
          <dgm:chMax val="0"/>
          <dgm:chPref val="0"/>
          <dgm:bulletEnabled val="1"/>
        </dgm:presLayoutVars>
      </dgm:prSet>
      <dgm:spPr/>
      <dgm:t>
        <a:bodyPr/>
        <a:lstStyle/>
        <a:p>
          <a:endParaRPr lang="en-GB"/>
        </a:p>
      </dgm:t>
    </dgm:pt>
    <dgm:pt modelId="{C094A562-A0B2-40DE-A1A4-01FA26B4B5AA}" type="pres">
      <dgm:prSet presAssocID="{FE623420-36E8-4D06-BA09-F336E78436C2}" presName="wedge2" presStyleLbl="node1" presStyleIdx="1" presStyleCnt="3"/>
      <dgm:spPr/>
      <dgm:t>
        <a:bodyPr/>
        <a:lstStyle/>
        <a:p>
          <a:endParaRPr lang="en-GB"/>
        </a:p>
      </dgm:t>
    </dgm:pt>
    <dgm:pt modelId="{A52FFDE1-BB7F-4508-84DF-80D557ECE5B5}" type="pres">
      <dgm:prSet presAssocID="{FE623420-36E8-4D06-BA09-F336E78436C2}" presName="dummy2a" presStyleCnt="0"/>
      <dgm:spPr/>
    </dgm:pt>
    <dgm:pt modelId="{F4D0499C-722B-4B65-9F5F-21A07380281B}" type="pres">
      <dgm:prSet presAssocID="{FE623420-36E8-4D06-BA09-F336E78436C2}" presName="dummy2b" presStyleCnt="0"/>
      <dgm:spPr/>
    </dgm:pt>
    <dgm:pt modelId="{530CA110-E340-460A-A36F-B96FB75A6CAD}" type="pres">
      <dgm:prSet presAssocID="{FE623420-36E8-4D06-BA09-F336E78436C2}" presName="wedge2Tx" presStyleLbl="node1" presStyleIdx="1" presStyleCnt="3">
        <dgm:presLayoutVars>
          <dgm:chMax val="0"/>
          <dgm:chPref val="0"/>
          <dgm:bulletEnabled val="1"/>
        </dgm:presLayoutVars>
      </dgm:prSet>
      <dgm:spPr/>
      <dgm:t>
        <a:bodyPr/>
        <a:lstStyle/>
        <a:p>
          <a:endParaRPr lang="en-GB"/>
        </a:p>
      </dgm:t>
    </dgm:pt>
    <dgm:pt modelId="{7B638484-D9BA-4FB1-BA20-46B09D47517D}" type="pres">
      <dgm:prSet presAssocID="{FE623420-36E8-4D06-BA09-F336E78436C2}" presName="wedge3" presStyleLbl="node1" presStyleIdx="2" presStyleCnt="3"/>
      <dgm:spPr/>
      <dgm:t>
        <a:bodyPr/>
        <a:lstStyle/>
        <a:p>
          <a:endParaRPr lang="en-GB"/>
        </a:p>
      </dgm:t>
    </dgm:pt>
    <dgm:pt modelId="{B11F1CD6-8BB0-498A-8567-D6FA5D619B26}" type="pres">
      <dgm:prSet presAssocID="{FE623420-36E8-4D06-BA09-F336E78436C2}" presName="dummy3a" presStyleCnt="0"/>
      <dgm:spPr/>
    </dgm:pt>
    <dgm:pt modelId="{32A61456-BCFE-46BE-BBEE-65E5A2CA95D3}" type="pres">
      <dgm:prSet presAssocID="{FE623420-36E8-4D06-BA09-F336E78436C2}" presName="dummy3b" presStyleCnt="0"/>
      <dgm:spPr/>
    </dgm:pt>
    <dgm:pt modelId="{E47CD7A6-FDE4-4130-9546-10CB57C58B23}" type="pres">
      <dgm:prSet presAssocID="{FE623420-36E8-4D06-BA09-F336E78436C2}" presName="wedge3Tx" presStyleLbl="node1" presStyleIdx="2" presStyleCnt="3">
        <dgm:presLayoutVars>
          <dgm:chMax val="0"/>
          <dgm:chPref val="0"/>
          <dgm:bulletEnabled val="1"/>
        </dgm:presLayoutVars>
      </dgm:prSet>
      <dgm:spPr/>
      <dgm:t>
        <a:bodyPr/>
        <a:lstStyle/>
        <a:p>
          <a:endParaRPr lang="en-GB"/>
        </a:p>
      </dgm:t>
    </dgm:pt>
    <dgm:pt modelId="{692FA175-FDCB-45E6-9830-59A1CFACC571}" type="pres">
      <dgm:prSet presAssocID="{A73DDE5B-CA77-4980-902D-D7FCFF635699}" presName="arrowWedge1" presStyleLbl="fgSibTrans2D1" presStyleIdx="0" presStyleCnt="3"/>
      <dgm:spPr/>
    </dgm:pt>
    <dgm:pt modelId="{F869C1CF-DD86-4B6C-A4F9-EFED273D4098}" type="pres">
      <dgm:prSet presAssocID="{780B4848-1E44-4194-9801-78C006106BAB}" presName="arrowWedge2" presStyleLbl="fgSibTrans2D1" presStyleIdx="1" presStyleCnt="3"/>
      <dgm:spPr/>
    </dgm:pt>
    <dgm:pt modelId="{685DCD5E-C1A7-43FD-916C-F9F01EEA87B4}" type="pres">
      <dgm:prSet presAssocID="{5E1C0E55-5D21-4427-9D7F-93EE5F6E7FB2}" presName="arrowWedge3" presStyleLbl="fgSibTrans2D1" presStyleIdx="2" presStyleCnt="3"/>
      <dgm:spPr/>
    </dgm:pt>
  </dgm:ptLst>
  <dgm:cxnLst>
    <dgm:cxn modelId="{465A014D-7681-4781-88CB-42A8FD00281D}" type="presOf" srcId="{3E72AC72-3B2F-49D7-9CD1-DCF25D91F330}" destId="{DF86FDB1-8585-4515-8CF9-3459B880F755}" srcOrd="1" destOrd="0" presId="urn:microsoft.com/office/officeart/2005/8/layout/cycle8"/>
    <dgm:cxn modelId="{7A994C3F-114A-44D3-8B11-9F5A6A658F7B}" type="presOf" srcId="{3E72AC72-3B2F-49D7-9CD1-DCF25D91F330}" destId="{D862ADB9-C4ED-4652-95D0-DDB230476ABC}" srcOrd="0" destOrd="0" presId="urn:microsoft.com/office/officeart/2005/8/layout/cycle8"/>
    <dgm:cxn modelId="{4450A0B0-AEEC-4895-AD5F-AA9659646C20}" type="presOf" srcId="{39626BD9-E3F9-41D2-A14C-262DEE2375EB}" destId="{C094A562-A0B2-40DE-A1A4-01FA26B4B5AA}" srcOrd="0" destOrd="0" presId="urn:microsoft.com/office/officeart/2005/8/layout/cycle8"/>
    <dgm:cxn modelId="{7966655B-F37C-4A2F-977B-06DB2AB55F9C}" type="presOf" srcId="{94A8F2ED-71A6-49A8-A203-1FF337A6EDE1}" destId="{E47CD7A6-FDE4-4130-9546-10CB57C58B23}" srcOrd="1" destOrd="0" presId="urn:microsoft.com/office/officeart/2005/8/layout/cycle8"/>
    <dgm:cxn modelId="{FDA1E2CC-FE84-46F5-B821-E7F50272FB64}" type="presOf" srcId="{94A8F2ED-71A6-49A8-A203-1FF337A6EDE1}" destId="{7B638484-D9BA-4FB1-BA20-46B09D47517D}" srcOrd="0" destOrd="0" presId="urn:microsoft.com/office/officeart/2005/8/layout/cycle8"/>
    <dgm:cxn modelId="{E2E742B2-A519-4E76-84D3-33E2749520FA}" srcId="{FE623420-36E8-4D06-BA09-F336E78436C2}" destId="{3E72AC72-3B2F-49D7-9CD1-DCF25D91F330}" srcOrd="0" destOrd="0" parTransId="{592A5B92-6FB5-439E-852B-49629C24EAA2}" sibTransId="{A73DDE5B-CA77-4980-902D-D7FCFF635699}"/>
    <dgm:cxn modelId="{4C79C65C-92A9-4D87-99E2-3CD5D3E546E1}" srcId="{FE623420-36E8-4D06-BA09-F336E78436C2}" destId="{94A8F2ED-71A6-49A8-A203-1FF337A6EDE1}" srcOrd="2" destOrd="0" parTransId="{C4AF2792-25AF-45FD-8A80-FE1DBCAFA837}" sibTransId="{5E1C0E55-5D21-4427-9D7F-93EE5F6E7FB2}"/>
    <dgm:cxn modelId="{DECEA0F9-7E86-4911-9C54-47DA0C1217B3}" type="presOf" srcId="{FE623420-36E8-4D06-BA09-F336E78436C2}" destId="{2019E47C-E769-48C7-B62D-58FA1D1F1138}" srcOrd="0" destOrd="0" presId="urn:microsoft.com/office/officeart/2005/8/layout/cycle8"/>
    <dgm:cxn modelId="{B2E73D1D-A082-4373-89BA-A86429456ADC}" type="presOf" srcId="{39626BD9-E3F9-41D2-A14C-262DEE2375EB}" destId="{530CA110-E340-460A-A36F-B96FB75A6CAD}" srcOrd="1" destOrd="0" presId="urn:microsoft.com/office/officeart/2005/8/layout/cycle8"/>
    <dgm:cxn modelId="{E622C958-4408-4AB5-913D-C6F286F4C2DB}" srcId="{FE623420-36E8-4D06-BA09-F336E78436C2}" destId="{39626BD9-E3F9-41D2-A14C-262DEE2375EB}" srcOrd="1" destOrd="0" parTransId="{F7B98866-AFC9-4D90-85C5-D1363D317CA0}" sibTransId="{780B4848-1E44-4194-9801-78C006106BAB}"/>
    <dgm:cxn modelId="{0E8BAC09-120B-4815-AFE3-CEF4EFE75A93}" type="presParOf" srcId="{2019E47C-E769-48C7-B62D-58FA1D1F1138}" destId="{D862ADB9-C4ED-4652-95D0-DDB230476ABC}" srcOrd="0" destOrd="0" presId="urn:microsoft.com/office/officeart/2005/8/layout/cycle8"/>
    <dgm:cxn modelId="{31FCFD32-376A-4429-9AE0-45904E61DB18}" type="presParOf" srcId="{2019E47C-E769-48C7-B62D-58FA1D1F1138}" destId="{C8DF7766-0C95-455B-B9C6-3D43B1EC7E2B}" srcOrd="1" destOrd="0" presId="urn:microsoft.com/office/officeart/2005/8/layout/cycle8"/>
    <dgm:cxn modelId="{244CE608-F855-443B-916E-707D7C9E5CD1}" type="presParOf" srcId="{2019E47C-E769-48C7-B62D-58FA1D1F1138}" destId="{9DF37994-5736-4559-8DFC-399CA43F67EA}" srcOrd="2" destOrd="0" presId="urn:microsoft.com/office/officeart/2005/8/layout/cycle8"/>
    <dgm:cxn modelId="{2F5493DB-0CBD-48F4-91DA-9A08D3CA0A65}" type="presParOf" srcId="{2019E47C-E769-48C7-B62D-58FA1D1F1138}" destId="{DF86FDB1-8585-4515-8CF9-3459B880F755}" srcOrd="3" destOrd="0" presId="urn:microsoft.com/office/officeart/2005/8/layout/cycle8"/>
    <dgm:cxn modelId="{34B6CBEE-3FFC-4F42-89F4-6B99A82526CB}" type="presParOf" srcId="{2019E47C-E769-48C7-B62D-58FA1D1F1138}" destId="{C094A562-A0B2-40DE-A1A4-01FA26B4B5AA}" srcOrd="4" destOrd="0" presId="urn:microsoft.com/office/officeart/2005/8/layout/cycle8"/>
    <dgm:cxn modelId="{5E853BAC-D24C-43FF-BB88-0B31F14F73EF}" type="presParOf" srcId="{2019E47C-E769-48C7-B62D-58FA1D1F1138}" destId="{A52FFDE1-BB7F-4508-84DF-80D557ECE5B5}" srcOrd="5" destOrd="0" presId="urn:microsoft.com/office/officeart/2005/8/layout/cycle8"/>
    <dgm:cxn modelId="{C9A24F86-290D-4409-8F99-D3AB6E08F8B0}" type="presParOf" srcId="{2019E47C-E769-48C7-B62D-58FA1D1F1138}" destId="{F4D0499C-722B-4B65-9F5F-21A07380281B}" srcOrd="6" destOrd="0" presId="urn:microsoft.com/office/officeart/2005/8/layout/cycle8"/>
    <dgm:cxn modelId="{0A4F25E8-93EF-4670-B231-D00C61F1C98B}" type="presParOf" srcId="{2019E47C-E769-48C7-B62D-58FA1D1F1138}" destId="{530CA110-E340-460A-A36F-B96FB75A6CAD}" srcOrd="7" destOrd="0" presId="urn:microsoft.com/office/officeart/2005/8/layout/cycle8"/>
    <dgm:cxn modelId="{990186A5-CAEC-4F38-AFF9-36B921AA5E56}" type="presParOf" srcId="{2019E47C-E769-48C7-B62D-58FA1D1F1138}" destId="{7B638484-D9BA-4FB1-BA20-46B09D47517D}" srcOrd="8" destOrd="0" presId="urn:microsoft.com/office/officeart/2005/8/layout/cycle8"/>
    <dgm:cxn modelId="{AE2C97DD-022F-4DBC-A6D2-17E289A89ED5}" type="presParOf" srcId="{2019E47C-E769-48C7-B62D-58FA1D1F1138}" destId="{B11F1CD6-8BB0-498A-8567-D6FA5D619B26}" srcOrd="9" destOrd="0" presId="urn:microsoft.com/office/officeart/2005/8/layout/cycle8"/>
    <dgm:cxn modelId="{FFDA8823-5BB4-4F78-98D5-EC5278955A7A}" type="presParOf" srcId="{2019E47C-E769-48C7-B62D-58FA1D1F1138}" destId="{32A61456-BCFE-46BE-BBEE-65E5A2CA95D3}" srcOrd="10" destOrd="0" presId="urn:microsoft.com/office/officeart/2005/8/layout/cycle8"/>
    <dgm:cxn modelId="{85621C7E-66E8-4C46-8666-E0D21AECF21B}" type="presParOf" srcId="{2019E47C-E769-48C7-B62D-58FA1D1F1138}" destId="{E47CD7A6-FDE4-4130-9546-10CB57C58B23}" srcOrd="11" destOrd="0" presId="urn:microsoft.com/office/officeart/2005/8/layout/cycle8"/>
    <dgm:cxn modelId="{7BE66DCC-4E69-4D63-8E63-5B5FC6695EE4}" type="presParOf" srcId="{2019E47C-E769-48C7-B62D-58FA1D1F1138}" destId="{692FA175-FDCB-45E6-9830-59A1CFACC571}" srcOrd="12" destOrd="0" presId="urn:microsoft.com/office/officeart/2005/8/layout/cycle8"/>
    <dgm:cxn modelId="{E27E4454-D485-4768-AB2D-82A0DB2D840F}" type="presParOf" srcId="{2019E47C-E769-48C7-B62D-58FA1D1F1138}" destId="{F869C1CF-DD86-4B6C-A4F9-EFED273D4098}" srcOrd="13" destOrd="0" presId="urn:microsoft.com/office/officeart/2005/8/layout/cycle8"/>
    <dgm:cxn modelId="{83259753-F5C8-47D9-BAE5-7111FFC9026E}" type="presParOf" srcId="{2019E47C-E769-48C7-B62D-58FA1D1F1138}" destId="{685DCD5E-C1A7-43FD-916C-F9F01EEA87B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9823A4-60C5-4595-B6BD-0A2C7FE356B0}" type="doc">
      <dgm:prSet loTypeId="urn:microsoft.com/office/officeart/2005/8/layout/cycle8" loCatId="cycle" qsTypeId="urn:microsoft.com/office/officeart/2005/8/quickstyle/3d1" qsCatId="3D" csTypeId="urn:microsoft.com/office/officeart/2005/8/colors/accent0_3" csCatId="mainScheme" phldr="1"/>
      <dgm:spPr/>
    </dgm:pt>
    <dgm:pt modelId="{90849616-1525-4787-97FD-482D0059D70C}">
      <dgm:prSet phldrT="[Text]"/>
      <dgm:spPr/>
      <dgm:t>
        <a:bodyPr/>
        <a:lstStyle/>
        <a:p>
          <a:r>
            <a:rPr lang="en-GB" dirty="0" smtClean="0">
              <a:effectLst>
                <a:outerShdw blurRad="38100" dist="38100" dir="2700000" algn="tl">
                  <a:srgbClr val="000000">
                    <a:alpha val="43137"/>
                  </a:srgbClr>
                </a:outerShdw>
              </a:effectLst>
            </a:rPr>
            <a:t>Friendships</a:t>
          </a:r>
          <a:endParaRPr lang="en-GB" dirty="0">
            <a:effectLst>
              <a:outerShdw blurRad="38100" dist="38100" dir="2700000" algn="tl">
                <a:srgbClr val="000000">
                  <a:alpha val="43137"/>
                </a:srgbClr>
              </a:outerShdw>
            </a:effectLst>
          </a:endParaRPr>
        </a:p>
      </dgm:t>
    </dgm:pt>
    <dgm:pt modelId="{3BC5569F-DB09-4B6B-A2F0-FBB947A2CB90}" type="parTrans" cxnId="{48594F94-6E5F-46D6-A10D-DA00626BA0F5}">
      <dgm:prSet/>
      <dgm:spPr/>
      <dgm:t>
        <a:bodyPr/>
        <a:lstStyle/>
        <a:p>
          <a:endParaRPr lang="en-GB">
            <a:effectLst>
              <a:outerShdw blurRad="38100" dist="38100" dir="2700000" algn="tl">
                <a:srgbClr val="000000">
                  <a:alpha val="43137"/>
                </a:srgbClr>
              </a:outerShdw>
            </a:effectLst>
          </a:endParaRPr>
        </a:p>
      </dgm:t>
    </dgm:pt>
    <dgm:pt modelId="{6C6EC35A-394B-4DA3-B418-ECC4C1526C57}" type="sibTrans" cxnId="{48594F94-6E5F-46D6-A10D-DA00626BA0F5}">
      <dgm:prSet/>
      <dgm:spPr/>
      <dgm:t>
        <a:bodyPr/>
        <a:lstStyle/>
        <a:p>
          <a:endParaRPr lang="en-GB">
            <a:effectLst>
              <a:outerShdw blurRad="38100" dist="38100" dir="2700000" algn="tl">
                <a:srgbClr val="000000">
                  <a:alpha val="43137"/>
                </a:srgbClr>
              </a:outerShdw>
            </a:effectLst>
          </a:endParaRPr>
        </a:p>
      </dgm:t>
    </dgm:pt>
    <dgm:pt modelId="{4E6E877B-A414-419D-9396-17F3EB670F52}">
      <dgm:prSet/>
      <dgm:spPr/>
      <dgm:t>
        <a:bodyPr/>
        <a:lstStyle/>
        <a:p>
          <a:r>
            <a:rPr lang="en-GB" dirty="0" smtClean="0">
              <a:effectLst>
                <a:outerShdw blurRad="38100" dist="38100" dir="2700000" algn="tl">
                  <a:srgbClr val="000000">
                    <a:alpha val="43137"/>
                  </a:srgbClr>
                </a:outerShdw>
              </a:effectLst>
            </a:rPr>
            <a:t>Social Cues</a:t>
          </a:r>
          <a:endParaRPr lang="en-GB" dirty="0">
            <a:effectLst>
              <a:outerShdw blurRad="38100" dist="38100" dir="2700000" algn="tl">
                <a:srgbClr val="000000">
                  <a:alpha val="43137"/>
                </a:srgbClr>
              </a:outerShdw>
            </a:effectLst>
          </a:endParaRPr>
        </a:p>
      </dgm:t>
    </dgm:pt>
    <dgm:pt modelId="{BD1EE805-5A02-4DC8-9D5E-C8396B282E46}" type="parTrans" cxnId="{9F6BA2D9-3BA6-44AA-8912-A80F065CF9EB}">
      <dgm:prSet/>
      <dgm:spPr/>
      <dgm:t>
        <a:bodyPr/>
        <a:lstStyle/>
        <a:p>
          <a:endParaRPr lang="en-GB">
            <a:effectLst>
              <a:outerShdw blurRad="38100" dist="38100" dir="2700000" algn="tl">
                <a:srgbClr val="000000">
                  <a:alpha val="43137"/>
                </a:srgbClr>
              </a:outerShdw>
            </a:effectLst>
          </a:endParaRPr>
        </a:p>
      </dgm:t>
    </dgm:pt>
    <dgm:pt modelId="{0B0BAC89-E044-4710-ABAF-F0DBA4041615}" type="sibTrans" cxnId="{9F6BA2D9-3BA6-44AA-8912-A80F065CF9EB}">
      <dgm:prSet/>
      <dgm:spPr/>
      <dgm:t>
        <a:bodyPr/>
        <a:lstStyle/>
        <a:p>
          <a:endParaRPr lang="en-GB">
            <a:effectLst>
              <a:outerShdw blurRad="38100" dist="38100" dir="2700000" algn="tl">
                <a:srgbClr val="000000">
                  <a:alpha val="43137"/>
                </a:srgbClr>
              </a:outerShdw>
            </a:effectLst>
          </a:endParaRPr>
        </a:p>
      </dgm:t>
    </dgm:pt>
    <dgm:pt modelId="{139881BD-C2F3-4613-9037-BE65FA6D6FD8}">
      <dgm:prSet/>
      <dgm:spPr/>
      <dgm:t>
        <a:bodyPr/>
        <a:lstStyle/>
        <a:p>
          <a:r>
            <a:rPr lang="en-GB" dirty="0" smtClean="0">
              <a:effectLst>
                <a:outerShdw blurRad="38100" dist="38100" dir="2700000" algn="tl">
                  <a:srgbClr val="000000">
                    <a:alpha val="43137"/>
                  </a:srgbClr>
                </a:outerShdw>
              </a:effectLst>
            </a:rPr>
            <a:t>Social Conventions</a:t>
          </a:r>
          <a:endParaRPr lang="en-GB" dirty="0">
            <a:effectLst>
              <a:outerShdw blurRad="38100" dist="38100" dir="2700000" algn="tl">
                <a:srgbClr val="000000">
                  <a:alpha val="43137"/>
                </a:srgbClr>
              </a:outerShdw>
            </a:effectLst>
          </a:endParaRPr>
        </a:p>
      </dgm:t>
    </dgm:pt>
    <dgm:pt modelId="{75CE8C76-F031-46E3-AEFE-4B70D3820C0A}" type="parTrans" cxnId="{AF95808C-7D87-4480-A8FB-D3B18E37EC29}">
      <dgm:prSet/>
      <dgm:spPr/>
      <dgm:t>
        <a:bodyPr/>
        <a:lstStyle/>
        <a:p>
          <a:endParaRPr lang="en-GB">
            <a:effectLst>
              <a:outerShdw blurRad="38100" dist="38100" dir="2700000" algn="tl">
                <a:srgbClr val="000000">
                  <a:alpha val="43137"/>
                </a:srgbClr>
              </a:outerShdw>
            </a:effectLst>
          </a:endParaRPr>
        </a:p>
      </dgm:t>
    </dgm:pt>
    <dgm:pt modelId="{1ED9C027-B62C-486E-81B7-B49AD55F9848}" type="sibTrans" cxnId="{AF95808C-7D87-4480-A8FB-D3B18E37EC29}">
      <dgm:prSet/>
      <dgm:spPr/>
      <dgm:t>
        <a:bodyPr/>
        <a:lstStyle/>
        <a:p>
          <a:endParaRPr lang="en-GB">
            <a:effectLst>
              <a:outerShdw blurRad="38100" dist="38100" dir="2700000" algn="tl">
                <a:srgbClr val="000000">
                  <a:alpha val="43137"/>
                </a:srgbClr>
              </a:outerShdw>
            </a:effectLst>
          </a:endParaRPr>
        </a:p>
      </dgm:t>
    </dgm:pt>
    <dgm:pt modelId="{CDE96511-62E2-4A67-94ED-3D0E1975B107}">
      <dgm:prSet/>
      <dgm:spPr/>
      <dgm:t>
        <a:bodyPr/>
        <a:lstStyle/>
        <a:p>
          <a:r>
            <a:rPr lang="en-GB" dirty="0" smtClean="0">
              <a:effectLst>
                <a:outerShdw blurRad="38100" dist="38100" dir="2700000" algn="tl">
                  <a:srgbClr val="000000">
                    <a:alpha val="43137"/>
                  </a:srgbClr>
                </a:outerShdw>
              </a:effectLst>
            </a:rPr>
            <a:t>Body Language</a:t>
          </a:r>
          <a:endParaRPr lang="en-GB" dirty="0">
            <a:effectLst>
              <a:outerShdw blurRad="38100" dist="38100" dir="2700000" algn="tl">
                <a:srgbClr val="000000">
                  <a:alpha val="43137"/>
                </a:srgbClr>
              </a:outerShdw>
            </a:effectLst>
          </a:endParaRPr>
        </a:p>
      </dgm:t>
    </dgm:pt>
    <dgm:pt modelId="{EC1856CE-A950-4078-A2BE-BBFDFAE4B5F2}" type="parTrans" cxnId="{622FDE9A-D3FF-4CBF-930B-F12048AA1281}">
      <dgm:prSet/>
      <dgm:spPr/>
      <dgm:t>
        <a:bodyPr/>
        <a:lstStyle/>
        <a:p>
          <a:endParaRPr lang="en-GB">
            <a:effectLst>
              <a:outerShdw blurRad="38100" dist="38100" dir="2700000" algn="tl">
                <a:srgbClr val="000000">
                  <a:alpha val="43137"/>
                </a:srgbClr>
              </a:outerShdw>
            </a:effectLst>
          </a:endParaRPr>
        </a:p>
      </dgm:t>
    </dgm:pt>
    <dgm:pt modelId="{E0FA7FA1-387B-4088-8949-2922481DE7B8}" type="sibTrans" cxnId="{622FDE9A-D3FF-4CBF-930B-F12048AA1281}">
      <dgm:prSet/>
      <dgm:spPr/>
      <dgm:t>
        <a:bodyPr/>
        <a:lstStyle/>
        <a:p>
          <a:endParaRPr lang="en-GB">
            <a:effectLst>
              <a:outerShdw blurRad="38100" dist="38100" dir="2700000" algn="tl">
                <a:srgbClr val="000000">
                  <a:alpha val="43137"/>
                </a:srgbClr>
              </a:outerShdw>
            </a:effectLst>
          </a:endParaRPr>
        </a:p>
      </dgm:t>
    </dgm:pt>
    <dgm:pt modelId="{055817BA-753A-4458-9FCA-6003D962DB01}">
      <dgm:prSet/>
      <dgm:spPr/>
      <dgm:t>
        <a:bodyPr/>
        <a:lstStyle/>
        <a:p>
          <a:r>
            <a:rPr lang="en-GB" dirty="0" smtClean="0">
              <a:effectLst>
                <a:outerShdw blurRad="38100" dist="38100" dir="2700000" algn="tl">
                  <a:srgbClr val="000000">
                    <a:alpha val="43137"/>
                  </a:srgbClr>
                </a:outerShdw>
              </a:effectLst>
            </a:rPr>
            <a:t>Empathy</a:t>
          </a:r>
          <a:endParaRPr lang="en-GB" dirty="0">
            <a:effectLst>
              <a:outerShdw blurRad="38100" dist="38100" dir="2700000" algn="tl">
                <a:srgbClr val="000000">
                  <a:alpha val="43137"/>
                </a:srgbClr>
              </a:outerShdw>
            </a:effectLst>
          </a:endParaRPr>
        </a:p>
      </dgm:t>
    </dgm:pt>
    <dgm:pt modelId="{6AAE236C-1805-4E79-BE1A-45F461D8924B}" type="parTrans" cxnId="{01D1B817-81D5-48C2-B0F9-9ACA9198FC1A}">
      <dgm:prSet/>
      <dgm:spPr/>
      <dgm:t>
        <a:bodyPr/>
        <a:lstStyle/>
        <a:p>
          <a:endParaRPr lang="en-GB">
            <a:effectLst>
              <a:outerShdw blurRad="38100" dist="38100" dir="2700000" algn="tl">
                <a:srgbClr val="000000">
                  <a:alpha val="43137"/>
                </a:srgbClr>
              </a:outerShdw>
            </a:effectLst>
          </a:endParaRPr>
        </a:p>
      </dgm:t>
    </dgm:pt>
    <dgm:pt modelId="{0A36B586-6829-4BB2-B394-5B0786578FED}" type="sibTrans" cxnId="{01D1B817-81D5-48C2-B0F9-9ACA9198FC1A}">
      <dgm:prSet/>
      <dgm:spPr/>
      <dgm:t>
        <a:bodyPr/>
        <a:lstStyle/>
        <a:p>
          <a:endParaRPr lang="en-GB">
            <a:effectLst>
              <a:outerShdw blurRad="38100" dist="38100" dir="2700000" algn="tl">
                <a:srgbClr val="000000">
                  <a:alpha val="43137"/>
                </a:srgbClr>
              </a:outerShdw>
            </a:effectLst>
          </a:endParaRPr>
        </a:p>
      </dgm:t>
    </dgm:pt>
    <dgm:pt modelId="{00610B82-E89D-4804-98E8-6B3E4ADE54A4}" type="pres">
      <dgm:prSet presAssocID="{5D9823A4-60C5-4595-B6BD-0A2C7FE356B0}" presName="compositeShape" presStyleCnt="0">
        <dgm:presLayoutVars>
          <dgm:chMax val="7"/>
          <dgm:dir/>
          <dgm:resizeHandles val="exact"/>
        </dgm:presLayoutVars>
      </dgm:prSet>
      <dgm:spPr/>
    </dgm:pt>
    <dgm:pt modelId="{FAC467DC-2A8D-4F30-983C-EA35E4B9548A}" type="pres">
      <dgm:prSet presAssocID="{5D9823A4-60C5-4595-B6BD-0A2C7FE356B0}" presName="wedge1" presStyleLbl="node1" presStyleIdx="0" presStyleCnt="5"/>
      <dgm:spPr/>
      <dgm:t>
        <a:bodyPr/>
        <a:lstStyle/>
        <a:p>
          <a:endParaRPr lang="en-GB"/>
        </a:p>
      </dgm:t>
    </dgm:pt>
    <dgm:pt modelId="{0CF08FDB-C0BF-4EDE-B4A6-48963DB7E5F5}" type="pres">
      <dgm:prSet presAssocID="{5D9823A4-60C5-4595-B6BD-0A2C7FE356B0}" presName="dummy1a" presStyleCnt="0"/>
      <dgm:spPr/>
    </dgm:pt>
    <dgm:pt modelId="{3144909F-212B-4156-9AA5-6643AEC87432}" type="pres">
      <dgm:prSet presAssocID="{5D9823A4-60C5-4595-B6BD-0A2C7FE356B0}" presName="dummy1b" presStyleCnt="0"/>
      <dgm:spPr/>
    </dgm:pt>
    <dgm:pt modelId="{D280D700-86FE-4BA0-87A6-502B84120BF4}" type="pres">
      <dgm:prSet presAssocID="{5D9823A4-60C5-4595-B6BD-0A2C7FE356B0}" presName="wedge1Tx" presStyleLbl="node1" presStyleIdx="0" presStyleCnt="5">
        <dgm:presLayoutVars>
          <dgm:chMax val="0"/>
          <dgm:chPref val="0"/>
          <dgm:bulletEnabled val="1"/>
        </dgm:presLayoutVars>
      </dgm:prSet>
      <dgm:spPr/>
      <dgm:t>
        <a:bodyPr/>
        <a:lstStyle/>
        <a:p>
          <a:endParaRPr lang="en-GB"/>
        </a:p>
      </dgm:t>
    </dgm:pt>
    <dgm:pt modelId="{1BB5E894-AB23-4D1C-B965-7955C2E1A617}" type="pres">
      <dgm:prSet presAssocID="{5D9823A4-60C5-4595-B6BD-0A2C7FE356B0}" presName="wedge2" presStyleLbl="node1" presStyleIdx="1" presStyleCnt="5"/>
      <dgm:spPr/>
      <dgm:t>
        <a:bodyPr/>
        <a:lstStyle/>
        <a:p>
          <a:endParaRPr lang="en-GB"/>
        </a:p>
      </dgm:t>
    </dgm:pt>
    <dgm:pt modelId="{D2B8D919-C3A0-4710-94DB-5CF4204A1B1D}" type="pres">
      <dgm:prSet presAssocID="{5D9823A4-60C5-4595-B6BD-0A2C7FE356B0}" presName="dummy2a" presStyleCnt="0"/>
      <dgm:spPr/>
    </dgm:pt>
    <dgm:pt modelId="{1049F30C-66AA-4652-BBB5-ADAF464B3F1A}" type="pres">
      <dgm:prSet presAssocID="{5D9823A4-60C5-4595-B6BD-0A2C7FE356B0}" presName="dummy2b" presStyleCnt="0"/>
      <dgm:spPr/>
    </dgm:pt>
    <dgm:pt modelId="{73CA5B1C-728D-4C80-A93E-10536AD5CEDB}" type="pres">
      <dgm:prSet presAssocID="{5D9823A4-60C5-4595-B6BD-0A2C7FE356B0}" presName="wedge2Tx" presStyleLbl="node1" presStyleIdx="1" presStyleCnt="5">
        <dgm:presLayoutVars>
          <dgm:chMax val="0"/>
          <dgm:chPref val="0"/>
          <dgm:bulletEnabled val="1"/>
        </dgm:presLayoutVars>
      </dgm:prSet>
      <dgm:spPr/>
      <dgm:t>
        <a:bodyPr/>
        <a:lstStyle/>
        <a:p>
          <a:endParaRPr lang="en-GB"/>
        </a:p>
      </dgm:t>
    </dgm:pt>
    <dgm:pt modelId="{D3F67B6C-D773-4FCD-B09A-AFC16266D8BB}" type="pres">
      <dgm:prSet presAssocID="{5D9823A4-60C5-4595-B6BD-0A2C7FE356B0}" presName="wedge3" presStyleLbl="node1" presStyleIdx="2" presStyleCnt="5"/>
      <dgm:spPr/>
      <dgm:t>
        <a:bodyPr/>
        <a:lstStyle/>
        <a:p>
          <a:endParaRPr lang="en-GB"/>
        </a:p>
      </dgm:t>
    </dgm:pt>
    <dgm:pt modelId="{AE82D46A-50E9-40FC-BECF-6F0B0337C1CE}" type="pres">
      <dgm:prSet presAssocID="{5D9823A4-60C5-4595-B6BD-0A2C7FE356B0}" presName="dummy3a" presStyleCnt="0"/>
      <dgm:spPr/>
    </dgm:pt>
    <dgm:pt modelId="{3FFAE123-59DE-4523-82BD-822EB432D4C7}" type="pres">
      <dgm:prSet presAssocID="{5D9823A4-60C5-4595-B6BD-0A2C7FE356B0}" presName="dummy3b" presStyleCnt="0"/>
      <dgm:spPr/>
    </dgm:pt>
    <dgm:pt modelId="{8AAC50D6-83D0-45D0-8B3A-D3FF8FF39EF0}" type="pres">
      <dgm:prSet presAssocID="{5D9823A4-60C5-4595-B6BD-0A2C7FE356B0}" presName="wedge3Tx" presStyleLbl="node1" presStyleIdx="2" presStyleCnt="5">
        <dgm:presLayoutVars>
          <dgm:chMax val="0"/>
          <dgm:chPref val="0"/>
          <dgm:bulletEnabled val="1"/>
        </dgm:presLayoutVars>
      </dgm:prSet>
      <dgm:spPr/>
      <dgm:t>
        <a:bodyPr/>
        <a:lstStyle/>
        <a:p>
          <a:endParaRPr lang="en-GB"/>
        </a:p>
      </dgm:t>
    </dgm:pt>
    <dgm:pt modelId="{D1A8660F-31EC-4B1D-9503-3992DD862E88}" type="pres">
      <dgm:prSet presAssocID="{5D9823A4-60C5-4595-B6BD-0A2C7FE356B0}" presName="wedge4" presStyleLbl="node1" presStyleIdx="3" presStyleCnt="5"/>
      <dgm:spPr/>
      <dgm:t>
        <a:bodyPr/>
        <a:lstStyle/>
        <a:p>
          <a:endParaRPr lang="en-GB"/>
        </a:p>
      </dgm:t>
    </dgm:pt>
    <dgm:pt modelId="{FC396FCD-1201-4E7A-A16A-8B02DA759293}" type="pres">
      <dgm:prSet presAssocID="{5D9823A4-60C5-4595-B6BD-0A2C7FE356B0}" presName="dummy4a" presStyleCnt="0"/>
      <dgm:spPr/>
    </dgm:pt>
    <dgm:pt modelId="{94BF54A7-5512-4228-ACEB-EE8A77E22780}" type="pres">
      <dgm:prSet presAssocID="{5D9823A4-60C5-4595-B6BD-0A2C7FE356B0}" presName="dummy4b" presStyleCnt="0"/>
      <dgm:spPr/>
    </dgm:pt>
    <dgm:pt modelId="{70DAB548-CA27-4FB1-B671-312187852B32}" type="pres">
      <dgm:prSet presAssocID="{5D9823A4-60C5-4595-B6BD-0A2C7FE356B0}" presName="wedge4Tx" presStyleLbl="node1" presStyleIdx="3" presStyleCnt="5">
        <dgm:presLayoutVars>
          <dgm:chMax val="0"/>
          <dgm:chPref val="0"/>
          <dgm:bulletEnabled val="1"/>
        </dgm:presLayoutVars>
      </dgm:prSet>
      <dgm:spPr/>
      <dgm:t>
        <a:bodyPr/>
        <a:lstStyle/>
        <a:p>
          <a:endParaRPr lang="en-GB"/>
        </a:p>
      </dgm:t>
    </dgm:pt>
    <dgm:pt modelId="{A9299868-857A-4BF1-B7E9-6EB4869F80B1}" type="pres">
      <dgm:prSet presAssocID="{5D9823A4-60C5-4595-B6BD-0A2C7FE356B0}" presName="wedge5" presStyleLbl="node1" presStyleIdx="4" presStyleCnt="5"/>
      <dgm:spPr/>
      <dgm:t>
        <a:bodyPr/>
        <a:lstStyle/>
        <a:p>
          <a:endParaRPr lang="en-GB"/>
        </a:p>
      </dgm:t>
    </dgm:pt>
    <dgm:pt modelId="{684E3AD1-E025-4877-9791-09A26F8FBD0D}" type="pres">
      <dgm:prSet presAssocID="{5D9823A4-60C5-4595-B6BD-0A2C7FE356B0}" presName="dummy5a" presStyleCnt="0"/>
      <dgm:spPr/>
    </dgm:pt>
    <dgm:pt modelId="{8B262257-CAE1-4558-A880-93D28EDD7474}" type="pres">
      <dgm:prSet presAssocID="{5D9823A4-60C5-4595-B6BD-0A2C7FE356B0}" presName="dummy5b" presStyleCnt="0"/>
      <dgm:spPr/>
    </dgm:pt>
    <dgm:pt modelId="{F6F11CED-0F02-48D8-A5C3-6A26AD6B653F}" type="pres">
      <dgm:prSet presAssocID="{5D9823A4-60C5-4595-B6BD-0A2C7FE356B0}" presName="wedge5Tx" presStyleLbl="node1" presStyleIdx="4" presStyleCnt="5">
        <dgm:presLayoutVars>
          <dgm:chMax val="0"/>
          <dgm:chPref val="0"/>
          <dgm:bulletEnabled val="1"/>
        </dgm:presLayoutVars>
      </dgm:prSet>
      <dgm:spPr/>
      <dgm:t>
        <a:bodyPr/>
        <a:lstStyle/>
        <a:p>
          <a:endParaRPr lang="en-GB"/>
        </a:p>
      </dgm:t>
    </dgm:pt>
    <dgm:pt modelId="{D5CDB3DF-54D6-4E54-8117-D1CB022AD6B4}" type="pres">
      <dgm:prSet presAssocID="{6C6EC35A-394B-4DA3-B418-ECC4C1526C57}" presName="arrowWedge1" presStyleLbl="fgSibTrans2D1" presStyleIdx="0" presStyleCnt="5"/>
      <dgm:spPr/>
    </dgm:pt>
    <dgm:pt modelId="{11FD63C5-EBE7-4DAC-83BE-FD7E35649028}" type="pres">
      <dgm:prSet presAssocID="{1ED9C027-B62C-486E-81B7-B49AD55F9848}" presName="arrowWedge2" presStyleLbl="fgSibTrans2D1" presStyleIdx="1" presStyleCnt="5"/>
      <dgm:spPr/>
    </dgm:pt>
    <dgm:pt modelId="{DBF4F02B-A725-4507-8BCC-63E736BECDE3}" type="pres">
      <dgm:prSet presAssocID="{0A36B586-6829-4BB2-B394-5B0786578FED}" presName="arrowWedge3" presStyleLbl="fgSibTrans2D1" presStyleIdx="2" presStyleCnt="5"/>
      <dgm:spPr/>
    </dgm:pt>
    <dgm:pt modelId="{9913688E-6A00-4419-8D9A-1C08869B7917}" type="pres">
      <dgm:prSet presAssocID="{0B0BAC89-E044-4710-ABAF-F0DBA4041615}" presName="arrowWedge4" presStyleLbl="fgSibTrans2D1" presStyleIdx="3" presStyleCnt="5"/>
      <dgm:spPr/>
    </dgm:pt>
    <dgm:pt modelId="{1A5456C3-C2E1-40C0-AA0A-5E507C251CDD}" type="pres">
      <dgm:prSet presAssocID="{E0FA7FA1-387B-4088-8949-2922481DE7B8}" presName="arrowWedge5" presStyleLbl="fgSibTrans2D1" presStyleIdx="4" presStyleCnt="5"/>
      <dgm:spPr/>
    </dgm:pt>
  </dgm:ptLst>
  <dgm:cxnLst>
    <dgm:cxn modelId="{FEBB4436-206D-4BC0-8B92-E30AEF86860C}" type="presOf" srcId="{90849616-1525-4787-97FD-482D0059D70C}" destId="{D280D700-86FE-4BA0-87A6-502B84120BF4}" srcOrd="1" destOrd="0" presId="urn:microsoft.com/office/officeart/2005/8/layout/cycle8"/>
    <dgm:cxn modelId="{01D1B817-81D5-48C2-B0F9-9ACA9198FC1A}" srcId="{5D9823A4-60C5-4595-B6BD-0A2C7FE356B0}" destId="{055817BA-753A-4458-9FCA-6003D962DB01}" srcOrd="2" destOrd="0" parTransId="{6AAE236C-1805-4E79-BE1A-45F461D8924B}" sibTransId="{0A36B586-6829-4BB2-B394-5B0786578FED}"/>
    <dgm:cxn modelId="{136DEA19-640D-4178-A607-70017E3A21D5}" type="presOf" srcId="{4E6E877B-A414-419D-9396-17F3EB670F52}" destId="{70DAB548-CA27-4FB1-B671-312187852B32}" srcOrd="1" destOrd="0" presId="urn:microsoft.com/office/officeart/2005/8/layout/cycle8"/>
    <dgm:cxn modelId="{350643A0-B9EE-4F43-87C5-8D07B556F194}" type="presOf" srcId="{4E6E877B-A414-419D-9396-17F3EB670F52}" destId="{D1A8660F-31EC-4B1D-9503-3992DD862E88}" srcOrd="0" destOrd="0" presId="urn:microsoft.com/office/officeart/2005/8/layout/cycle8"/>
    <dgm:cxn modelId="{47A324D9-5F47-42E1-954F-2B3C7336CD3B}" type="presOf" srcId="{139881BD-C2F3-4613-9037-BE65FA6D6FD8}" destId="{1BB5E894-AB23-4D1C-B965-7955C2E1A617}" srcOrd="0" destOrd="0" presId="urn:microsoft.com/office/officeart/2005/8/layout/cycle8"/>
    <dgm:cxn modelId="{622FDE9A-D3FF-4CBF-930B-F12048AA1281}" srcId="{5D9823A4-60C5-4595-B6BD-0A2C7FE356B0}" destId="{CDE96511-62E2-4A67-94ED-3D0E1975B107}" srcOrd="4" destOrd="0" parTransId="{EC1856CE-A950-4078-A2BE-BBFDFAE4B5F2}" sibTransId="{E0FA7FA1-387B-4088-8949-2922481DE7B8}"/>
    <dgm:cxn modelId="{D0815864-C95E-44F5-96FF-E0363AD17F63}" type="presOf" srcId="{CDE96511-62E2-4A67-94ED-3D0E1975B107}" destId="{A9299868-857A-4BF1-B7E9-6EB4869F80B1}" srcOrd="0" destOrd="0" presId="urn:microsoft.com/office/officeart/2005/8/layout/cycle8"/>
    <dgm:cxn modelId="{FB36EC0A-6A73-4188-BC3A-723F26BA723E}" type="presOf" srcId="{055817BA-753A-4458-9FCA-6003D962DB01}" destId="{8AAC50D6-83D0-45D0-8B3A-D3FF8FF39EF0}" srcOrd="1" destOrd="0" presId="urn:microsoft.com/office/officeart/2005/8/layout/cycle8"/>
    <dgm:cxn modelId="{AF95808C-7D87-4480-A8FB-D3B18E37EC29}" srcId="{5D9823A4-60C5-4595-B6BD-0A2C7FE356B0}" destId="{139881BD-C2F3-4613-9037-BE65FA6D6FD8}" srcOrd="1" destOrd="0" parTransId="{75CE8C76-F031-46E3-AEFE-4B70D3820C0A}" sibTransId="{1ED9C027-B62C-486E-81B7-B49AD55F9848}"/>
    <dgm:cxn modelId="{48594F94-6E5F-46D6-A10D-DA00626BA0F5}" srcId="{5D9823A4-60C5-4595-B6BD-0A2C7FE356B0}" destId="{90849616-1525-4787-97FD-482D0059D70C}" srcOrd="0" destOrd="0" parTransId="{3BC5569F-DB09-4B6B-A2F0-FBB947A2CB90}" sibTransId="{6C6EC35A-394B-4DA3-B418-ECC4C1526C57}"/>
    <dgm:cxn modelId="{3EE4C609-DE64-4F97-8284-DC7AAC0B50E7}" type="presOf" srcId="{5D9823A4-60C5-4595-B6BD-0A2C7FE356B0}" destId="{00610B82-E89D-4804-98E8-6B3E4ADE54A4}" srcOrd="0" destOrd="0" presId="urn:microsoft.com/office/officeart/2005/8/layout/cycle8"/>
    <dgm:cxn modelId="{E8B8516D-F842-48C0-80BD-57A55B4BC23D}" type="presOf" srcId="{055817BA-753A-4458-9FCA-6003D962DB01}" destId="{D3F67B6C-D773-4FCD-B09A-AFC16266D8BB}" srcOrd="0" destOrd="0" presId="urn:microsoft.com/office/officeart/2005/8/layout/cycle8"/>
    <dgm:cxn modelId="{74569D1D-E276-4565-B384-C07D6BDAC7C6}" type="presOf" srcId="{90849616-1525-4787-97FD-482D0059D70C}" destId="{FAC467DC-2A8D-4F30-983C-EA35E4B9548A}" srcOrd="0" destOrd="0" presId="urn:microsoft.com/office/officeart/2005/8/layout/cycle8"/>
    <dgm:cxn modelId="{F40AEEE5-8CF4-4D41-AB6D-67A4EA8C8379}" type="presOf" srcId="{CDE96511-62E2-4A67-94ED-3D0E1975B107}" destId="{F6F11CED-0F02-48D8-A5C3-6A26AD6B653F}" srcOrd="1" destOrd="0" presId="urn:microsoft.com/office/officeart/2005/8/layout/cycle8"/>
    <dgm:cxn modelId="{9F6BA2D9-3BA6-44AA-8912-A80F065CF9EB}" srcId="{5D9823A4-60C5-4595-B6BD-0A2C7FE356B0}" destId="{4E6E877B-A414-419D-9396-17F3EB670F52}" srcOrd="3" destOrd="0" parTransId="{BD1EE805-5A02-4DC8-9D5E-C8396B282E46}" sibTransId="{0B0BAC89-E044-4710-ABAF-F0DBA4041615}"/>
    <dgm:cxn modelId="{E53F5445-C715-4EB1-9985-7A157F03E4FE}" type="presOf" srcId="{139881BD-C2F3-4613-9037-BE65FA6D6FD8}" destId="{73CA5B1C-728D-4C80-A93E-10536AD5CEDB}" srcOrd="1" destOrd="0" presId="urn:microsoft.com/office/officeart/2005/8/layout/cycle8"/>
    <dgm:cxn modelId="{198E53BA-C7E5-4628-AC28-CF42A9042B1D}" type="presParOf" srcId="{00610B82-E89D-4804-98E8-6B3E4ADE54A4}" destId="{FAC467DC-2A8D-4F30-983C-EA35E4B9548A}" srcOrd="0" destOrd="0" presId="urn:microsoft.com/office/officeart/2005/8/layout/cycle8"/>
    <dgm:cxn modelId="{4CAF70BC-1F46-4CE8-AE7F-15AFA44810A4}" type="presParOf" srcId="{00610B82-E89D-4804-98E8-6B3E4ADE54A4}" destId="{0CF08FDB-C0BF-4EDE-B4A6-48963DB7E5F5}" srcOrd="1" destOrd="0" presId="urn:microsoft.com/office/officeart/2005/8/layout/cycle8"/>
    <dgm:cxn modelId="{C21EA061-9D26-4305-A98A-64BC91A3C507}" type="presParOf" srcId="{00610B82-E89D-4804-98E8-6B3E4ADE54A4}" destId="{3144909F-212B-4156-9AA5-6643AEC87432}" srcOrd="2" destOrd="0" presId="urn:microsoft.com/office/officeart/2005/8/layout/cycle8"/>
    <dgm:cxn modelId="{359E41BD-F1EB-4A21-AC82-28CD2ACF69BA}" type="presParOf" srcId="{00610B82-E89D-4804-98E8-6B3E4ADE54A4}" destId="{D280D700-86FE-4BA0-87A6-502B84120BF4}" srcOrd="3" destOrd="0" presId="urn:microsoft.com/office/officeart/2005/8/layout/cycle8"/>
    <dgm:cxn modelId="{4F474619-9A97-4E2C-A7B9-7FEA1F8E2213}" type="presParOf" srcId="{00610B82-E89D-4804-98E8-6B3E4ADE54A4}" destId="{1BB5E894-AB23-4D1C-B965-7955C2E1A617}" srcOrd="4" destOrd="0" presId="urn:microsoft.com/office/officeart/2005/8/layout/cycle8"/>
    <dgm:cxn modelId="{BEE3530B-98E3-4C05-88EC-5EBB8D3C8D88}" type="presParOf" srcId="{00610B82-E89D-4804-98E8-6B3E4ADE54A4}" destId="{D2B8D919-C3A0-4710-94DB-5CF4204A1B1D}" srcOrd="5" destOrd="0" presId="urn:microsoft.com/office/officeart/2005/8/layout/cycle8"/>
    <dgm:cxn modelId="{4BA8106A-096C-4DBB-9DD8-0116BC8A4C83}" type="presParOf" srcId="{00610B82-E89D-4804-98E8-6B3E4ADE54A4}" destId="{1049F30C-66AA-4652-BBB5-ADAF464B3F1A}" srcOrd="6" destOrd="0" presId="urn:microsoft.com/office/officeart/2005/8/layout/cycle8"/>
    <dgm:cxn modelId="{588E0369-F197-46BC-90B8-1224C0A8DAEA}" type="presParOf" srcId="{00610B82-E89D-4804-98E8-6B3E4ADE54A4}" destId="{73CA5B1C-728D-4C80-A93E-10536AD5CEDB}" srcOrd="7" destOrd="0" presId="urn:microsoft.com/office/officeart/2005/8/layout/cycle8"/>
    <dgm:cxn modelId="{20A7335B-9B58-47AC-A8D5-13691933B70D}" type="presParOf" srcId="{00610B82-E89D-4804-98E8-6B3E4ADE54A4}" destId="{D3F67B6C-D773-4FCD-B09A-AFC16266D8BB}" srcOrd="8" destOrd="0" presId="urn:microsoft.com/office/officeart/2005/8/layout/cycle8"/>
    <dgm:cxn modelId="{5EC1F1A4-3D0D-4344-8F3F-FFC9578B7D8E}" type="presParOf" srcId="{00610B82-E89D-4804-98E8-6B3E4ADE54A4}" destId="{AE82D46A-50E9-40FC-BECF-6F0B0337C1CE}" srcOrd="9" destOrd="0" presId="urn:microsoft.com/office/officeart/2005/8/layout/cycle8"/>
    <dgm:cxn modelId="{88059A80-561F-45F0-8489-7C8A3886F3C8}" type="presParOf" srcId="{00610B82-E89D-4804-98E8-6B3E4ADE54A4}" destId="{3FFAE123-59DE-4523-82BD-822EB432D4C7}" srcOrd="10" destOrd="0" presId="urn:microsoft.com/office/officeart/2005/8/layout/cycle8"/>
    <dgm:cxn modelId="{758B5DC4-FAE3-4A27-9C2F-7C37AE0CEFA4}" type="presParOf" srcId="{00610B82-E89D-4804-98E8-6B3E4ADE54A4}" destId="{8AAC50D6-83D0-45D0-8B3A-D3FF8FF39EF0}" srcOrd="11" destOrd="0" presId="urn:microsoft.com/office/officeart/2005/8/layout/cycle8"/>
    <dgm:cxn modelId="{552A0BA3-4C48-4DE8-97AB-EDD48A4567AE}" type="presParOf" srcId="{00610B82-E89D-4804-98E8-6B3E4ADE54A4}" destId="{D1A8660F-31EC-4B1D-9503-3992DD862E88}" srcOrd="12" destOrd="0" presId="urn:microsoft.com/office/officeart/2005/8/layout/cycle8"/>
    <dgm:cxn modelId="{5AFA4E6F-CD0C-4113-8784-A39EED09B485}" type="presParOf" srcId="{00610B82-E89D-4804-98E8-6B3E4ADE54A4}" destId="{FC396FCD-1201-4E7A-A16A-8B02DA759293}" srcOrd="13" destOrd="0" presId="urn:microsoft.com/office/officeart/2005/8/layout/cycle8"/>
    <dgm:cxn modelId="{923787C9-1290-426B-87A5-C8C8CE271464}" type="presParOf" srcId="{00610B82-E89D-4804-98E8-6B3E4ADE54A4}" destId="{94BF54A7-5512-4228-ACEB-EE8A77E22780}" srcOrd="14" destOrd="0" presId="urn:microsoft.com/office/officeart/2005/8/layout/cycle8"/>
    <dgm:cxn modelId="{2202C366-CF15-40A6-9D6C-6DFE26DEB1D4}" type="presParOf" srcId="{00610B82-E89D-4804-98E8-6B3E4ADE54A4}" destId="{70DAB548-CA27-4FB1-B671-312187852B32}" srcOrd="15" destOrd="0" presId="urn:microsoft.com/office/officeart/2005/8/layout/cycle8"/>
    <dgm:cxn modelId="{31275157-C30A-43E1-A86E-A0C27BAC885F}" type="presParOf" srcId="{00610B82-E89D-4804-98E8-6B3E4ADE54A4}" destId="{A9299868-857A-4BF1-B7E9-6EB4869F80B1}" srcOrd="16" destOrd="0" presId="urn:microsoft.com/office/officeart/2005/8/layout/cycle8"/>
    <dgm:cxn modelId="{6733BF12-7079-4C9C-AFEB-A77160B452D3}" type="presParOf" srcId="{00610B82-E89D-4804-98E8-6B3E4ADE54A4}" destId="{684E3AD1-E025-4877-9791-09A26F8FBD0D}" srcOrd="17" destOrd="0" presId="urn:microsoft.com/office/officeart/2005/8/layout/cycle8"/>
    <dgm:cxn modelId="{01FB5178-AADE-4B74-9B9F-38E3AFD5EA66}" type="presParOf" srcId="{00610B82-E89D-4804-98E8-6B3E4ADE54A4}" destId="{8B262257-CAE1-4558-A880-93D28EDD7474}" srcOrd="18" destOrd="0" presId="urn:microsoft.com/office/officeart/2005/8/layout/cycle8"/>
    <dgm:cxn modelId="{783FCD44-8927-4AAF-82D1-F6E0ED8745B6}" type="presParOf" srcId="{00610B82-E89D-4804-98E8-6B3E4ADE54A4}" destId="{F6F11CED-0F02-48D8-A5C3-6A26AD6B653F}" srcOrd="19" destOrd="0" presId="urn:microsoft.com/office/officeart/2005/8/layout/cycle8"/>
    <dgm:cxn modelId="{D4D06C6B-1ED1-41CD-B397-7B5BB5AEFE03}" type="presParOf" srcId="{00610B82-E89D-4804-98E8-6B3E4ADE54A4}" destId="{D5CDB3DF-54D6-4E54-8117-D1CB022AD6B4}" srcOrd="20" destOrd="0" presId="urn:microsoft.com/office/officeart/2005/8/layout/cycle8"/>
    <dgm:cxn modelId="{237F314E-8D6B-4177-96AA-5004265420EE}" type="presParOf" srcId="{00610B82-E89D-4804-98E8-6B3E4ADE54A4}" destId="{11FD63C5-EBE7-4DAC-83BE-FD7E35649028}" srcOrd="21" destOrd="0" presId="urn:microsoft.com/office/officeart/2005/8/layout/cycle8"/>
    <dgm:cxn modelId="{0E4A7693-075B-4C39-A7EA-781C730AC36A}" type="presParOf" srcId="{00610B82-E89D-4804-98E8-6B3E4ADE54A4}" destId="{DBF4F02B-A725-4507-8BCC-63E736BECDE3}" srcOrd="22" destOrd="0" presId="urn:microsoft.com/office/officeart/2005/8/layout/cycle8"/>
    <dgm:cxn modelId="{327FA8F7-2958-4A93-ADD0-53819E10ADB4}" type="presParOf" srcId="{00610B82-E89D-4804-98E8-6B3E4ADE54A4}" destId="{9913688E-6A00-4419-8D9A-1C08869B7917}" srcOrd="23" destOrd="0" presId="urn:microsoft.com/office/officeart/2005/8/layout/cycle8"/>
    <dgm:cxn modelId="{EAE90CF5-7C82-47B7-9514-4142DD223F9F}" type="presParOf" srcId="{00610B82-E89D-4804-98E8-6B3E4ADE54A4}" destId="{1A5456C3-C2E1-40C0-AA0A-5E507C251CDD}"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B732FF-4EEE-4016-817E-A0DB8A0E0665}" type="doc">
      <dgm:prSet loTypeId="urn:microsoft.com/office/officeart/2005/8/layout/cycle8" loCatId="cycle" qsTypeId="urn:microsoft.com/office/officeart/2005/8/quickstyle/3d1" qsCatId="3D" csTypeId="urn:microsoft.com/office/officeart/2005/8/colors/accent0_3" csCatId="mainScheme" phldr="1"/>
      <dgm:spPr/>
    </dgm:pt>
    <dgm:pt modelId="{177F1B64-F094-4246-9DD4-90DC95F52026}">
      <dgm:prSet phldrT="[Text]"/>
      <dgm:spPr/>
      <dgm:t>
        <a:bodyPr/>
        <a:lstStyle/>
        <a:p>
          <a:r>
            <a:rPr lang="en-GB" dirty="0" smtClean="0">
              <a:effectLst>
                <a:outerShdw blurRad="38100" dist="38100" dir="2700000" algn="tl">
                  <a:srgbClr val="000000">
                    <a:alpha val="43137"/>
                  </a:srgbClr>
                </a:outerShdw>
              </a:effectLst>
            </a:rPr>
            <a:t>Interests and Obsessions</a:t>
          </a:r>
          <a:endParaRPr lang="en-GB" dirty="0">
            <a:effectLst>
              <a:outerShdw blurRad="38100" dist="38100" dir="2700000" algn="tl">
                <a:srgbClr val="000000">
                  <a:alpha val="43137"/>
                </a:srgbClr>
              </a:outerShdw>
            </a:effectLst>
          </a:endParaRPr>
        </a:p>
      </dgm:t>
    </dgm:pt>
    <dgm:pt modelId="{4F5B1E7C-6ED0-48AF-BE71-B58494C70057}" type="parTrans" cxnId="{56142527-8785-41DF-B863-91CC59A9760E}">
      <dgm:prSet/>
      <dgm:spPr/>
      <dgm:t>
        <a:bodyPr/>
        <a:lstStyle/>
        <a:p>
          <a:endParaRPr lang="en-GB">
            <a:effectLst>
              <a:outerShdw blurRad="38100" dist="38100" dir="2700000" algn="tl">
                <a:srgbClr val="000000">
                  <a:alpha val="43137"/>
                </a:srgbClr>
              </a:outerShdw>
            </a:effectLst>
          </a:endParaRPr>
        </a:p>
      </dgm:t>
    </dgm:pt>
    <dgm:pt modelId="{05C85F92-2A59-4DF9-9C4B-AA372568CBDB}" type="sibTrans" cxnId="{56142527-8785-41DF-B863-91CC59A9760E}">
      <dgm:prSet/>
      <dgm:spPr/>
      <dgm:t>
        <a:bodyPr/>
        <a:lstStyle/>
        <a:p>
          <a:endParaRPr lang="en-GB">
            <a:effectLst>
              <a:outerShdw blurRad="38100" dist="38100" dir="2700000" algn="tl">
                <a:srgbClr val="000000">
                  <a:alpha val="43137"/>
                </a:srgbClr>
              </a:outerShdw>
            </a:effectLst>
          </a:endParaRPr>
        </a:p>
      </dgm:t>
    </dgm:pt>
    <dgm:pt modelId="{36149C7D-FCE1-401C-8FA7-C84DF084284C}">
      <dgm:prSet phldrT="[Text]"/>
      <dgm:spPr/>
      <dgm:t>
        <a:bodyPr/>
        <a:lstStyle/>
        <a:p>
          <a:r>
            <a:rPr lang="en-GB" dirty="0" smtClean="0">
              <a:effectLst>
                <a:outerShdw blurRad="38100" dist="38100" dir="2700000" algn="tl">
                  <a:srgbClr val="000000">
                    <a:alpha val="43137"/>
                  </a:srgbClr>
                </a:outerShdw>
              </a:effectLst>
            </a:rPr>
            <a:t>Routines</a:t>
          </a:r>
          <a:endParaRPr lang="en-GB" dirty="0">
            <a:effectLst>
              <a:outerShdw blurRad="38100" dist="38100" dir="2700000" algn="tl">
                <a:srgbClr val="000000">
                  <a:alpha val="43137"/>
                </a:srgbClr>
              </a:outerShdw>
            </a:effectLst>
          </a:endParaRPr>
        </a:p>
      </dgm:t>
    </dgm:pt>
    <dgm:pt modelId="{FFC97F0D-B6D5-4A15-B116-397E66C14771}" type="parTrans" cxnId="{CABA312A-3C13-4B3E-AFFD-BB04FEB54528}">
      <dgm:prSet/>
      <dgm:spPr/>
      <dgm:t>
        <a:bodyPr/>
        <a:lstStyle/>
        <a:p>
          <a:endParaRPr lang="en-GB">
            <a:effectLst>
              <a:outerShdw blurRad="38100" dist="38100" dir="2700000" algn="tl">
                <a:srgbClr val="000000">
                  <a:alpha val="43137"/>
                </a:srgbClr>
              </a:outerShdw>
            </a:effectLst>
          </a:endParaRPr>
        </a:p>
      </dgm:t>
    </dgm:pt>
    <dgm:pt modelId="{705358C1-B6CB-4605-A370-2AE9CDA521F2}" type="sibTrans" cxnId="{CABA312A-3C13-4B3E-AFFD-BB04FEB54528}">
      <dgm:prSet/>
      <dgm:spPr/>
      <dgm:t>
        <a:bodyPr/>
        <a:lstStyle/>
        <a:p>
          <a:endParaRPr lang="en-GB">
            <a:effectLst>
              <a:outerShdw blurRad="38100" dist="38100" dir="2700000" algn="tl">
                <a:srgbClr val="000000">
                  <a:alpha val="43137"/>
                </a:srgbClr>
              </a:outerShdw>
            </a:effectLst>
          </a:endParaRPr>
        </a:p>
      </dgm:t>
    </dgm:pt>
    <dgm:pt modelId="{CBD7574D-A37A-4176-BA0A-DD92001C56BE}">
      <dgm:prSet phldrT="[Text]"/>
      <dgm:spPr/>
      <dgm:t>
        <a:bodyPr/>
        <a:lstStyle/>
        <a:p>
          <a:r>
            <a:rPr lang="en-GB" dirty="0" smtClean="0">
              <a:effectLst>
                <a:outerShdw blurRad="38100" dist="38100" dir="2700000" algn="tl">
                  <a:srgbClr val="000000">
                    <a:alpha val="43137"/>
                  </a:srgbClr>
                </a:outerShdw>
              </a:effectLst>
            </a:rPr>
            <a:t>Imagination</a:t>
          </a:r>
          <a:endParaRPr lang="en-GB" dirty="0">
            <a:effectLst>
              <a:outerShdw blurRad="38100" dist="38100" dir="2700000" algn="tl">
                <a:srgbClr val="000000">
                  <a:alpha val="43137"/>
                </a:srgbClr>
              </a:outerShdw>
            </a:effectLst>
          </a:endParaRPr>
        </a:p>
      </dgm:t>
    </dgm:pt>
    <dgm:pt modelId="{E21B0B56-0C04-46DA-9567-8EED9F2186AB}" type="parTrans" cxnId="{0D41C55A-5643-4134-82A1-C87AB93E93BF}">
      <dgm:prSet/>
      <dgm:spPr/>
      <dgm:t>
        <a:bodyPr/>
        <a:lstStyle/>
        <a:p>
          <a:endParaRPr lang="en-GB">
            <a:effectLst>
              <a:outerShdw blurRad="38100" dist="38100" dir="2700000" algn="tl">
                <a:srgbClr val="000000">
                  <a:alpha val="43137"/>
                </a:srgbClr>
              </a:outerShdw>
            </a:effectLst>
          </a:endParaRPr>
        </a:p>
      </dgm:t>
    </dgm:pt>
    <dgm:pt modelId="{B57D3617-A47D-4F0E-A6F9-3AFE8AE84306}" type="sibTrans" cxnId="{0D41C55A-5643-4134-82A1-C87AB93E93BF}">
      <dgm:prSet/>
      <dgm:spPr/>
      <dgm:t>
        <a:bodyPr/>
        <a:lstStyle/>
        <a:p>
          <a:endParaRPr lang="en-GB">
            <a:effectLst>
              <a:outerShdw blurRad="38100" dist="38100" dir="2700000" algn="tl">
                <a:srgbClr val="000000">
                  <a:alpha val="43137"/>
                </a:srgbClr>
              </a:outerShdw>
            </a:effectLst>
          </a:endParaRPr>
        </a:p>
      </dgm:t>
    </dgm:pt>
    <dgm:pt modelId="{597845B6-4931-4809-B2BB-0843332BEECC}" type="pres">
      <dgm:prSet presAssocID="{2FB732FF-4EEE-4016-817E-A0DB8A0E0665}" presName="compositeShape" presStyleCnt="0">
        <dgm:presLayoutVars>
          <dgm:chMax val="7"/>
          <dgm:dir/>
          <dgm:resizeHandles val="exact"/>
        </dgm:presLayoutVars>
      </dgm:prSet>
      <dgm:spPr/>
    </dgm:pt>
    <dgm:pt modelId="{F45E6B8E-8C2B-41D3-822F-F3D93AC70BEC}" type="pres">
      <dgm:prSet presAssocID="{2FB732FF-4EEE-4016-817E-A0DB8A0E0665}" presName="wedge1" presStyleLbl="node1" presStyleIdx="0" presStyleCnt="3"/>
      <dgm:spPr/>
      <dgm:t>
        <a:bodyPr/>
        <a:lstStyle/>
        <a:p>
          <a:endParaRPr lang="en-GB"/>
        </a:p>
      </dgm:t>
    </dgm:pt>
    <dgm:pt modelId="{30C2B572-A4CD-4666-AE44-E088204BEA8C}" type="pres">
      <dgm:prSet presAssocID="{2FB732FF-4EEE-4016-817E-A0DB8A0E0665}" presName="dummy1a" presStyleCnt="0"/>
      <dgm:spPr/>
    </dgm:pt>
    <dgm:pt modelId="{12C1BB48-92B1-4FA7-ABB0-12C028A77A4F}" type="pres">
      <dgm:prSet presAssocID="{2FB732FF-4EEE-4016-817E-A0DB8A0E0665}" presName="dummy1b" presStyleCnt="0"/>
      <dgm:spPr/>
    </dgm:pt>
    <dgm:pt modelId="{ED0B35D2-2429-4CA2-BD2E-0F3AC30CE85C}" type="pres">
      <dgm:prSet presAssocID="{2FB732FF-4EEE-4016-817E-A0DB8A0E0665}" presName="wedge1Tx" presStyleLbl="node1" presStyleIdx="0" presStyleCnt="3">
        <dgm:presLayoutVars>
          <dgm:chMax val="0"/>
          <dgm:chPref val="0"/>
          <dgm:bulletEnabled val="1"/>
        </dgm:presLayoutVars>
      </dgm:prSet>
      <dgm:spPr/>
      <dgm:t>
        <a:bodyPr/>
        <a:lstStyle/>
        <a:p>
          <a:endParaRPr lang="en-GB"/>
        </a:p>
      </dgm:t>
    </dgm:pt>
    <dgm:pt modelId="{1F118510-00E4-46F7-8AC8-BDAD5C360F57}" type="pres">
      <dgm:prSet presAssocID="{2FB732FF-4EEE-4016-817E-A0DB8A0E0665}" presName="wedge2" presStyleLbl="node1" presStyleIdx="1" presStyleCnt="3"/>
      <dgm:spPr/>
      <dgm:t>
        <a:bodyPr/>
        <a:lstStyle/>
        <a:p>
          <a:endParaRPr lang="en-GB"/>
        </a:p>
      </dgm:t>
    </dgm:pt>
    <dgm:pt modelId="{9997A5D1-92C6-4352-ABDE-DB6015FB4F3C}" type="pres">
      <dgm:prSet presAssocID="{2FB732FF-4EEE-4016-817E-A0DB8A0E0665}" presName="dummy2a" presStyleCnt="0"/>
      <dgm:spPr/>
    </dgm:pt>
    <dgm:pt modelId="{256B6D2A-45FA-4BF6-8CBF-5D2F74EB7738}" type="pres">
      <dgm:prSet presAssocID="{2FB732FF-4EEE-4016-817E-A0DB8A0E0665}" presName="dummy2b" presStyleCnt="0"/>
      <dgm:spPr/>
    </dgm:pt>
    <dgm:pt modelId="{48D49CA5-4C1E-4A83-997A-F4B8DC4935D2}" type="pres">
      <dgm:prSet presAssocID="{2FB732FF-4EEE-4016-817E-A0DB8A0E0665}" presName="wedge2Tx" presStyleLbl="node1" presStyleIdx="1" presStyleCnt="3">
        <dgm:presLayoutVars>
          <dgm:chMax val="0"/>
          <dgm:chPref val="0"/>
          <dgm:bulletEnabled val="1"/>
        </dgm:presLayoutVars>
      </dgm:prSet>
      <dgm:spPr/>
      <dgm:t>
        <a:bodyPr/>
        <a:lstStyle/>
        <a:p>
          <a:endParaRPr lang="en-GB"/>
        </a:p>
      </dgm:t>
    </dgm:pt>
    <dgm:pt modelId="{E57BCBCB-E575-4996-8561-1CAFD22D6E6E}" type="pres">
      <dgm:prSet presAssocID="{2FB732FF-4EEE-4016-817E-A0DB8A0E0665}" presName="wedge3" presStyleLbl="node1" presStyleIdx="2" presStyleCnt="3"/>
      <dgm:spPr/>
      <dgm:t>
        <a:bodyPr/>
        <a:lstStyle/>
        <a:p>
          <a:endParaRPr lang="en-GB"/>
        </a:p>
      </dgm:t>
    </dgm:pt>
    <dgm:pt modelId="{A97E73D2-310E-4F72-8EDD-B8CA44106A75}" type="pres">
      <dgm:prSet presAssocID="{2FB732FF-4EEE-4016-817E-A0DB8A0E0665}" presName="dummy3a" presStyleCnt="0"/>
      <dgm:spPr/>
    </dgm:pt>
    <dgm:pt modelId="{E9A2D9AC-CC0C-4603-B11B-809734B88030}" type="pres">
      <dgm:prSet presAssocID="{2FB732FF-4EEE-4016-817E-A0DB8A0E0665}" presName="dummy3b" presStyleCnt="0"/>
      <dgm:spPr/>
    </dgm:pt>
    <dgm:pt modelId="{3661EB80-4FA4-47BB-9599-2F52B08B2A72}" type="pres">
      <dgm:prSet presAssocID="{2FB732FF-4EEE-4016-817E-A0DB8A0E0665}" presName="wedge3Tx" presStyleLbl="node1" presStyleIdx="2" presStyleCnt="3">
        <dgm:presLayoutVars>
          <dgm:chMax val="0"/>
          <dgm:chPref val="0"/>
          <dgm:bulletEnabled val="1"/>
        </dgm:presLayoutVars>
      </dgm:prSet>
      <dgm:spPr/>
      <dgm:t>
        <a:bodyPr/>
        <a:lstStyle/>
        <a:p>
          <a:endParaRPr lang="en-GB"/>
        </a:p>
      </dgm:t>
    </dgm:pt>
    <dgm:pt modelId="{B863B647-AF5B-4730-9EF8-B33310DE10E5}" type="pres">
      <dgm:prSet presAssocID="{05C85F92-2A59-4DF9-9C4B-AA372568CBDB}" presName="arrowWedge1" presStyleLbl="fgSibTrans2D1" presStyleIdx="0" presStyleCnt="3"/>
      <dgm:spPr/>
    </dgm:pt>
    <dgm:pt modelId="{F719F680-1FCF-4482-AEE3-F72FEDB3C1DA}" type="pres">
      <dgm:prSet presAssocID="{705358C1-B6CB-4605-A370-2AE9CDA521F2}" presName="arrowWedge2" presStyleLbl="fgSibTrans2D1" presStyleIdx="1" presStyleCnt="3"/>
      <dgm:spPr/>
    </dgm:pt>
    <dgm:pt modelId="{4BF0E28F-1964-4826-B938-F965E6F73D50}" type="pres">
      <dgm:prSet presAssocID="{B57D3617-A47D-4F0E-A6F9-3AFE8AE84306}" presName="arrowWedge3" presStyleLbl="fgSibTrans2D1" presStyleIdx="2" presStyleCnt="3"/>
      <dgm:spPr/>
    </dgm:pt>
  </dgm:ptLst>
  <dgm:cxnLst>
    <dgm:cxn modelId="{78849F95-B521-4C29-87D8-78296EF327D1}" type="presOf" srcId="{CBD7574D-A37A-4176-BA0A-DD92001C56BE}" destId="{3661EB80-4FA4-47BB-9599-2F52B08B2A72}" srcOrd="1" destOrd="0" presId="urn:microsoft.com/office/officeart/2005/8/layout/cycle8"/>
    <dgm:cxn modelId="{56142527-8785-41DF-B863-91CC59A9760E}" srcId="{2FB732FF-4EEE-4016-817E-A0DB8A0E0665}" destId="{177F1B64-F094-4246-9DD4-90DC95F52026}" srcOrd="0" destOrd="0" parTransId="{4F5B1E7C-6ED0-48AF-BE71-B58494C70057}" sibTransId="{05C85F92-2A59-4DF9-9C4B-AA372568CBDB}"/>
    <dgm:cxn modelId="{9138DB58-FD7F-477B-BD57-0D49B903E4E8}" type="presOf" srcId="{36149C7D-FCE1-401C-8FA7-C84DF084284C}" destId="{1F118510-00E4-46F7-8AC8-BDAD5C360F57}" srcOrd="0" destOrd="0" presId="urn:microsoft.com/office/officeart/2005/8/layout/cycle8"/>
    <dgm:cxn modelId="{F1A69C25-69AE-4664-BE13-9ED23E216C6F}" type="presOf" srcId="{2FB732FF-4EEE-4016-817E-A0DB8A0E0665}" destId="{597845B6-4931-4809-B2BB-0843332BEECC}" srcOrd="0" destOrd="0" presId="urn:microsoft.com/office/officeart/2005/8/layout/cycle8"/>
    <dgm:cxn modelId="{01B5F1A3-510C-4A46-8EDB-D7FEEB6974B1}" type="presOf" srcId="{177F1B64-F094-4246-9DD4-90DC95F52026}" destId="{ED0B35D2-2429-4CA2-BD2E-0F3AC30CE85C}" srcOrd="1" destOrd="0" presId="urn:microsoft.com/office/officeart/2005/8/layout/cycle8"/>
    <dgm:cxn modelId="{CABA312A-3C13-4B3E-AFFD-BB04FEB54528}" srcId="{2FB732FF-4EEE-4016-817E-A0DB8A0E0665}" destId="{36149C7D-FCE1-401C-8FA7-C84DF084284C}" srcOrd="1" destOrd="0" parTransId="{FFC97F0D-B6D5-4A15-B116-397E66C14771}" sibTransId="{705358C1-B6CB-4605-A370-2AE9CDA521F2}"/>
    <dgm:cxn modelId="{26D34609-CC89-4A50-9199-64EEC522CC18}" type="presOf" srcId="{36149C7D-FCE1-401C-8FA7-C84DF084284C}" destId="{48D49CA5-4C1E-4A83-997A-F4B8DC4935D2}" srcOrd="1" destOrd="0" presId="urn:microsoft.com/office/officeart/2005/8/layout/cycle8"/>
    <dgm:cxn modelId="{0D41C55A-5643-4134-82A1-C87AB93E93BF}" srcId="{2FB732FF-4EEE-4016-817E-A0DB8A0E0665}" destId="{CBD7574D-A37A-4176-BA0A-DD92001C56BE}" srcOrd="2" destOrd="0" parTransId="{E21B0B56-0C04-46DA-9567-8EED9F2186AB}" sibTransId="{B57D3617-A47D-4F0E-A6F9-3AFE8AE84306}"/>
    <dgm:cxn modelId="{A50C32F4-58A5-4C29-A939-60B2046D77F5}" type="presOf" srcId="{177F1B64-F094-4246-9DD4-90DC95F52026}" destId="{F45E6B8E-8C2B-41D3-822F-F3D93AC70BEC}" srcOrd="0" destOrd="0" presId="urn:microsoft.com/office/officeart/2005/8/layout/cycle8"/>
    <dgm:cxn modelId="{4694F81C-38A2-4F1A-ADF7-B0A8922502F2}" type="presOf" srcId="{CBD7574D-A37A-4176-BA0A-DD92001C56BE}" destId="{E57BCBCB-E575-4996-8561-1CAFD22D6E6E}" srcOrd="0" destOrd="0" presId="urn:microsoft.com/office/officeart/2005/8/layout/cycle8"/>
    <dgm:cxn modelId="{37F30B01-B4A8-4943-B273-0A5BAFDF829D}" type="presParOf" srcId="{597845B6-4931-4809-B2BB-0843332BEECC}" destId="{F45E6B8E-8C2B-41D3-822F-F3D93AC70BEC}" srcOrd="0" destOrd="0" presId="urn:microsoft.com/office/officeart/2005/8/layout/cycle8"/>
    <dgm:cxn modelId="{133C6CDA-D106-48FF-81ED-E1ECD5E9B3B3}" type="presParOf" srcId="{597845B6-4931-4809-B2BB-0843332BEECC}" destId="{30C2B572-A4CD-4666-AE44-E088204BEA8C}" srcOrd="1" destOrd="0" presId="urn:microsoft.com/office/officeart/2005/8/layout/cycle8"/>
    <dgm:cxn modelId="{FB487699-9F44-4754-B90A-2788F0CCF1E5}" type="presParOf" srcId="{597845B6-4931-4809-B2BB-0843332BEECC}" destId="{12C1BB48-92B1-4FA7-ABB0-12C028A77A4F}" srcOrd="2" destOrd="0" presId="urn:microsoft.com/office/officeart/2005/8/layout/cycle8"/>
    <dgm:cxn modelId="{6193A0D3-0EA5-498F-922C-AAA30CCC7B1E}" type="presParOf" srcId="{597845B6-4931-4809-B2BB-0843332BEECC}" destId="{ED0B35D2-2429-4CA2-BD2E-0F3AC30CE85C}" srcOrd="3" destOrd="0" presId="urn:microsoft.com/office/officeart/2005/8/layout/cycle8"/>
    <dgm:cxn modelId="{E747808C-B0E4-4FC6-821F-6359F69BE473}" type="presParOf" srcId="{597845B6-4931-4809-B2BB-0843332BEECC}" destId="{1F118510-00E4-46F7-8AC8-BDAD5C360F57}" srcOrd="4" destOrd="0" presId="urn:microsoft.com/office/officeart/2005/8/layout/cycle8"/>
    <dgm:cxn modelId="{9C238604-152E-40F7-99CA-8D60FFF0F455}" type="presParOf" srcId="{597845B6-4931-4809-B2BB-0843332BEECC}" destId="{9997A5D1-92C6-4352-ABDE-DB6015FB4F3C}" srcOrd="5" destOrd="0" presId="urn:microsoft.com/office/officeart/2005/8/layout/cycle8"/>
    <dgm:cxn modelId="{B9BF88B3-3BE0-45A0-B1A9-954A83A54248}" type="presParOf" srcId="{597845B6-4931-4809-B2BB-0843332BEECC}" destId="{256B6D2A-45FA-4BF6-8CBF-5D2F74EB7738}" srcOrd="6" destOrd="0" presId="urn:microsoft.com/office/officeart/2005/8/layout/cycle8"/>
    <dgm:cxn modelId="{650119CD-D43E-4E76-9C85-622FE9AD2A7A}" type="presParOf" srcId="{597845B6-4931-4809-B2BB-0843332BEECC}" destId="{48D49CA5-4C1E-4A83-997A-F4B8DC4935D2}" srcOrd="7" destOrd="0" presId="urn:microsoft.com/office/officeart/2005/8/layout/cycle8"/>
    <dgm:cxn modelId="{054BA944-9D84-4691-AE0F-876BFA7B31A5}" type="presParOf" srcId="{597845B6-4931-4809-B2BB-0843332BEECC}" destId="{E57BCBCB-E575-4996-8561-1CAFD22D6E6E}" srcOrd="8" destOrd="0" presId="urn:microsoft.com/office/officeart/2005/8/layout/cycle8"/>
    <dgm:cxn modelId="{12535137-6056-4FCC-960F-707DD47D742A}" type="presParOf" srcId="{597845B6-4931-4809-B2BB-0843332BEECC}" destId="{A97E73D2-310E-4F72-8EDD-B8CA44106A75}" srcOrd="9" destOrd="0" presId="urn:microsoft.com/office/officeart/2005/8/layout/cycle8"/>
    <dgm:cxn modelId="{1F33286A-5A8C-4EBE-9654-63E3D2DD69BA}" type="presParOf" srcId="{597845B6-4931-4809-B2BB-0843332BEECC}" destId="{E9A2D9AC-CC0C-4603-B11B-809734B88030}" srcOrd="10" destOrd="0" presId="urn:microsoft.com/office/officeart/2005/8/layout/cycle8"/>
    <dgm:cxn modelId="{91FA5C21-4E96-4F4D-AF78-C4BEA356F29B}" type="presParOf" srcId="{597845B6-4931-4809-B2BB-0843332BEECC}" destId="{3661EB80-4FA4-47BB-9599-2F52B08B2A72}" srcOrd="11" destOrd="0" presId="urn:microsoft.com/office/officeart/2005/8/layout/cycle8"/>
    <dgm:cxn modelId="{EEF51538-80C6-41A0-8FC9-6C77990C8216}" type="presParOf" srcId="{597845B6-4931-4809-B2BB-0843332BEECC}" destId="{B863B647-AF5B-4730-9EF8-B33310DE10E5}" srcOrd="12" destOrd="0" presId="urn:microsoft.com/office/officeart/2005/8/layout/cycle8"/>
    <dgm:cxn modelId="{C6E0BEA8-3AE2-40E0-9F59-E431A661D73D}" type="presParOf" srcId="{597845B6-4931-4809-B2BB-0843332BEECC}" destId="{F719F680-1FCF-4482-AEE3-F72FEDB3C1DA}" srcOrd="13" destOrd="0" presId="urn:microsoft.com/office/officeart/2005/8/layout/cycle8"/>
    <dgm:cxn modelId="{B0E9D2AD-53A4-42BB-9FA7-7483B85A4D8D}" type="presParOf" srcId="{597845B6-4931-4809-B2BB-0843332BEECC}" destId="{4BF0E28F-1964-4826-B938-F965E6F73D50}"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AD9B09-4978-457C-AC8B-0C49D1C8BA1E}" type="doc">
      <dgm:prSet loTypeId="urn:microsoft.com/office/officeart/2005/8/layout/cycle8" loCatId="cycle" qsTypeId="urn:microsoft.com/office/officeart/2005/8/quickstyle/3d1" qsCatId="3D" csTypeId="urn:microsoft.com/office/officeart/2005/8/colors/accent0_3" csCatId="mainScheme" phldr="1"/>
      <dgm:spPr/>
    </dgm:pt>
    <dgm:pt modelId="{D3DB1296-BB29-4436-9994-A54841C8C64D}">
      <dgm:prSet phldrT="[Text]"/>
      <dgm:spPr/>
      <dgm:t>
        <a:bodyPr/>
        <a:lstStyle/>
        <a:p>
          <a:r>
            <a:rPr lang="en-GB" dirty="0" smtClean="0">
              <a:effectLst>
                <a:outerShdw blurRad="38100" dist="38100" dir="2700000" algn="tl">
                  <a:srgbClr val="000000">
                    <a:alpha val="43137"/>
                  </a:srgbClr>
                </a:outerShdw>
              </a:effectLst>
            </a:rPr>
            <a:t>Fine and Gross Motor Skills</a:t>
          </a:r>
          <a:endParaRPr lang="en-GB" dirty="0">
            <a:effectLst>
              <a:outerShdw blurRad="38100" dist="38100" dir="2700000" algn="tl">
                <a:srgbClr val="000000">
                  <a:alpha val="43137"/>
                </a:srgbClr>
              </a:outerShdw>
            </a:effectLst>
          </a:endParaRPr>
        </a:p>
      </dgm:t>
    </dgm:pt>
    <dgm:pt modelId="{3FB9D3FD-1B0C-4829-AD28-C3467C3BD275}" type="parTrans" cxnId="{929C964C-6563-45FE-A63B-225B957BAF9F}">
      <dgm:prSet/>
      <dgm:spPr/>
      <dgm:t>
        <a:bodyPr/>
        <a:lstStyle/>
        <a:p>
          <a:endParaRPr lang="en-GB">
            <a:effectLst>
              <a:outerShdw blurRad="38100" dist="38100" dir="2700000" algn="tl">
                <a:srgbClr val="000000">
                  <a:alpha val="43137"/>
                </a:srgbClr>
              </a:outerShdw>
            </a:effectLst>
          </a:endParaRPr>
        </a:p>
      </dgm:t>
    </dgm:pt>
    <dgm:pt modelId="{29606099-F9C7-43A9-B887-6139A9397760}" type="sibTrans" cxnId="{929C964C-6563-45FE-A63B-225B957BAF9F}">
      <dgm:prSet/>
      <dgm:spPr/>
      <dgm:t>
        <a:bodyPr/>
        <a:lstStyle/>
        <a:p>
          <a:endParaRPr lang="en-GB">
            <a:effectLst>
              <a:outerShdw blurRad="38100" dist="38100" dir="2700000" algn="tl">
                <a:srgbClr val="000000">
                  <a:alpha val="43137"/>
                </a:srgbClr>
              </a:outerShdw>
            </a:effectLst>
          </a:endParaRPr>
        </a:p>
      </dgm:t>
    </dgm:pt>
    <dgm:pt modelId="{32BC34C4-D180-474E-91D0-E7D5ED158433}">
      <dgm:prSet phldrT="[Text]"/>
      <dgm:spPr/>
      <dgm:t>
        <a:bodyPr/>
        <a:lstStyle/>
        <a:p>
          <a:r>
            <a:rPr lang="en-GB" dirty="0" smtClean="0">
              <a:effectLst>
                <a:outerShdw blurRad="38100" dist="38100" dir="2700000" algn="tl">
                  <a:srgbClr val="000000">
                    <a:alpha val="43137"/>
                  </a:srgbClr>
                </a:outerShdw>
              </a:effectLst>
            </a:rPr>
            <a:t>Attention and Concentration</a:t>
          </a:r>
          <a:endParaRPr lang="en-GB" dirty="0">
            <a:effectLst>
              <a:outerShdw blurRad="38100" dist="38100" dir="2700000" algn="tl">
                <a:srgbClr val="000000">
                  <a:alpha val="43137"/>
                </a:srgbClr>
              </a:outerShdw>
            </a:effectLst>
          </a:endParaRPr>
        </a:p>
      </dgm:t>
    </dgm:pt>
    <dgm:pt modelId="{8208E26E-61B7-4D6B-961F-C9A4CBA354BF}" type="parTrans" cxnId="{192B23D9-6206-466B-A98B-C287A32A6198}">
      <dgm:prSet/>
      <dgm:spPr/>
      <dgm:t>
        <a:bodyPr/>
        <a:lstStyle/>
        <a:p>
          <a:endParaRPr lang="en-GB">
            <a:effectLst>
              <a:outerShdw blurRad="38100" dist="38100" dir="2700000" algn="tl">
                <a:srgbClr val="000000">
                  <a:alpha val="43137"/>
                </a:srgbClr>
              </a:outerShdw>
            </a:effectLst>
          </a:endParaRPr>
        </a:p>
      </dgm:t>
    </dgm:pt>
    <dgm:pt modelId="{754370B2-B2C9-491B-B77E-0E4F35CC9664}" type="sibTrans" cxnId="{192B23D9-6206-466B-A98B-C287A32A6198}">
      <dgm:prSet/>
      <dgm:spPr/>
      <dgm:t>
        <a:bodyPr/>
        <a:lstStyle/>
        <a:p>
          <a:endParaRPr lang="en-GB">
            <a:effectLst>
              <a:outerShdw blurRad="38100" dist="38100" dir="2700000" algn="tl">
                <a:srgbClr val="000000">
                  <a:alpha val="43137"/>
                </a:srgbClr>
              </a:outerShdw>
            </a:effectLst>
          </a:endParaRPr>
        </a:p>
      </dgm:t>
    </dgm:pt>
    <dgm:pt modelId="{9FBEB405-9F88-4131-BD0B-2CCCDEE0EF6F}">
      <dgm:prSet phldrT="[Text]"/>
      <dgm:spPr/>
      <dgm:t>
        <a:bodyPr/>
        <a:lstStyle/>
        <a:p>
          <a:r>
            <a:rPr lang="en-GB" dirty="0" smtClean="0">
              <a:effectLst>
                <a:outerShdw blurRad="38100" dist="38100" dir="2700000" algn="tl">
                  <a:srgbClr val="000000">
                    <a:alpha val="43137"/>
                  </a:srgbClr>
                </a:outerShdw>
              </a:effectLst>
            </a:rPr>
            <a:t>Sensory Sensitivity</a:t>
          </a:r>
          <a:endParaRPr lang="en-GB" dirty="0">
            <a:effectLst>
              <a:outerShdw blurRad="38100" dist="38100" dir="2700000" algn="tl">
                <a:srgbClr val="000000">
                  <a:alpha val="43137"/>
                </a:srgbClr>
              </a:outerShdw>
            </a:effectLst>
          </a:endParaRPr>
        </a:p>
      </dgm:t>
    </dgm:pt>
    <dgm:pt modelId="{DCC97372-DE54-4259-99FB-D5183A6EC321}" type="parTrans" cxnId="{97AF083A-F84D-4D2D-B875-7304CFEA1FDC}">
      <dgm:prSet/>
      <dgm:spPr/>
      <dgm:t>
        <a:bodyPr/>
        <a:lstStyle/>
        <a:p>
          <a:endParaRPr lang="en-GB">
            <a:effectLst>
              <a:outerShdw blurRad="38100" dist="38100" dir="2700000" algn="tl">
                <a:srgbClr val="000000">
                  <a:alpha val="43137"/>
                </a:srgbClr>
              </a:outerShdw>
            </a:effectLst>
          </a:endParaRPr>
        </a:p>
      </dgm:t>
    </dgm:pt>
    <dgm:pt modelId="{27CE023C-2474-4CAA-8D6F-504F4744A5AB}" type="sibTrans" cxnId="{97AF083A-F84D-4D2D-B875-7304CFEA1FDC}">
      <dgm:prSet/>
      <dgm:spPr/>
      <dgm:t>
        <a:bodyPr/>
        <a:lstStyle/>
        <a:p>
          <a:endParaRPr lang="en-GB">
            <a:effectLst>
              <a:outerShdw blurRad="38100" dist="38100" dir="2700000" algn="tl">
                <a:srgbClr val="000000">
                  <a:alpha val="43137"/>
                </a:srgbClr>
              </a:outerShdw>
            </a:effectLst>
          </a:endParaRPr>
        </a:p>
      </dgm:t>
    </dgm:pt>
    <dgm:pt modelId="{7ADD03B3-F89A-4D83-BCF7-7359E6A82BC6}">
      <dgm:prSet/>
      <dgm:spPr/>
      <dgm:t>
        <a:bodyPr/>
        <a:lstStyle/>
        <a:p>
          <a:r>
            <a:rPr lang="en-GB" dirty="0" smtClean="0">
              <a:effectLst>
                <a:outerShdw blurRad="38100" dist="38100" dir="2700000" algn="tl">
                  <a:srgbClr val="000000">
                    <a:alpha val="43137"/>
                  </a:srgbClr>
                </a:outerShdw>
              </a:effectLst>
            </a:rPr>
            <a:t>Specific Learning Needs</a:t>
          </a:r>
          <a:endParaRPr lang="en-GB" dirty="0">
            <a:effectLst>
              <a:outerShdw blurRad="38100" dist="38100" dir="2700000" algn="tl">
                <a:srgbClr val="000000">
                  <a:alpha val="43137"/>
                </a:srgbClr>
              </a:outerShdw>
            </a:effectLst>
          </a:endParaRPr>
        </a:p>
      </dgm:t>
    </dgm:pt>
    <dgm:pt modelId="{2ED10565-2697-48C6-A898-8FA17346E19F}" type="parTrans" cxnId="{1D7B65A7-E760-40F6-A5DC-0A5C4991845B}">
      <dgm:prSet/>
      <dgm:spPr/>
      <dgm:t>
        <a:bodyPr/>
        <a:lstStyle/>
        <a:p>
          <a:endParaRPr lang="en-GB">
            <a:effectLst>
              <a:outerShdw blurRad="38100" dist="38100" dir="2700000" algn="tl">
                <a:srgbClr val="000000">
                  <a:alpha val="43137"/>
                </a:srgbClr>
              </a:outerShdw>
            </a:effectLst>
          </a:endParaRPr>
        </a:p>
      </dgm:t>
    </dgm:pt>
    <dgm:pt modelId="{D9CF8376-73B8-49F5-8456-8E3500886164}" type="sibTrans" cxnId="{1D7B65A7-E760-40F6-A5DC-0A5C4991845B}">
      <dgm:prSet/>
      <dgm:spPr/>
      <dgm:t>
        <a:bodyPr/>
        <a:lstStyle/>
        <a:p>
          <a:endParaRPr lang="en-GB">
            <a:effectLst>
              <a:outerShdw blurRad="38100" dist="38100" dir="2700000" algn="tl">
                <a:srgbClr val="000000">
                  <a:alpha val="43137"/>
                </a:srgbClr>
              </a:outerShdw>
            </a:effectLst>
          </a:endParaRPr>
        </a:p>
      </dgm:t>
    </dgm:pt>
    <dgm:pt modelId="{BC1AFDC6-7301-48F7-B9DB-1A7473FA5124}" type="pres">
      <dgm:prSet presAssocID="{77AD9B09-4978-457C-AC8B-0C49D1C8BA1E}" presName="compositeShape" presStyleCnt="0">
        <dgm:presLayoutVars>
          <dgm:chMax val="7"/>
          <dgm:dir/>
          <dgm:resizeHandles val="exact"/>
        </dgm:presLayoutVars>
      </dgm:prSet>
      <dgm:spPr/>
    </dgm:pt>
    <dgm:pt modelId="{FBDAD8E1-DF0D-46EB-BDBE-B3682CE142EA}" type="pres">
      <dgm:prSet presAssocID="{77AD9B09-4978-457C-AC8B-0C49D1C8BA1E}" presName="wedge1" presStyleLbl="node1" presStyleIdx="0" presStyleCnt="4"/>
      <dgm:spPr/>
      <dgm:t>
        <a:bodyPr/>
        <a:lstStyle/>
        <a:p>
          <a:endParaRPr lang="en-GB"/>
        </a:p>
      </dgm:t>
    </dgm:pt>
    <dgm:pt modelId="{886B0A97-4F7D-4EFC-A662-1A917F07CDC1}" type="pres">
      <dgm:prSet presAssocID="{77AD9B09-4978-457C-AC8B-0C49D1C8BA1E}" presName="dummy1a" presStyleCnt="0"/>
      <dgm:spPr/>
    </dgm:pt>
    <dgm:pt modelId="{70CA248E-EC3D-4BEE-81C0-484A053AD11A}" type="pres">
      <dgm:prSet presAssocID="{77AD9B09-4978-457C-AC8B-0C49D1C8BA1E}" presName="dummy1b" presStyleCnt="0"/>
      <dgm:spPr/>
    </dgm:pt>
    <dgm:pt modelId="{B51E12C6-1C84-41C6-A9EF-47F52EA577CB}" type="pres">
      <dgm:prSet presAssocID="{77AD9B09-4978-457C-AC8B-0C49D1C8BA1E}" presName="wedge1Tx" presStyleLbl="node1" presStyleIdx="0" presStyleCnt="4">
        <dgm:presLayoutVars>
          <dgm:chMax val="0"/>
          <dgm:chPref val="0"/>
          <dgm:bulletEnabled val="1"/>
        </dgm:presLayoutVars>
      </dgm:prSet>
      <dgm:spPr/>
      <dgm:t>
        <a:bodyPr/>
        <a:lstStyle/>
        <a:p>
          <a:endParaRPr lang="en-GB"/>
        </a:p>
      </dgm:t>
    </dgm:pt>
    <dgm:pt modelId="{4B2968E0-57A3-44F6-8D27-3DC74261CC0E}" type="pres">
      <dgm:prSet presAssocID="{77AD9B09-4978-457C-AC8B-0C49D1C8BA1E}" presName="wedge2" presStyleLbl="node1" presStyleIdx="1" presStyleCnt="4"/>
      <dgm:spPr/>
      <dgm:t>
        <a:bodyPr/>
        <a:lstStyle/>
        <a:p>
          <a:endParaRPr lang="en-GB"/>
        </a:p>
      </dgm:t>
    </dgm:pt>
    <dgm:pt modelId="{F050862C-1D4E-4196-B961-BAE166524ABC}" type="pres">
      <dgm:prSet presAssocID="{77AD9B09-4978-457C-AC8B-0C49D1C8BA1E}" presName="dummy2a" presStyleCnt="0"/>
      <dgm:spPr/>
    </dgm:pt>
    <dgm:pt modelId="{8B1B8F1E-B37C-4ABD-9A56-10127D1965C8}" type="pres">
      <dgm:prSet presAssocID="{77AD9B09-4978-457C-AC8B-0C49D1C8BA1E}" presName="dummy2b" presStyleCnt="0"/>
      <dgm:spPr/>
    </dgm:pt>
    <dgm:pt modelId="{B722B28F-B8B4-4F5C-BB20-15CB58E5FD30}" type="pres">
      <dgm:prSet presAssocID="{77AD9B09-4978-457C-AC8B-0C49D1C8BA1E}" presName="wedge2Tx" presStyleLbl="node1" presStyleIdx="1" presStyleCnt="4">
        <dgm:presLayoutVars>
          <dgm:chMax val="0"/>
          <dgm:chPref val="0"/>
          <dgm:bulletEnabled val="1"/>
        </dgm:presLayoutVars>
      </dgm:prSet>
      <dgm:spPr/>
      <dgm:t>
        <a:bodyPr/>
        <a:lstStyle/>
        <a:p>
          <a:endParaRPr lang="en-GB"/>
        </a:p>
      </dgm:t>
    </dgm:pt>
    <dgm:pt modelId="{8E37BB56-199C-4B03-867E-DBB4189344F0}" type="pres">
      <dgm:prSet presAssocID="{77AD9B09-4978-457C-AC8B-0C49D1C8BA1E}" presName="wedge3" presStyleLbl="node1" presStyleIdx="2" presStyleCnt="4"/>
      <dgm:spPr/>
      <dgm:t>
        <a:bodyPr/>
        <a:lstStyle/>
        <a:p>
          <a:endParaRPr lang="en-GB"/>
        </a:p>
      </dgm:t>
    </dgm:pt>
    <dgm:pt modelId="{9413FC42-9F87-4CB5-B69D-05A50D5DB9AF}" type="pres">
      <dgm:prSet presAssocID="{77AD9B09-4978-457C-AC8B-0C49D1C8BA1E}" presName="dummy3a" presStyleCnt="0"/>
      <dgm:spPr/>
    </dgm:pt>
    <dgm:pt modelId="{B895401D-7453-4CAF-BEAB-A741C228A37C}" type="pres">
      <dgm:prSet presAssocID="{77AD9B09-4978-457C-AC8B-0C49D1C8BA1E}" presName="dummy3b" presStyleCnt="0"/>
      <dgm:spPr/>
    </dgm:pt>
    <dgm:pt modelId="{915FF55A-CC7C-4A7B-AAF5-9AFF26FBBE51}" type="pres">
      <dgm:prSet presAssocID="{77AD9B09-4978-457C-AC8B-0C49D1C8BA1E}" presName="wedge3Tx" presStyleLbl="node1" presStyleIdx="2" presStyleCnt="4">
        <dgm:presLayoutVars>
          <dgm:chMax val="0"/>
          <dgm:chPref val="0"/>
          <dgm:bulletEnabled val="1"/>
        </dgm:presLayoutVars>
      </dgm:prSet>
      <dgm:spPr/>
      <dgm:t>
        <a:bodyPr/>
        <a:lstStyle/>
        <a:p>
          <a:endParaRPr lang="en-GB"/>
        </a:p>
      </dgm:t>
    </dgm:pt>
    <dgm:pt modelId="{42C0CA28-86BF-4198-BE7C-6A55018C5823}" type="pres">
      <dgm:prSet presAssocID="{77AD9B09-4978-457C-AC8B-0C49D1C8BA1E}" presName="wedge4" presStyleLbl="node1" presStyleIdx="3" presStyleCnt="4"/>
      <dgm:spPr/>
      <dgm:t>
        <a:bodyPr/>
        <a:lstStyle/>
        <a:p>
          <a:endParaRPr lang="en-GB"/>
        </a:p>
      </dgm:t>
    </dgm:pt>
    <dgm:pt modelId="{01055BCF-7CEA-4A9B-B8B1-17C6F8A4A79B}" type="pres">
      <dgm:prSet presAssocID="{77AD9B09-4978-457C-AC8B-0C49D1C8BA1E}" presName="dummy4a" presStyleCnt="0"/>
      <dgm:spPr/>
    </dgm:pt>
    <dgm:pt modelId="{489F32CB-F045-432F-BDDE-5C327A7C6EF0}" type="pres">
      <dgm:prSet presAssocID="{77AD9B09-4978-457C-AC8B-0C49D1C8BA1E}" presName="dummy4b" presStyleCnt="0"/>
      <dgm:spPr/>
    </dgm:pt>
    <dgm:pt modelId="{F4D90F14-FDC0-4E4B-9275-61E8A6E89237}" type="pres">
      <dgm:prSet presAssocID="{77AD9B09-4978-457C-AC8B-0C49D1C8BA1E}" presName="wedge4Tx" presStyleLbl="node1" presStyleIdx="3" presStyleCnt="4">
        <dgm:presLayoutVars>
          <dgm:chMax val="0"/>
          <dgm:chPref val="0"/>
          <dgm:bulletEnabled val="1"/>
        </dgm:presLayoutVars>
      </dgm:prSet>
      <dgm:spPr/>
      <dgm:t>
        <a:bodyPr/>
        <a:lstStyle/>
        <a:p>
          <a:endParaRPr lang="en-GB"/>
        </a:p>
      </dgm:t>
    </dgm:pt>
    <dgm:pt modelId="{16424CD1-3551-4B03-A2B6-6E6173AB10D8}" type="pres">
      <dgm:prSet presAssocID="{29606099-F9C7-43A9-B887-6139A9397760}" presName="arrowWedge1" presStyleLbl="fgSibTrans2D1" presStyleIdx="0" presStyleCnt="4"/>
      <dgm:spPr/>
    </dgm:pt>
    <dgm:pt modelId="{26C99660-D1C6-48FB-BE0C-C8AFC4E901C4}" type="pres">
      <dgm:prSet presAssocID="{754370B2-B2C9-491B-B77E-0E4F35CC9664}" presName="arrowWedge2" presStyleLbl="fgSibTrans2D1" presStyleIdx="1" presStyleCnt="4"/>
      <dgm:spPr/>
    </dgm:pt>
    <dgm:pt modelId="{8F77C1A7-DDD9-44AB-9C20-9C1E68D87808}" type="pres">
      <dgm:prSet presAssocID="{D9CF8376-73B8-49F5-8456-8E3500886164}" presName="arrowWedge3" presStyleLbl="fgSibTrans2D1" presStyleIdx="2" presStyleCnt="4"/>
      <dgm:spPr/>
    </dgm:pt>
    <dgm:pt modelId="{8175DF40-43E7-4A8D-BB15-C7F41E2181F5}" type="pres">
      <dgm:prSet presAssocID="{27CE023C-2474-4CAA-8D6F-504F4744A5AB}" presName="arrowWedge4" presStyleLbl="fgSibTrans2D1" presStyleIdx="3" presStyleCnt="4"/>
      <dgm:spPr/>
    </dgm:pt>
  </dgm:ptLst>
  <dgm:cxnLst>
    <dgm:cxn modelId="{E1271FC9-183B-47E9-977C-B40C815A0B13}" type="presOf" srcId="{77AD9B09-4978-457C-AC8B-0C49D1C8BA1E}" destId="{BC1AFDC6-7301-48F7-B9DB-1A7473FA5124}" srcOrd="0" destOrd="0" presId="urn:microsoft.com/office/officeart/2005/8/layout/cycle8"/>
    <dgm:cxn modelId="{C3C466FD-5374-4F67-81C2-00D8A494AA08}" type="presOf" srcId="{D3DB1296-BB29-4436-9994-A54841C8C64D}" destId="{FBDAD8E1-DF0D-46EB-BDBE-B3682CE142EA}" srcOrd="0" destOrd="0" presId="urn:microsoft.com/office/officeart/2005/8/layout/cycle8"/>
    <dgm:cxn modelId="{929C964C-6563-45FE-A63B-225B957BAF9F}" srcId="{77AD9B09-4978-457C-AC8B-0C49D1C8BA1E}" destId="{D3DB1296-BB29-4436-9994-A54841C8C64D}" srcOrd="0" destOrd="0" parTransId="{3FB9D3FD-1B0C-4829-AD28-C3467C3BD275}" sibTransId="{29606099-F9C7-43A9-B887-6139A9397760}"/>
    <dgm:cxn modelId="{97AF083A-F84D-4D2D-B875-7304CFEA1FDC}" srcId="{77AD9B09-4978-457C-AC8B-0C49D1C8BA1E}" destId="{9FBEB405-9F88-4131-BD0B-2CCCDEE0EF6F}" srcOrd="3" destOrd="0" parTransId="{DCC97372-DE54-4259-99FB-D5183A6EC321}" sibTransId="{27CE023C-2474-4CAA-8D6F-504F4744A5AB}"/>
    <dgm:cxn modelId="{27F831F4-687F-4443-8BB4-4CF215ACAE38}" type="presOf" srcId="{9FBEB405-9F88-4131-BD0B-2CCCDEE0EF6F}" destId="{F4D90F14-FDC0-4E4B-9275-61E8A6E89237}" srcOrd="1" destOrd="0" presId="urn:microsoft.com/office/officeart/2005/8/layout/cycle8"/>
    <dgm:cxn modelId="{1D7B65A7-E760-40F6-A5DC-0A5C4991845B}" srcId="{77AD9B09-4978-457C-AC8B-0C49D1C8BA1E}" destId="{7ADD03B3-F89A-4D83-BCF7-7359E6A82BC6}" srcOrd="2" destOrd="0" parTransId="{2ED10565-2697-48C6-A898-8FA17346E19F}" sibTransId="{D9CF8376-73B8-49F5-8456-8E3500886164}"/>
    <dgm:cxn modelId="{857C2AC9-D362-4773-B456-EE6B45BDEF73}" type="presOf" srcId="{32BC34C4-D180-474E-91D0-E7D5ED158433}" destId="{4B2968E0-57A3-44F6-8D27-3DC74261CC0E}" srcOrd="0" destOrd="0" presId="urn:microsoft.com/office/officeart/2005/8/layout/cycle8"/>
    <dgm:cxn modelId="{68220B90-237E-44AB-A22E-9365FD666BFC}" type="presOf" srcId="{9FBEB405-9F88-4131-BD0B-2CCCDEE0EF6F}" destId="{42C0CA28-86BF-4198-BE7C-6A55018C5823}" srcOrd="0" destOrd="0" presId="urn:microsoft.com/office/officeart/2005/8/layout/cycle8"/>
    <dgm:cxn modelId="{7B55103C-D83E-4CC2-95F2-21A58DB4C978}" type="presOf" srcId="{32BC34C4-D180-474E-91D0-E7D5ED158433}" destId="{B722B28F-B8B4-4F5C-BB20-15CB58E5FD30}" srcOrd="1" destOrd="0" presId="urn:microsoft.com/office/officeart/2005/8/layout/cycle8"/>
    <dgm:cxn modelId="{192B23D9-6206-466B-A98B-C287A32A6198}" srcId="{77AD9B09-4978-457C-AC8B-0C49D1C8BA1E}" destId="{32BC34C4-D180-474E-91D0-E7D5ED158433}" srcOrd="1" destOrd="0" parTransId="{8208E26E-61B7-4D6B-961F-C9A4CBA354BF}" sibTransId="{754370B2-B2C9-491B-B77E-0E4F35CC9664}"/>
    <dgm:cxn modelId="{4CF30FAD-4535-461C-A327-4821636AD7EB}" type="presOf" srcId="{D3DB1296-BB29-4436-9994-A54841C8C64D}" destId="{B51E12C6-1C84-41C6-A9EF-47F52EA577CB}" srcOrd="1" destOrd="0" presId="urn:microsoft.com/office/officeart/2005/8/layout/cycle8"/>
    <dgm:cxn modelId="{3953F607-67B5-4F55-907B-70E4F6FF82EA}" type="presOf" srcId="{7ADD03B3-F89A-4D83-BCF7-7359E6A82BC6}" destId="{8E37BB56-199C-4B03-867E-DBB4189344F0}" srcOrd="0" destOrd="0" presId="urn:microsoft.com/office/officeart/2005/8/layout/cycle8"/>
    <dgm:cxn modelId="{D2F5463C-EEFD-48D1-995F-68E3D929C24A}" type="presOf" srcId="{7ADD03B3-F89A-4D83-BCF7-7359E6A82BC6}" destId="{915FF55A-CC7C-4A7B-AAF5-9AFF26FBBE51}" srcOrd="1" destOrd="0" presId="urn:microsoft.com/office/officeart/2005/8/layout/cycle8"/>
    <dgm:cxn modelId="{74BD51D6-5D39-4A41-8F45-AF5DA6BDFB80}" type="presParOf" srcId="{BC1AFDC6-7301-48F7-B9DB-1A7473FA5124}" destId="{FBDAD8E1-DF0D-46EB-BDBE-B3682CE142EA}" srcOrd="0" destOrd="0" presId="urn:microsoft.com/office/officeart/2005/8/layout/cycle8"/>
    <dgm:cxn modelId="{348E4E1C-E7A0-4E3D-A969-64255647C84C}" type="presParOf" srcId="{BC1AFDC6-7301-48F7-B9DB-1A7473FA5124}" destId="{886B0A97-4F7D-4EFC-A662-1A917F07CDC1}" srcOrd="1" destOrd="0" presId="urn:microsoft.com/office/officeart/2005/8/layout/cycle8"/>
    <dgm:cxn modelId="{B756ECC1-141D-40C0-8569-5B47060D633B}" type="presParOf" srcId="{BC1AFDC6-7301-48F7-B9DB-1A7473FA5124}" destId="{70CA248E-EC3D-4BEE-81C0-484A053AD11A}" srcOrd="2" destOrd="0" presId="urn:microsoft.com/office/officeart/2005/8/layout/cycle8"/>
    <dgm:cxn modelId="{272606B3-623B-483C-97DE-E9F1B736AD0F}" type="presParOf" srcId="{BC1AFDC6-7301-48F7-B9DB-1A7473FA5124}" destId="{B51E12C6-1C84-41C6-A9EF-47F52EA577CB}" srcOrd="3" destOrd="0" presId="urn:microsoft.com/office/officeart/2005/8/layout/cycle8"/>
    <dgm:cxn modelId="{030810BE-F8D6-4DAF-948F-8553FC812E75}" type="presParOf" srcId="{BC1AFDC6-7301-48F7-B9DB-1A7473FA5124}" destId="{4B2968E0-57A3-44F6-8D27-3DC74261CC0E}" srcOrd="4" destOrd="0" presId="urn:microsoft.com/office/officeart/2005/8/layout/cycle8"/>
    <dgm:cxn modelId="{DD3B42BB-DEB4-4C47-9B0A-C019609D6410}" type="presParOf" srcId="{BC1AFDC6-7301-48F7-B9DB-1A7473FA5124}" destId="{F050862C-1D4E-4196-B961-BAE166524ABC}" srcOrd="5" destOrd="0" presId="urn:microsoft.com/office/officeart/2005/8/layout/cycle8"/>
    <dgm:cxn modelId="{88222380-5400-44D6-9BFF-911BB5ED5E7D}" type="presParOf" srcId="{BC1AFDC6-7301-48F7-B9DB-1A7473FA5124}" destId="{8B1B8F1E-B37C-4ABD-9A56-10127D1965C8}" srcOrd="6" destOrd="0" presId="urn:microsoft.com/office/officeart/2005/8/layout/cycle8"/>
    <dgm:cxn modelId="{1E50AD56-0108-43C7-B128-F4BFD804A3D3}" type="presParOf" srcId="{BC1AFDC6-7301-48F7-B9DB-1A7473FA5124}" destId="{B722B28F-B8B4-4F5C-BB20-15CB58E5FD30}" srcOrd="7" destOrd="0" presId="urn:microsoft.com/office/officeart/2005/8/layout/cycle8"/>
    <dgm:cxn modelId="{A1497B67-BC33-4DFB-8543-3F0C392E647C}" type="presParOf" srcId="{BC1AFDC6-7301-48F7-B9DB-1A7473FA5124}" destId="{8E37BB56-199C-4B03-867E-DBB4189344F0}" srcOrd="8" destOrd="0" presId="urn:microsoft.com/office/officeart/2005/8/layout/cycle8"/>
    <dgm:cxn modelId="{BB309060-5915-47CE-88DD-DE476010759C}" type="presParOf" srcId="{BC1AFDC6-7301-48F7-B9DB-1A7473FA5124}" destId="{9413FC42-9F87-4CB5-B69D-05A50D5DB9AF}" srcOrd="9" destOrd="0" presId="urn:microsoft.com/office/officeart/2005/8/layout/cycle8"/>
    <dgm:cxn modelId="{B3E325CB-1F88-44AF-AA6C-D5E95EED778E}" type="presParOf" srcId="{BC1AFDC6-7301-48F7-B9DB-1A7473FA5124}" destId="{B895401D-7453-4CAF-BEAB-A741C228A37C}" srcOrd="10" destOrd="0" presId="urn:microsoft.com/office/officeart/2005/8/layout/cycle8"/>
    <dgm:cxn modelId="{F614D9DB-A728-4448-B788-C282DC85FB09}" type="presParOf" srcId="{BC1AFDC6-7301-48F7-B9DB-1A7473FA5124}" destId="{915FF55A-CC7C-4A7B-AAF5-9AFF26FBBE51}" srcOrd="11" destOrd="0" presId="urn:microsoft.com/office/officeart/2005/8/layout/cycle8"/>
    <dgm:cxn modelId="{721E96EB-3CA1-4260-A3B4-C802E383C8C7}" type="presParOf" srcId="{BC1AFDC6-7301-48F7-B9DB-1A7473FA5124}" destId="{42C0CA28-86BF-4198-BE7C-6A55018C5823}" srcOrd="12" destOrd="0" presId="urn:microsoft.com/office/officeart/2005/8/layout/cycle8"/>
    <dgm:cxn modelId="{3154FF30-D684-4EA2-89BD-133EF7C590AA}" type="presParOf" srcId="{BC1AFDC6-7301-48F7-B9DB-1A7473FA5124}" destId="{01055BCF-7CEA-4A9B-B8B1-17C6F8A4A79B}" srcOrd="13" destOrd="0" presId="urn:microsoft.com/office/officeart/2005/8/layout/cycle8"/>
    <dgm:cxn modelId="{49892C4C-B580-4D55-8AA9-D93F4A845377}" type="presParOf" srcId="{BC1AFDC6-7301-48F7-B9DB-1A7473FA5124}" destId="{489F32CB-F045-432F-BDDE-5C327A7C6EF0}" srcOrd="14" destOrd="0" presId="urn:microsoft.com/office/officeart/2005/8/layout/cycle8"/>
    <dgm:cxn modelId="{BB55AD0C-0D41-4DD0-83E3-F13BC8EEA9D1}" type="presParOf" srcId="{BC1AFDC6-7301-48F7-B9DB-1A7473FA5124}" destId="{F4D90F14-FDC0-4E4B-9275-61E8A6E89237}" srcOrd="15" destOrd="0" presId="urn:microsoft.com/office/officeart/2005/8/layout/cycle8"/>
    <dgm:cxn modelId="{081AF630-0BD6-47B1-9954-BA90B8BBDEB4}" type="presParOf" srcId="{BC1AFDC6-7301-48F7-B9DB-1A7473FA5124}" destId="{16424CD1-3551-4B03-A2B6-6E6173AB10D8}" srcOrd="16" destOrd="0" presId="urn:microsoft.com/office/officeart/2005/8/layout/cycle8"/>
    <dgm:cxn modelId="{C3D4C60A-1F35-4655-9E88-FD7C5C4FEA28}" type="presParOf" srcId="{BC1AFDC6-7301-48F7-B9DB-1A7473FA5124}" destId="{26C99660-D1C6-48FB-BE0C-C8AFC4E901C4}" srcOrd="17" destOrd="0" presId="urn:microsoft.com/office/officeart/2005/8/layout/cycle8"/>
    <dgm:cxn modelId="{DBFE7591-7982-464F-A624-3B4EA3B31156}" type="presParOf" srcId="{BC1AFDC6-7301-48F7-B9DB-1A7473FA5124}" destId="{8F77C1A7-DDD9-44AB-9C20-9C1E68D87808}" srcOrd="18" destOrd="0" presId="urn:microsoft.com/office/officeart/2005/8/layout/cycle8"/>
    <dgm:cxn modelId="{64E70845-3E61-4A59-9F7F-FCB26B7A89A0}" type="presParOf" srcId="{BC1AFDC6-7301-48F7-B9DB-1A7473FA5124}" destId="{8175DF40-43E7-4A8D-BB15-C7F41E2181F5}"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A065B5-7A24-4306-AAE7-1400E5F17E18}" type="doc">
      <dgm:prSet loTypeId="urn:microsoft.com/office/officeart/2005/8/layout/radial6" loCatId="cycle" qsTypeId="urn:microsoft.com/office/officeart/2005/8/quickstyle/3d1" qsCatId="3D" csTypeId="urn:microsoft.com/office/officeart/2005/8/colors/accent0_3" csCatId="mainScheme" phldr="1"/>
      <dgm:spPr/>
      <dgm:t>
        <a:bodyPr/>
        <a:lstStyle/>
        <a:p>
          <a:endParaRPr lang="en-GB"/>
        </a:p>
      </dgm:t>
    </dgm:pt>
    <dgm:pt modelId="{B1CCDAD2-DC37-464E-9741-9346F9FF43EB}">
      <dgm:prSet phldrT="[Text]"/>
      <dgm:spPr/>
      <dgm:t>
        <a:bodyPr/>
        <a:lstStyle/>
        <a:p>
          <a:r>
            <a:rPr lang="en-GB" dirty="0" smtClean="0"/>
            <a:t>Autism</a:t>
          </a:r>
          <a:endParaRPr lang="en-GB" dirty="0"/>
        </a:p>
      </dgm:t>
    </dgm:pt>
    <dgm:pt modelId="{E5126A85-26DB-4FF4-95A5-1F5A9EDFE74E}" type="parTrans" cxnId="{4795E8A4-10BB-4D4F-AA4C-DD9F49CFB7D7}">
      <dgm:prSet/>
      <dgm:spPr/>
      <dgm:t>
        <a:bodyPr/>
        <a:lstStyle/>
        <a:p>
          <a:endParaRPr lang="en-GB"/>
        </a:p>
      </dgm:t>
    </dgm:pt>
    <dgm:pt modelId="{065EA199-307B-4760-B84B-289BBEF68DE8}" type="sibTrans" cxnId="{4795E8A4-10BB-4D4F-AA4C-DD9F49CFB7D7}">
      <dgm:prSet/>
      <dgm:spPr/>
      <dgm:t>
        <a:bodyPr/>
        <a:lstStyle/>
        <a:p>
          <a:endParaRPr lang="en-GB"/>
        </a:p>
      </dgm:t>
    </dgm:pt>
    <dgm:pt modelId="{1DFCFBDA-6422-4BDC-9BBE-F0A3FE91D763}">
      <dgm:prSet phldrT="[Text]"/>
      <dgm:spPr/>
      <dgm:t>
        <a:bodyPr/>
        <a:lstStyle/>
        <a:p>
          <a:r>
            <a:rPr lang="en-GB" dirty="0" smtClean="0"/>
            <a:t>Executive Functioning</a:t>
          </a:r>
          <a:endParaRPr lang="en-GB" dirty="0"/>
        </a:p>
      </dgm:t>
    </dgm:pt>
    <dgm:pt modelId="{1CE8B731-DEE6-4C7F-A676-1E16BD7F0CA6}" type="parTrans" cxnId="{8FF1312F-C960-4E75-979D-1EE61EFF0206}">
      <dgm:prSet/>
      <dgm:spPr/>
      <dgm:t>
        <a:bodyPr/>
        <a:lstStyle/>
        <a:p>
          <a:endParaRPr lang="en-GB"/>
        </a:p>
      </dgm:t>
    </dgm:pt>
    <dgm:pt modelId="{253B0E7F-1D41-41E4-B92B-3244912CC65E}" type="sibTrans" cxnId="{8FF1312F-C960-4E75-979D-1EE61EFF0206}">
      <dgm:prSet/>
      <dgm:spPr/>
      <dgm:t>
        <a:bodyPr/>
        <a:lstStyle/>
        <a:p>
          <a:endParaRPr lang="en-GB"/>
        </a:p>
      </dgm:t>
    </dgm:pt>
    <dgm:pt modelId="{58E3D157-5334-44A6-B541-FFAC2DCA2AB3}">
      <dgm:prSet phldrT="[Text]"/>
      <dgm:spPr/>
      <dgm:t>
        <a:bodyPr/>
        <a:lstStyle/>
        <a:p>
          <a:r>
            <a:rPr lang="en-GB" dirty="0" smtClean="0"/>
            <a:t>Theory of Mind</a:t>
          </a:r>
          <a:endParaRPr lang="en-GB" dirty="0"/>
        </a:p>
      </dgm:t>
    </dgm:pt>
    <dgm:pt modelId="{B2832765-8AA4-4C3B-8B81-4CDFD4D84444}" type="parTrans" cxnId="{FD354B28-3EF6-4F73-90AF-D922FB69D812}">
      <dgm:prSet/>
      <dgm:spPr/>
      <dgm:t>
        <a:bodyPr/>
        <a:lstStyle/>
        <a:p>
          <a:endParaRPr lang="en-GB"/>
        </a:p>
      </dgm:t>
    </dgm:pt>
    <dgm:pt modelId="{1C553543-125E-4AD9-A061-C6CEFBC7BC30}" type="sibTrans" cxnId="{FD354B28-3EF6-4F73-90AF-D922FB69D812}">
      <dgm:prSet/>
      <dgm:spPr/>
      <dgm:t>
        <a:bodyPr/>
        <a:lstStyle/>
        <a:p>
          <a:endParaRPr lang="en-GB"/>
        </a:p>
      </dgm:t>
    </dgm:pt>
    <dgm:pt modelId="{5EAF4C61-7F99-455C-B985-9BED8B62B191}">
      <dgm:prSet phldrT="[Text]"/>
      <dgm:spPr/>
      <dgm:t>
        <a:bodyPr/>
        <a:lstStyle/>
        <a:p>
          <a:r>
            <a:rPr lang="en-GB" dirty="0" smtClean="0"/>
            <a:t>Extreme Male Brain</a:t>
          </a:r>
          <a:endParaRPr lang="en-GB" dirty="0"/>
        </a:p>
      </dgm:t>
    </dgm:pt>
    <dgm:pt modelId="{D4F9B24C-B67C-4B0B-AF5E-AAD36DFEF4E5}" type="parTrans" cxnId="{75EA5A06-9585-462C-BF0A-1C6059CC40B6}">
      <dgm:prSet/>
      <dgm:spPr/>
      <dgm:t>
        <a:bodyPr/>
        <a:lstStyle/>
        <a:p>
          <a:endParaRPr lang="en-GB"/>
        </a:p>
      </dgm:t>
    </dgm:pt>
    <dgm:pt modelId="{8B2CE298-1263-4962-BEF8-C7009F5F25CA}" type="sibTrans" cxnId="{75EA5A06-9585-462C-BF0A-1C6059CC40B6}">
      <dgm:prSet/>
      <dgm:spPr/>
      <dgm:t>
        <a:bodyPr/>
        <a:lstStyle/>
        <a:p>
          <a:endParaRPr lang="en-GB"/>
        </a:p>
      </dgm:t>
    </dgm:pt>
    <dgm:pt modelId="{374BBED7-4DFA-4959-B27C-22E1092784BB}">
      <dgm:prSet phldrT="[Text]"/>
      <dgm:spPr/>
      <dgm:t>
        <a:bodyPr/>
        <a:lstStyle/>
        <a:p>
          <a:r>
            <a:rPr lang="en-GB" dirty="0" smtClean="0"/>
            <a:t>Central Coherence</a:t>
          </a:r>
          <a:endParaRPr lang="en-GB" dirty="0"/>
        </a:p>
      </dgm:t>
    </dgm:pt>
    <dgm:pt modelId="{3E42E3C1-18AF-4953-AFE0-6BC4BB223C59}" type="parTrans" cxnId="{2CC25D49-67E1-42ED-AFCD-BCF39A0D476F}">
      <dgm:prSet/>
      <dgm:spPr/>
      <dgm:t>
        <a:bodyPr/>
        <a:lstStyle/>
        <a:p>
          <a:endParaRPr lang="en-GB"/>
        </a:p>
      </dgm:t>
    </dgm:pt>
    <dgm:pt modelId="{76C8FB01-0E09-4A07-BB32-45F1E38648E7}" type="sibTrans" cxnId="{2CC25D49-67E1-42ED-AFCD-BCF39A0D476F}">
      <dgm:prSet/>
      <dgm:spPr/>
      <dgm:t>
        <a:bodyPr/>
        <a:lstStyle/>
        <a:p>
          <a:endParaRPr lang="en-GB"/>
        </a:p>
      </dgm:t>
    </dgm:pt>
    <dgm:pt modelId="{26EB0BDC-B1A3-4C9A-820C-E86CC62909DA}" type="pres">
      <dgm:prSet presAssocID="{7EA065B5-7A24-4306-AAE7-1400E5F17E18}" presName="Name0" presStyleCnt="0">
        <dgm:presLayoutVars>
          <dgm:chMax val="1"/>
          <dgm:dir/>
          <dgm:animLvl val="ctr"/>
          <dgm:resizeHandles val="exact"/>
        </dgm:presLayoutVars>
      </dgm:prSet>
      <dgm:spPr/>
      <dgm:t>
        <a:bodyPr/>
        <a:lstStyle/>
        <a:p>
          <a:endParaRPr lang="en-GB"/>
        </a:p>
      </dgm:t>
    </dgm:pt>
    <dgm:pt modelId="{E7442136-E00A-4C1D-8C70-746EF601636C}" type="pres">
      <dgm:prSet presAssocID="{B1CCDAD2-DC37-464E-9741-9346F9FF43EB}" presName="centerShape" presStyleLbl="node0" presStyleIdx="0" presStyleCnt="1"/>
      <dgm:spPr/>
      <dgm:t>
        <a:bodyPr/>
        <a:lstStyle/>
        <a:p>
          <a:endParaRPr lang="en-GB"/>
        </a:p>
      </dgm:t>
    </dgm:pt>
    <dgm:pt modelId="{6E449177-8B68-4869-8F66-FABEE5DFDBFC}" type="pres">
      <dgm:prSet presAssocID="{1DFCFBDA-6422-4BDC-9BBE-F0A3FE91D763}" presName="node" presStyleLbl="node1" presStyleIdx="0" presStyleCnt="4">
        <dgm:presLayoutVars>
          <dgm:bulletEnabled val="1"/>
        </dgm:presLayoutVars>
      </dgm:prSet>
      <dgm:spPr/>
      <dgm:t>
        <a:bodyPr/>
        <a:lstStyle/>
        <a:p>
          <a:endParaRPr lang="en-GB"/>
        </a:p>
      </dgm:t>
    </dgm:pt>
    <dgm:pt modelId="{CE12CF11-BF4B-49D6-9157-3C2B2BFC8142}" type="pres">
      <dgm:prSet presAssocID="{1DFCFBDA-6422-4BDC-9BBE-F0A3FE91D763}" presName="dummy" presStyleCnt="0"/>
      <dgm:spPr/>
    </dgm:pt>
    <dgm:pt modelId="{1CAF85A3-E0B7-48F1-B74E-6331541207B7}" type="pres">
      <dgm:prSet presAssocID="{253B0E7F-1D41-41E4-B92B-3244912CC65E}" presName="sibTrans" presStyleLbl="sibTrans2D1" presStyleIdx="0" presStyleCnt="4"/>
      <dgm:spPr/>
      <dgm:t>
        <a:bodyPr/>
        <a:lstStyle/>
        <a:p>
          <a:endParaRPr lang="en-GB"/>
        </a:p>
      </dgm:t>
    </dgm:pt>
    <dgm:pt modelId="{5271C06E-421F-4DE7-8AA3-04B394397099}" type="pres">
      <dgm:prSet presAssocID="{58E3D157-5334-44A6-B541-FFAC2DCA2AB3}" presName="node" presStyleLbl="node1" presStyleIdx="1" presStyleCnt="4">
        <dgm:presLayoutVars>
          <dgm:bulletEnabled val="1"/>
        </dgm:presLayoutVars>
      </dgm:prSet>
      <dgm:spPr/>
      <dgm:t>
        <a:bodyPr/>
        <a:lstStyle/>
        <a:p>
          <a:endParaRPr lang="en-GB"/>
        </a:p>
      </dgm:t>
    </dgm:pt>
    <dgm:pt modelId="{23F53A53-43B2-4A2B-B00D-E21715A889E6}" type="pres">
      <dgm:prSet presAssocID="{58E3D157-5334-44A6-B541-FFAC2DCA2AB3}" presName="dummy" presStyleCnt="0"/>
      <dgm:spPr/>
    </dgm:pt>
    <dgm:pt modelId="{C7F37488-EAE2-4437-9322-91141048D5F9}" type="pres">
      <dgm:prSet presAssocID="{1C553543-125E-4AD9-A061-C6CEFBC7BC30}" presName="sibTrans" presStyleLbl="sibTrans2D1" presStyleIdx="1" presStyleCnt="4"/>
      <dgm:spPr/>
      <dgm:t>
        <a:bodyPr/>
        <a:lstStyle/>
        <a:p>
          <a:endParaRPr lang="en-GB"/>
        </a:p>
      </dgm:t>
    </dgm:pt>
    <dgm:pt modelId="{EE645E93-777B-4B71-9AF1-266EADBBC3CF}" type="pres">
      <dgm:prSet presAssocID="{5EAF4C61-7F99-455C-B985-9BED8B62B191}" presName="node" presStyleLbl="node1" presStyleIdx="2" presStyleCnt="4">
        <dgm:presLayoutVars>
          <dgm:bulletEnabled val="1"/>
        </dgm:presLayoutVars>
      </dgm:prSet>
      <dgm:spPr/>
      <dgm:t>
        <a:bodyPr/>
        <a:lstStyle/>
        <a:p>
          <a:endParaRPr lang="en-GB"/>
        </a:p>
      </dgm:t>
    </dgm:pt>
    <dgm:pt modelId="{FCECCD3F-AB37-4382-9206-B5C4A4D6D4AF}" type="pres">
      <dgm:prSet presAssocID="{5EAF4C61-7F99-455C-B985-9BED8B62B191}" presName="dummy" presStyleCnt="0"/>
      <dgm:spPr/>
    </dgm:pt>
    <dgm:pt modelId="{FF130384-AC17-4D6E-8F0A-DB79311B412F}" type="pres">
      <dgm:prSet presAssocID="{8B2CE298-1263-4962-BEF8-C7009F5F25CA}" presName="sibTrans" presStyleLbl="sibTrans2D1" presStyleIdx="2" presStyleCnt="4"/>
      <dgm:spPr/>
      <dgm:t>
        <a:bodyPr/>
        <a:lstStyle/>
        <a:p>
          <a:endParaRPr lang="en-GB"/>
        </a:p>
      </dgm:t>
    </dgm:pt>
    <dgm:pt modelId="{915E469B-10E8-4EDF-A3C7-88ECD8347ACC}" type="pres">
      <dgm:prSet presAssocID="{374BBED7-4DFA-4959-B27C-22E1092784BB}" presName="node" presStyleLbl="node1" presStyleIdx="3" presStyleCnt="4">
        <dgm:presLayoutVars>
          <dgm:bulletEnabled val="1"/>
        </dgm:presLayoutVars>
      </dgm:prSet>
      <dgm:spPr/>
      <dgm:t>
        <a:bodyPr/>
        <a:lstStyle/>
        <a:p>
          <a:endParaRPr lang="en-GB"/>
        </a:p>
      </dgm:t>
    </dgm:pt>
    <dgm:pt modelId="{512EB833-3F0D-45AD-AF7B-D93FE05C1CAA}" type="pres">
      <dgm:prSet presAssocID="{374BBED7-4DFA-4959-B27C-22E1092784BB}" presName="dummy" presStyleCnt="0"/>
      <dgm:spPr/>
    </dgm:pt>
    <dgm:pt modelId="{84FF5552-ABDE-48DD-98C7-DE1BD82818E2}" type="pres">
      <dgm:prSet presAssocID="{76C8FB01-0E09-4A07-BB32-45F1E38648E7}" presName="sibTrans" presStyleLbl="sibTrans2D1" presStyleIdx="3" presStyleCnt="4"/>
      <dgm:spPr/>
      <dgm:t>
        <a:bodyPr/>
        <a:lstStyle/>
        <a:p>
          <a:endParaRPr lang="en-GB"/>
        </a:p>
      </dgm:t>
    </dgm:pt>
  </dgm:ptLst>
  <dgm:cxnLst>
    <dgm:cxn modelId="{6DE4D1CF-65CC-4BE0-80D5-62532A84C77A}" type="presOf" srcId="{B1CCDAD2-DC37-464E-9741-9346F9FF43EB}" destId="{E7442136-E00A-4C1D-8C70-746EF601636C}" srcOrd="0" destOrd="0" presId="urn:microsoft.com/office/officeart/2005/8/layout/radial6"/>
    <dgm:cxn modelId="{B9FE7E49-97DA-4B46-9AC2-7061D8E35B07}" type="presOf" srcId="{8B2CE298-1263-4962-BEF8-C7009F5F25CA}" destId="{FF130384-AC17-4D6E-8F0A-DB79311B412F}" srcOrd="0" destOrd="0" presId="urn:microsoft.com/office/officeart/2005/8/layout/radial6"/>
    <dgm:cxn modelId="{BBAA812C-97FB-44AB-86F0-0531731C8F2B}" type="presOf" srcId="{7EA065B5-7A24-4306-AAE7-1400E5F17E18}" destId="{26EB0BDC-B1A3-4C9A-820C-E86CC62909DA}" srcOrd="0" destOrd="0" presId="urn:microsoft.com/office/officeart/2005/8/layout/radial6"/>
    <dgm:cxn modelId="{2CC25D49-67E1-42ED-AFCD-BCF39A0D476F}" srcId="{B1CCDAD2-DC37-464E-9741-9346F9FF43EB}" destId="{374BBED7-4DFA-4959-B27C-22E1092784BB}" srcOrd="3" destOrd="0" parTransId="{3E42E3C1-18AF-4953-AFE0-6BC4BB223C59}" sibTransId="{76C8FB01-0E09-4A07-BB32-45F1E38648E7}"/>
    <dgm:cxn modelId="{B38C21D9-BE65-44A0-970D-8C8252A08FA6}" type="presOf" srcId="{1DFCFBDA-6422-4BDC-9BBE-F0A3FE91D763}" destId="{6E449177-8B68-4869-8F66-FABEE5DFDBFC}" srcOrd="0" destOrd="0" presId="urn:microsoft.com/office/officeart/2005/8/layout/radial6"/>
    <dgm:cxn modelId="{FD354B28-3EF6-4F73-90AF-D922FB69D812}" srcId="{B1CCDAD2-DC37-464E-9741-9346F9FF43EB}" destId="{58E3D157-5334-44A6-B541-FFAC2DCA2AB3}" srcOrd="1" destOrd="0" parTransId="{B2832765-8AA4-4C3B-8B81-4CDFD4D84444}" sibTransId="{1C553543-125E-4AD9-A061-C6CEFBC7BC30}"/>
    <dgm:cxn modelId="{28038FB5-9056-4F03-AE00-992D763F499E}" type="presOf" srcId="{58E3D157-5334-44A6-B541-FFAC2DCA2AB3}" destId="{5271C06E-421F-4DE7-8AA3-04B394397099}" srcOrd="0" destOrd="0" presId="urn:microsoft.com/office/officeart/2005/8/layout/radial6"/>
    <dgm:cxn modelId="{9A5A5F06-4BD7-4952-8C38-42387753CBDD}" type="presOf" srcId="{253B0E7F-1D41-41E4-B92B-3244912CC65E}" destId="{1CAF85A3-E0B7-48F1-B74E-6331541207B7}" srcOrd="0" destOrd="0" presId="urn:microsoft.com/office/officeart/2005/8/layout/radial6"/>
    <dgm:cxn modelId="{C16761BC-FD5C-44B1-8765-1DCD4964B534}" type="presOf" srcId="{1C553543-125E-4AD9-A061-C6CEFBC7BC30}" destId="{C7F37488-EAE2-4437-9322-91141048D5F9}" srcOrd="0" destOrd="0" presId="urn:microsoft.com/office/officeart/2005/8/layout/radial6"/>
    <dgm:cxn modelId="{8FF1312F-C960-4E75-979D-1EE61EFF0206}" srcId="{B1CCDAD2-DC37-464E-9741-9346F9FF43EB}" destId="{1DFCFBDA-6422-4BDC-9BBE-F0A3FE91D763}" srcOrd="0" destOrd="0" parTransId="{1CE8B731-DEE6-4C7F-A676-1E16BD7F0CA6}" sibTransId="{253B0E7F-1D41-41E4-B92B-3244912CC65E}"/>
    <dgm:cxn modelId="{4795E8A4-10BB-4D4F-AA4C-DD9F49CFB7D7}" srcId="{7EA065B5-7A24-4306-AAE7-1400E5F17E18}" destId="{B1CCDAD2-DC37-464E-9741-9346F9FF43EB}" srcOrd="0" destOrd="0" parTransId="{E5126A85-26DB-4FF4-95A5-1F5A9EDFE74E}" sibTransId="{065EA199-307B-4760-B84B-289BBEF68DE8}"/>
    <dgm:cxn modelId="{506E97E6-9A22-43E4-B61B-E3B581726AF4}" type="presOf" srcId="{5EAF4C61-7F99-455C-B985-9BED8B62B191}" destId="{EE645E93-777B-4B71-9AF1-266EADBBC3CF}" srcOrd="0" destOrd="0" presId="urn:microsoft.com/office/officeart/2005/8/layout/radial6"/>
    <dgm:cxn modelId="{2441D331-7FCB-480C-86F6-97887B667A87}" type="presOf" srcId="{76C8FB01-0E09-4A07-BB32-45F1E38648E7}" destId="{84FF5552-ABDE-48DD-98C7-DE1BD82818E2}" srcOrd="0" destOrd="0" presId="urn:microsoft.com/office/officeart/2005/8/layout/radial6"/>
    <dgm:cxn modelId="{75EA5A06-9585-462C-BF0A-1C6059CC40B6}" srcId="{B1CCDAD2-DC37-464E-9741-9346F9FF43EB}" destId="{5EAF4C61-7F99-455C-B985-9BED8B62B191}" srcOrd="2" destOrd="0" parTransId="{D4F9B24C-B67C-4B0B-AF5E-AAD36DFEF4E5}" sibTransId="{8B2CE298-1263-4962-BEF8-C7009F5F25CA}"/>
    <dgm:cxn modelId="{9F7C0811-6EEA-44BD-B3D0-4E0CA808EE2B}" type="presOf" srcId="{374BBED7-4DFA-4959-B27C-22E1092784BB}" destId="{915E469B-10E8-4EDF-A3C7-88ECD8347ACC}" srcOrd="0" destOrd="0" presId="urn:microsoft.com/office/officeart/2005/8/layout/radial6"/>
    <dgm:cxn modelId="{7A7C3818-9F66-49DC-8C52-B2D4DF0589DD}" type="presParOf" srcId="{26EB0BDC-B1A3-4C9A-820C-E86CC62909DA}" destId="{E7442136-E00A-4C1D-8C70-746EF601636C}" srcOrd="0" destOrd="0" presId="urn:microsoft.com/office/officeart/2005/8/layout/radial6"/>
    <dgm:cxn modelId="{CBF110B4-4B5E-4A03-895F-C2F378AC5006}" type="presParOf" srcId="{26EB0BDC-B1A3-4C9A-820C-E86CC62909DA}" destId="{6E449177-8B68-4869-8F66-FABEE5DFDBFC}" srcOrd="1" destOrd="0" presId="urn:microsoft.com/office/officeart/2005/8/layout/radial6"/>
    <dgm:cxn modelId="{555B98B8-B3C5-44F6-B03D-51271B746661}" type="presParOf" srcId="{26EB0BDC-B1A3-4C9A-820C-E86CC62909DA}" destId="{CE12CF11-BF4B-49D6-9157-3C2B2BFC8142}" srcOrd="2" destOrd="0" presId="urn:microsoft.com/office/officeart/2005/8/layout/radial6"/>
    <dgm:cxn modelId="{385048DA-BC17-4DE9-90D3-509E095D0B1B}" type="presParOf" srcId="{26EB0BDC-B1A3-4C9A-820C-E86CC62909DA}" destId="{1CAF85A3-E0B7-48F1-B74E-6331541207B7}" srcOrd="3" destOrd="0" presId="urn:microsoft.com/office/officeart/2005/8/layout/radial6"/>
    <dgm:cxn modelId="{AEEFD072-9E64-4461-9CA5-455C4183116B}" type="presParOf" srcId="{26EB0BDC-B1A3-4C9A-820C-E86CC62909DA}" destId="{5271C06E-421F-4DE7-8AA3-04B394397099}" srcOrd="4" destOrd="0" presId="urn:microsoft.com/office/officeart/2005/8/layout/radial6"/>
    <dgm:cxn modelId="{723E5A02-AE22-4C53-B7B9-16D3F5BF3E92}" type="presParOf" srcId="{26EB0BDC-B1A3-4C9A-820C-E86CC62909DA}" destId="{23F53A53-43B2-4A2B-B00D-E21715A889E6}" srcOrd="5" destOrd="0" presId="urn:microsoft.com/office/officeart/2005/8/layout/radial6"/>
    <dgm:cxn modelId="{C6D4B543-7D63-4E60-8AEA-99EA4AAF404F}" type="presParOf" srcId="{26EB0BDC-B1A3-4C9A-820C-E86CC62909DA}" destId="{C7F37488-EAE2-4437-9322-91141048D5F9}" srcOrd="6" destOrd="0" presId="urn:microsoft.com/office/officeart/2005/8/layout/radial6"/>
    <dgm:cxn modelId="{B1B7EE5C-A0BF-4817-8E14-CA49E2E9E6E6}" type="presParOf" srcId="{26EB0BDC-B1A3-4C9A-820C-E86CC62909DA}" destId="{EE645E93-777B-4B71-9AF1-266EADBBC3CF}" srcOrd="7" destOrd="0" presId="urn:microsoft.com/office/officeart/2005/8/layout/radial6"/>
    <dgm:cxn modelId="{6C1F3F36-B346-4408-89E2-AD05FD8E7212}" type="presParOf" srcId="{26EB0BDC-B1A3-4C9A-820C-E86CC62909DA}" destId="{FCECCD3F-AB37-4382-9206-B5C4A4D6D4AF}" srcOrd="8" destOrd="0" presId="urn:microsoft.com/office/officeart/2005/8/layout/radial6"/>
    <dgm:cxn modelId="{12B5AFD8-4849-4AAF-91B3-A741CC00D862}" type="presParOf" srcId="{26EB0BDC-B1A3-4C9A-820C-E86CC62909DA}" destId="{FF130384-AC17-4D6E-8F0A-DB79311B412F}" srcOrd="9" destOrd="0" presId="urn:microsoft.com/office/officeart/2005/8/layout/radial6"/>
    <dgm:cxn modelId="{C0B818FA-3E99-449D-AD5E-0BAB8C5B3A74}" type="presParOf" srcId="{26EB0BDC-B1A3-4C9A-820C-E86CC62909DA}" destId="{915E469B-10E8-4EDF-A3C7-88ECD8347ACC}" srcOrd="10" destOrd="0" presId="urn:microsoft.com/office/officeart/2005/8/layout/radial6"/>
    <dgm:cxn modelId="{5D148FF1-A763-4233-B21D-70B555FB13F6}" type="presParOf" srcId="{26EB0BDC-B1A3-4C9A-820C-E86CC62909DA}" destId="{512EB833-3F0D-45AD-AF7B-D93FE05C1CAA}" srcOrd="11" destOrd="0" presId="urn:microsoft.com/office/officeart/2005/8/layout/radial6"/>
    <dgm:cxn modelId="{A0ACC4BC-5427-4DC3-A209-D27FA4C4C0EB}" type="presParOf" srcId="{26EB0BDC-B1A3-4C9A-820C-E86CC62909DA}" destId="{84FF5552-ABDE-48DD-98C7-DE1BD82818E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C2DA31-388D-43B8-B57B-2885EE6A3542}" type="doc">
      <dgm:prSet loTypeId="urn:microsoft.com/office/officeart/2005/8/layout/radial3" loCatId="cycle" qsTypeId="urn:microsoft.com/office/officeart/2005/8/quickstyle/3d3" qsCatId="3D" csTypeId="urn:microsoft.com/office/officeart/2005/8/colors/accent0_3" csCatId="mainScheme" phldr="1"/>
      <dgm:spPr/>
      <dgm:t>
        <a:bodyPr/>
        <a:lstStyle/>
        <a:p>
          <a:endParaRPr lang="en-GB"/>
        </a:p>
      </dgm:t>
    </dgm:pt>
    <dgm:pt modelId="{4A7D5EF9-C56C-4699-914A-FFD586895471}">
      <dgm:prSet phldrT="[Text]"/>
      <dgm:spPr/>
      <dgm:t>
        <a:bodyPr/>
        <a:lstStyle/>
        <a:p>
          <a:r>
            <a:rPr lang="en-GB" dirty="0" smtClean="0"/>
            <a:t>Vestibular (Inner Ear, Balance)</a:t>
          </a:r>
        </a:p>
        <a:p>
          <a:r>
            <a:rPr lang="en-GB" dirty="0" smtClean="0"/>
            <a:t>Proprioceptive (Muscles and joints, Sense of body in space)</a:t>
          </a:r>
          <a:endParaRPr lang="en-GB" dirty="0"/>
        </a:p>
      </dgm:t>
    </dgm:pt>
    <dgm:pt modelId="{1B50CB04-1669-4AA5-A83B-D67569006508}" type="parTrans" cxnId="{1106A1ED-5A0B-4077-87D7-7FA2537B0F70}">
      <dgm:prSet/>
      <dgm:spPr/>
      <dgm:t>
        <a:bodyPr/>
        <a:lstStyle/>
        <a:p>
          <a:endParaRPr lang="en-GB"/>
        </a:p>
      </dgm:t>
    </dgm:pt>
    <dgm:pt modelId="{5008C165-7F73-45E5-9299-6B919948D4D6}" type="sibTrans" cxnId="{1106A1ED-5A0B-4077-87D7-7FA2537B0F70}">
      <dgm:prSet/>
      <dgm:spPr/>
      <dgm:t>
        <a:bodyPr/>
        <a:lstStyle/>
        <a:p>
          <a:endParaRPr lang="en-GB"/>
        </a:p>
      </dgm:t>
    </dgm:pt>
    <dgm:pt modelId="{51F60C0D-FC7F-443E-9BF8-0C575C84B661}">
      <dgm:prSet phldrT="[Text]"/>
      <dgm:spPr/>
      <dgm:t>
        <a:bodyPr/>
        <a:lstStyle/>
        <a:p>
          <a:r>
            <a:rPr lang="en-GB" dirty="0" smtClean="0"/>
            <a:t>Sight</a:t>
          </a:r>
          <a:endParaRPr lang="en-GB" dirty="0"/>
        </a:p>
      </dgm:t>
    </dgm:pt>
    <dgm:pt modelId="{6A482978-320E-454A-B901-31D386EA5A50}" type="parTrans" cxnId="{30924420-6857-4D06-80B9-9D3396214019}">
      <dgm:prSet/>
      <dgm:spPr/>
      <dgm:t>
        <a:bodyPr/>
        <a:lstStyle/>
        <a:p>
          <a:endParaRPr lang="en-GB"/>
        </a:p>
      </dgm:t>
    </dgm:pt>
    <dgm:pt modelId="{FE344723-059C-450B-8073-84B18119C098}" type="sibTrans" cxnId="{30924420-6857-4D06-80B9-9D3396214019}">
      <dgm:prSet/>
      <dgm:spPr/>
      <dgm:t>
        <a:bodyPr/>
        <a:lstStyle/>
        <a:p>
          <a:endParaRPr lang="en-GB"/>
        </a:p>
      </dgm:t>
    </dgm:pt>
    <dgm:pt modelId="{FEEB425D-D576-4DE5-8314-D73051FAD2F5}">
      <dgm:prSet phldrT="[Text]"/>
      <dgm:spPr/>
      <dgm:t>
        <a:bodyPr/>
        <a:lstStyle/>
        <a:p>
          <a:r>
            <a:rPr lang="en-GB" dirty="0" smtClean="0"/>
            <a:t>Touch</a:t>
          </a:r>
          <a:endParaRPr lang="en-GB" dirty="0"/>
        </a:p>
      </dgm:t>
    </dgm:pt>
    <dgm:pt modelId="{3B0D1860-0875-4A17-91AA-4DB7E479C95D}" type="parTrans" cxnId="{E839A6C7-2086-4CD2-BE43-457DE35CFA8C}">
      <dgm:prSet/>
      <dgm:spPr/>
      <dgm:t>
        <a:bodyPr/>
        <a:lstStyle/>
        <a:p>
          <a:endParaRPr lang="en-GB"/>
        </a:p>
      </dgm:t>
    </dgm:pt>
    <dgm:pt modelId="{4FA93D39-7E22-4A4D-96D0-95A4BCA7EF4A}" type="sibTrans" cxnId="{E839A6C7-2086-4CD2-BE43-457DE35CFA8C}">
      <dgm:prSet/>
      <dgm:spPr/>
      <dgm:t>
        <a:bodyPr/>
        <a:lstStyle/>
        <a:p>
          <a:endParaRPr lang="en-GB"/>
        </a:p>
      </dgm:t>
    </dgm:pt>
    <dgm:pt modelId="{B79912AB-3D23-48F7-BAD0-DBE8B761F6C3}">
      <dgm:prSet phldrT="[Text]"/>
      <dgm:spPr/>
      <dgm:t>
        <a:bodyPr/>
        <a:lstStyle/>
        <a:p>
          <a:r>
            <a:rPr lang="en-GB" dirty="0" smtClean="0"/>
            <a:t>Smell</a:t>
          </a:r>
          <a:endParaRPr lang="en-GB" dirty="0"/>
        </a:p>
      </dgm:t>
    </dgm:pt>
    <dgm:pt modelId="{95DC61C4-3053-4A8E-A603-EAF1907A1F2E}" type="parTrans" cxnId="{835CBB0F-A7BD-4913-88F8-4987202AC5F8}">
      <dgm:prSet/>
      <dgm:spPr/>
      <dgm:t>
        <a:bodyPr/>
        <a:lstStyle/>
        <a:p>
          <a:endParaRPr lang="en-GB"/>
        </a:p>
      </dgm:t>
    </dgm:pt>
    <dgm:pt modelId="{658DC25C-A093-4E41-8C68-4D661F4A7D47}" type="sibTrans" cxnId="{835CBB0F-A7BD-4913-88F8-4987202AC5F8}">
      <dgm:prSet/>
      <dgm:spPr/>
      <dgm:t>
        <a:bodyPr/>
        <a:lstStyle/>
        <a:p>
          <a:endParaRPr lang="en-GB"/>
        </a:p>
      </dgm:t>
    </dgm:pt>
    <dgm:pt modelId="{24CBF3D3-C649-40F0-9512-76A9EE81AD4A}">
      <dgm:prSet phldrT="[Text]"/>
      <dgm:spPr/>
      <dgm:t>
        <a:bodyPr/>
        <a:lstStyle/>
        <a:p>
          <a:r>
            <a:rPr lang="en-GB" dirty="0" smtClean="0"/>
            <a:t>Hearing</a:t>
          </a:r>
          <a:endParaRPr lang="en-GB" dirty="0"/>
        </a:p>
      </dgm:t>
    </dgm:pt>
    <dgm:pt modelId="{27259DDB-6692-44C9-A212-54F301C24BB5}" type="parTrans" cxnId="{5225A183-EC3F-4767-BC7C-28DAF03E839F}">
      <dgm:prSet/>
      <dgm:spPr/>
      <dgm:t>
        <a:bodyPr/>
        <a:lstStyle/>
        <a:p>
          <a:endParaRPr lang="en-GB"/>
        </a:p>
      </dgm:t>
    </dgm:pt>
    <dgm:pt modelId="{9955C461-D40B-4A7E-905F-EDB8052B6EDC}" type="sibTrans" cxnId="{5225A183-EC3F-4767-BC7C-28DAF03E839F}">
      <dgm:prSet/>
      <dgm:spPr/>
      <dgm:t>
        <a:bodyPr/>
        <a:lstStyle/>
        <a:p>
          <a:endParaRPr lang="en-GB"/>
        </a:p>
      </dgm:t>
    </dgm:pt>
    <dgm:pt modelId="{76C19A67-62DB-4BBA-8196-0CF5735147DE}">
      <dgm:prSet/>
      <dgm:spPr/>
      <dgm:t>
        <a:bodyPr/>
        <a:lstStyle/>
        <a:p>
          <a:r>
            <a:rPr lang="en-GB" dirty="0" smtClean="0"/>
            <a:t>Taste</a:t>
          </a:r>
          <a:endParaRPr lang="en-GB" dirty="0"/>
        </a:p>
      </dgm:t>
    </dgm:pt>
    <dgm:pt modelId="{CDEA2752-4159-47A6-99F4-CD428A452D57}" type="parTrans" cxnId="{DC481098-B64D-4A1D-960B-974CD8EF4F12}">
      <dgm:prSet/>
      <dgm:spPr/>
      <dgm:t>
        <a:bodyPr/>
        <a:lstStyle/>
        <a:p>
          <a:endParaRPr lang="en-GB"/>
        </a:p>
      </dgm:t>
    </dgm:pt>
    <dgm:pt modelId="{8B196DD4-9B83-4228-810D-8A627C0D2FB5}" type="sibTrans" cxnId="{DC481098-B64D-4A1D-960B-974CD8EF4F12}">
      <dgm:prSet/>
      <dgm:spPr/>
      <dgm:t>
        <a:bodyPr/>
        <a:lstStyle/>
        <a:p>
          <a:endParaRPr lang="en-GB"/>
        </a:p>
      </dgm:t>
    </dgm:pt>
    <dgm:pt modelId="{C82629A5-F04B-4A46-9EDD-091728630260}" type="pres">
      <dgm:prSet presAssocID="{C6C2DA31-388D-43B8-B57B-2885EE6A3542}" presName="composite" presStyleCnt="0">
        <dgm:presLayoutVars>
          <dgm:chMax val="1"/>
          <dgm:dir/>
          <dgm:resizeHandles val="exact"/>
        </dgm:presLayoutVars>
      </dgm:prSet>
      <dgm:spPr/>
      <dgm:t>
        <a:bodyPr/>
        <a:lstStyle/>
        <a:p>
          <a:endParaRPr lang="en-GB"/>
        </a:p>
      </dgm:t>
    </dgm:pt>
    <dgm:pt modelId="{C2A34538-D622-4C03-8FF5-955C9AD983A6}" type="pres">
      <dgm:prSet presAssocID="{C6C2DA31-388D-43B8-B57B-2885EE6A3542}" presName="radial" presStyleCnt="0">
        <dgm:presLayoutVars>
          <dgm:animLvl val="ctr"/>
        </dgm:presLayoutVars>
      </dgm:prSet>
      <dgm:spPr/>
    </dgm:pt>
    <dgm:pt modelId="{7B994041-6F35-4366-B5E4-E843311A1A6A}" type="pres">
      <dgm:prSet presAssocID="{4A7D5EF9-C56C-4699-914A-FFD586895471}" presName="centerShape" presStyleLbl="vennNode1" presStyleIdx="0" presStyleCnt="6"/>
      <dgm:spPr/>
      <dgm:t>
        <a:bodyPr/>
        <a:lstStyle/>
        <a:p>
          <a:endParaRPr lang="en-GB"/>
        </a:p>
      </dgm:t>
    </dgm:pt>
    <dgm:pt modelId="{67AF751F-36D0-4331-8420-22122B0CDA22}" type="pres">
      <dgm:prSet presAssocID="{51F60C0D-FC7F-443E-9BF8-0C575C84B661}" presName="node" presStyleLbl="vennNode1" presStyleIdx="1" presStyleCnt="6">
        <dgm:presLayoutVars>
          <dgm:bulletEnabled val="1"/>
        </dgm:presLayoutVars>
      </dgm:prSet>
      <dgm:spPr/>
      <dgm:t>
        <a:bodyPr/>
        <a:lstStyle/>
        <a:p>
          <a:endParaRPr lang="en-GB"/>
        </a:p>
      </dgm:t>
    </dgm:pt>
    <dgm:pt modelId="{92AE4591-8309-43F1-99A1-6052FEF247ED}" type="pres">
      <dgm:prSet presAssocID="{FEEB425D-D576-4DE5-8314-D73051FAD2F5}" presName="node" presStyleLbl="vennNode1" presStyleIdx="2" presStyleCnt="6">
        <dgm:presLayoutVars>
          <dgm:bulletEnabled val="1"/>
        </dgm:presLayoutVars>
      </dgm:prSet>
      <dgm:spPr/>
      <dgm:t>
        <a:bodyPr/>
        <a:lstStyle/>
        <a:p>
          <a:endParaRPr lang="en-GB"/>
        </a:p>
      </dgm:t>
    </dgm:pt>
    <dgm:pt modelId="{178D0345-2D4C-4943-A5A7-B2C48BBB1CF5}" type="pres">
      <dgm:prSet presAssocID="{76C19A67-62DB-4BBA-8196-0CF5735147DE}" presName="node" presStyleLbl="vennNode1" presStyleIdx="3" presStyleCnt="6">
        <dgm:presLayoutVars>
          <dgm:bulletEnabled val="1"/>
        </dgm:presLayoutVars>
      </dgm:prSet>
      <dgm:spPr/>
      <dgm:t>
        <a:bodyPr/>
        <a:lstStyle/>
        <a:p>
          <a:endParaRPr lang="en-GB"/>
        </a:p>
      </dgm:t>
    </dgm:pt>
    <dgm:pt modelId="{B9D0CF9D-7EDC-45E7-BBEF-7657C613EAA9}" type="pres">
      <dgm:prSet presAssocID="{B79912AB-3D23-48F7-BAD0-DBE8B761F6C3}" presName="node" presStyleLbl="vennNode1" presStyleIdx="4" presStyleCnt="6">
        <dgm:presLayoutVars>
          <dgm:bulletEnabled val="1"/>
        </dgm:presLayoutVars>
      </dgm:prSet>
      <dgm:spPr/>
      <dgm:t>
        <a:bodyPr/>
        <a:lstStyle/>
        <a:p>
          <a:endParaRPr lang="en-GB"/>
        </a:p>
      </dgm:t>
    </dgm:pt>
    <dgm:pt modelId="{EEBFCD6F-19F9-483E-A422-668FBC21B563}" type="pres">
      <dgm:prSet presAssocID="{24CBF3D3-C649-40F0-9512-76A9EE81AD4A}" presName="node" presStyleLbl="vennNode1" presStyleIdx="5" presStyleCnt="6">
        <dgm:presLayoutVars>
          <dgm:bulletEnabled val="1"/>
        </dgm:presLayoutVars>
      </dgm:prSet>
      <dgm:spPr/>
      <dgm:t>
        <a:bodyPr/>
        <a:lstStyle/>
        <a:p>
          <a:endParaRPr lang="en-GB"/>
        </a:p>
      </dgm:t>
    </dgm:pt>
  </dgm:ptLst>
  <dgm:cxnLst>
    <dgm:cxn modelId="{E839A6C7-2086-4CD2-BE43-457DE35CFA8C}" srcId="{4A7D5EF9-C56C-4699-914A-FFD586895471}" destId="{FEEB425D-D576-4DE5-8314-D73051FAD2F5}" srcOrd="1" destOrd="0" parTransId="{3B0D1860-0875-4A17-91AA-4DB7E479C95D}" sibTransId="{4FA93D39-7E22-4A4D-96D0-95A4BCA7EF4A}"/>
    <dgm:cxn modelId="{93BFAA99-759F-4353-A794-D414E0BAE022}" type="presOf" srcId="{76C19A67-62DB-4BBA-8196-0CF5735147DE}" destId="{178D0345-2D4C-4943-A5A7-B2C48BBB1CF5}" srcOrd="0" destOrd="0" presId="urn:microsoft.com/office/officeart/2005/8/layout/radial3"/>
    <dgm:cxn modelId="{704A2955-4101-442D-8349-262E3297AC4F}" type="presOf" srcId="{51F60C0D-FC7F-443E-9BF8-0C575C84B661}" destId="{67AF751F-36D0-4331-8420-22122B0CDA22}" srcOrd="0" destOrd="0" presId="urn:microsoft.com/office/officeart/2005/8/layout/radial3"/>
    <dgm:cxn modelId="{75F6A51F-BF79-4F66-BA03-84767DB892BE}" type="presOf" srcId="{FEEB425D-D576-4DE5-8314-D73051FAD2F5}" destId="{92AE4591-8309-43F1-99A1-6052FEF247ED}" srcOrd="0" destOrd="0" presId="urn:microsoft.com/office/officeart/2005/8/layout/radial3"/>
    <dgm:cxn modelId="{30924420-6857-4D06-80B9-9D3396214019}" srcId="{4A7D5EF9-C56C-4699-914A-FFD586895471}" destId="{51F60C0D-FC7F-443E-9BF8-0C575C84B661}" srcOrd="0" destOrd="0" parTransId="{6A482978-320E-454A-B901-31D386EA5A50}" sibTransId="{FE344723-059C-450B-8073-84B18119C098}"/>
    <dgm:cxn modelId="{15250D66-D7F7-4530-91FF-E23111CFA2B3}" type="presOf" srcId="{4A7D5EF9-C56C-4699-914A-FFD586895471}" destId="{7B994041-6F35-4366-B5E4-E843311A1A6A}" srcOrd="0" destOrd="0" presId="urn:microsoft.com/office/officeart/2005/8/layout/radial3"/>
    <dgm:cxn modelId="{9DF2A84F-18F8-4FBA-8533-ECE5280BEE18}" type="presOf" srcId="{B79912AB-3D23-48F7-BAD0-DBE8B761F6C3}" destId="{B9D0CF9D-7EDC-45E7-BBEF-7657C613EAA9}" srcOrd="0" destOrd="0" presId="urn:microsoft.com/office/officeart/2005/8/layout/radial3"/>
    <dgm:cxn modelId="{1106A1ED-5A0B-4077-87D7-7FA2537B0F70}" srcId="{C6C2DA31-388D-43B8-B57B-2885EE6A3542}" destId="{4A7D5EF9-C56C-4699-914A-FFD586895471}" srcOrd="0" destOrd="0" parTransId="{1B50CB04-1669-4AA5-A83B-D67569006508}" sibTransId="{5008C165-7F73-45E5-9299-6B919948D4D6}"/>
    <dgm:cxn modelId="{DC481098-B64D-4A1D-960B-974CD8EF4F12}" srcId="{4A7D5EF9-C56C-4699-914A-FFD586895471}" destId="{76C19A67-62DB-4BBA-8196-0CF5735147DE}" srcOrd="2" destOrd="0" parTransId="{CDEA2752-4159-47A6-99F4-CD428A452D57}" sibTransId="{8B196DD4-9B83-4228-810D-8A627C0D2FB5}"/>
    <dgm:cxn modelId="{3A28C853-9CD7-4455-BAD3-9E71513A0A58}" type="presOf" srcId="{C6C2DA31-388D-43B8-B57B-2885EE6A3542}" destId="{C82629A5-F04B-4A46-9EDD-091728630260}" srcOrd="0" destOrd="0" presId="urn:microsoft.com/office/officeart/2005/8/layout/radial3"/>
    <dgm:cxn modelId="{49A96AE6-B27A-40D7-A7C4-D7269D878E48}" type="presOf" srcId="{24CBF3D3-C649-40F0-9512-76A9EE81AD4A}" destId="{EEBFCD6F-19F9-483E-A422-668FBC21B563}" srcOrd="0" destOrd="0" presId="urn:microsoft.com/office/officeart/2005/8/layout/radial3"/>
    <dgm:cxn modelId="{5225A183-EC3F-4767-BC7C-28DAF03E839F}" srcId="{4A7D5EF9-C56C-4699-914A-FFD586895471}" destId="{24CBF3D3-C649-40F0-9512-76A9EE81AD4A}" srcOrd="4" destOrd="0" parTransId="{27259DDB-6692-44C9-A212-54F301C24BB5}" sibTransId="{9955C461-D40B-4A7E-905F-EDB8052B6EDC}"/>
    <dgm:cxn modelId="{835CBB0F-A7BD-4913-88F8-4987202AC5F8}" srcId="{4A7D5EF9-C56C-4699-914A-FFD586895471}" destId="{B79912AB-3D23-48F7-BAD0-DBE8B761F6C3}" srcOrd="3" destOrd="0" parTransId="{95DC61C4-3053-4A8E-A603-EAF1907A1F2E}" sibTransId="{658DC25C-A093-4E41-8C68-4D661F4A7D47}"/>
    <dgm:cxn modelId="{D4421C11-B669-406E-8166-4341DD96ED17}" type="presParOf" srcId="{C82629A5-F04B-4A46-9EDD-091728630260}" destId="{C2A34538-D622-4C03-8FF5-955C9AD983A6}" srcOrd="0" destOrd="0" presId="urn:microsoft.com/office/officeart/2005/8/layout/radial3"/>
    <dgm:cxn modelId="{22DEC184-3210-4250-8E15-189DC654A179}" type="presParOf" srcId="{C2A34538-D622-4C03-8FF5-955C9AD983A6}" destId="{7B994041-6F35-4366-B5E4-E843311A1A6A}" srcOrd="0" destOrd="0" presId="urn:microsoft.com/office/officeart/2005/8/layout/radial3"/>
    <dgm:cxn modelId="{05DD3444-4EC6-400B-BE65-8D8089FFFDB1}" type="presParOf" srcId="{C2A34538-D622-4C03-8FF5-955C9AD983A6}" destId="{67AF751F-36D0-4331-8420-22122B0CDA22}" srcOrd="1" destOrd="0" presId="urn:microsoft.com/office/officeart/2005/8/layout/radial3"/>
    <dgm:cxn modelId="{4E369F56-BBE3-4E22-93EC-F0C22A84C520}" type="presParOf" srcId="{C2A34538-D622-4C03-8FF5-955C9AD983A6}" destId="{92AE4591-8309-43F1-99A1-6052FEF247ED}" srcOrd="2" destOrd="0" presId="urn:microsoft.com/office/officeart/2005/8/layout/radial3"/>
    <dgm:cxn modelId="{F9F8354B-0961-4B32-B38D-7878D5975A63}" type="presParOf" srcId="{C2A34538-D622-4C03-8FF5-955C9AD983A6}" destId="{178D0345-2D4C-4943-A5A7-B2C48BBB1CF5}" srcOrd="3" destOrd="0" presId="urn:microsoft.com/office/officeart/2005/8/layout/radial3"/>
    <dgm:cxn modelId="{EDE19444-6020-43BA-9987-312C8E511BA3}" type="presParOf" srcId="{C2A34538-D622-4C03-8FF5-955C9AD983A6}" destId="{B9D0CF9D-7EDC-45E7-BBEF-7657C613EAA9}" srcOrd="4" destOrd="0" presId="urn:microsoft.com/office/officeart/2005/8/layout/radial3"/>
    <dgm:cxn modelId="{CD718538-934D-4BB1-BC1E-149E339E2B25}" type="presParOf" srcId="{C2A34538-D622-4C03-8FF5-955C9AD983A6}" destId="{EEBFCD6F-19F9-483E-A422-668FBC21B563}"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CB607D-2813-4838-A56D-73969447D793}" type="doc">
      <dgm:prSet loTypeId="urn:microsoft.com/office/officeart/2005/8/layout/hProcess4" loCatId="process" qsTypeId="urn:microsoft.com/office/officeart/2005/8/quickstyle/3d1" qsCatId="3D" csTypeId="urn:microsoft.com/office/officeart/2005/8/colors/accent0_3" csCatId="mainScheme" phldr="1"/>
      <dgm:spPr/>
      <dgm:t>
        <a:bodyPr/>
        <a:lstStyle/>
        <a:p>
          <a:endParaRPr lang="en-GB"/>
        </a:p>
      </dgm:t>
    </dgm:pt>
    <dgm:pt modelId="{2653E5BD-B2BF-4132-B8F9-210A256437C6}">
      <dgm:prSet phldrT="[Text]"/>
      <dgm:spPr/>
      <dgm:t>
        <a:bodyPr/>
        <a:lstStyle/>
        <a:p>
          <a:r>
            <a:rPr lang="en-GB" dirty="0" smtClean="0">
              <a:effectLst>
                <a:outerShdw blurRad="38100" dist="38100" dir="2700000" algn="tl">
                  <a:srgbClr val="000000">
                    <a:alpha val="43137"/>
                  </a:srgbClr>
                </a:outerShdw>
              </a:effectLst>
            </a:rPr>
            <a:t>Pre School</a:t>
          </a:r>
          <a:endParaRPr lang="en-GB" dirty="0">
            <a:effectLst>
              <a:outerShdw blurRad="38100" dist="38100" dir="2700000" algn="tl">
                <a:srgbClr val="000000">
                  <a:alpha val="43137"/>
                </a:srgbClr>
              </a:outerShdw>
            </a:effectLst>
          </a:endParaRPr>
        </a:p>
      </dgm:t>
    </dgm:pt>
    <dgm:pt modelId="{D2CCF3C3-10CF-4AF4-9134-159FDE19A07E}" type="parTrans" cxnId="{8E13DB84-2997-4721-8F73-41B31085E86C}">
      <dgm:prSet/>
      <dgm:spPr/>
      <dgm:t>
        <a:bodyPr/>
        <a:lstStyle/>
        <a:p>
          <a:endParaRPr lang="en-GB">
            <a:effectLst>
              <a:outerShdw blurRad="38100" dist="38100" dir="2700000" algn="tl">
                <a:srgbClr val="000000">
                  <a:alpha val="43137"/>
                </a:srgbClr>
              </a:outerShdw>
            </a:effectLst>
          </a:endParaRPr>
        </a:p>
      </dgm:t>
    </dgm:pt>
    <dgm:pt modelId="{8DDC2B8D-75A7-4D3B-8257-CFF6C998BCC3}" type="sibTrans" cxnId="{8E13DB84-2997-4721-8F73-41B31085E86C}">
      <dgm:prSet/>
      <dgm:spPr/>
      <dgm:t>
        <a:bodyPr/>
        <a:lstStyle/>
        <a:p>
          <a:endParaRPr lang="en-GB">
            <a:effectLst>
              <a:outerShdw blurRad="38100" dist="38100" dir="2700000" algn="tl">
                <a:srgbClr val="000000">
                  <a:alpha val="43137"/>
                </a:srgbClr>
              </a:outerShdw>
            </a:effectLst>
          </a:endParaRPr>
        </a:p>
      </dgm:t>
    </dgm:pt>
    <dgm:pt modelId="{592596C2-9DD5-4027-ABA2-62043B3B3A16}">
      <dgm:prSet phldrT="[Text]"/>
      <dgm:spPr/>
      <dgm:t>
        <a:bodyPr/>
        <a:lstStyle/>
        <a:p>
          <a:endParaRPr lang="en-GB" dirty="0">
            <a:effectLst>
              <a:outerShdw blurRad="38100" dist="38100" dir="2700000" algn="tl">
                <a:srgbClr val="000000">
                  <a:alpha val="43137"/>
                </a:srgbClr>
              </a:outerShdw>
            </a:effectLst>
          </a:endParaRPr>
        </a:p>
      </dgm:t>
    </dgm:pt>
    <dgm:pt modelId="{4CF2F8D6-C5FA-41D7-BD8C-FB7A9760CFAA}" type="parTrans" cxnId="{4F2C5915-AB4A-4722-8217-003D9300AAE5}">
      <dgm:prSet/>
      <dgm:spPr/>
      <dgm:t>
        <a:bodyPr/>
        <a:lstStyle/>
        <a:p>
          <a:endParaRPr lang="en-GB">
            <a:effectLst>
              <a:outerShdw blurRad="38100" dist="38100" dir="2700000" algn="tl">
                <a:srgbClr val="000000">
                  <a:alpha val="43137"/>
                </a:srgbClr>
              </a:outerShdw>
            </a:effectLst>
          </a:endParaRPr>
        </a:p>
      </dgm:t>
    </dgm:pt>
    <dgm:pt modelId="{C2717532-B9BA-4006-94B7-544217AE5D49}" type="sibTrans" cxnId="{4F2C5915-AB4A-4722-8217-003D9300AAE5}">
      <dgm:prSet/>
      <dgm:spPr/>
      <dgm:t>
        <a:bodyPr/>
        <a:lstStyle/>
        <a:p>
          <a:endParaRPr lang="en-GB">
            <a:effectLst>
              <a:outerShdw blurRad="38100" dist="38100" dir="2700000" algn="tl">
                <a:srgbClr val="000000">
                  <a:alpha val="43137"/>
                </a:srgbClr>
              </a:outerShdw>
            </a:effectLst>
          </a:endParaRPr>
        </a:p>
      </dgm:t>
    </dgm:pt>
    <dgm:pt modelId="{3E901C78-332E-4729-86A0-0D59F03A196C}">
      <dgm:prSet phldrT="[Text]"/>
      <dgm:spPr/>
      <dgm:t>
        <a:bodyPr/>
        <a:lstStyle/>
        <a:p>
          <a:r>
            <a:rPr lang="en-GB" dirty="0" smtClean="0">
              <a:effectLst>
                <a:outerShdw blurRad="38100" dist="38100" dir="2700000" algn="tl">
                  <a:srgbClr val="000000">
                    <a:alpha val="43137"/>
                  </a:srgbClr>
                </a:outerShdw>
              </a:effectLst>
            </a:rPr>
            <a:t>Primary</a:t>
          </a:r>
          <a:endParaRPr lang="en-GB" dirty="0">
            <a:effectLst>
              <a:outerShdw blurRad="38100" dist="38100" dir="2700000" algn="tl">
                <a:srgbClr val="000000">
                  <a:alpha val="43137"/>
                </a:srgbClr>
              </a:outerShdw>
            </a:effectLst>
          </a:endParaRPr>
        </a:p>
      </dgm:t>
    </dgm:pt>
    <dgm:pt modelId="{C1E767F1-320D-4B8A-8EF6-3A2F9DCD4C02}" type="parTrans" cxnId="{4AD687D9-2633-4975-B75F-160335BB0168}">
      <dgm:prSet/>
      <dgm:spPr/>
      <dgm:t>
        <a:bodyPr/>
        <a:lstStyle/>
        <a:p>
          <a:endParaRPr lang="en-GB">
            <a:effectLst>
              <a:outerShdw blurRad="38100" dist="38100" dir="2700000" algn="tl">
                <a:srgbClr val="000000">
                  <a:alpha val="43137"/>
                </a:srgbClr>
              </a:outerShdw>
            </a:effectLst>
          </a:endParaRPr>
        </a:p>
      </dgm:t>
    </dgm:pt>
    <dgm:pt modelId="{A1D34A08-A9A6-4F40-B60D-1CD7B4F18A82}" type="sibTrans" cxnId="{4AD687D9-2633-4975-B75F-160335BB0168}">
      <dgm:prSet/>
      <dgm:spPr/>
      <dgm:t>
        <a:bodyPr/>
        <a:lstStyle/>
        <a:p>
          <a:endParaRPr lang="en-GB">
            <a:effectLst>
              <a:outerShdw blurRad="38100" dist="38100" dir="2700000" algn="tl">
                <a:srgbClr val="000000">
                  <a:alpha val="43137"/>
                </a:srgbClr>
              </a:outerShdw>
            </a:effectLst>
          </a:endParaRPr>
        </a:p>
      </dgm:t>
    </dgm:pt>
    <dgm:pt modelId="{8642CD52-AD03-4269-BD15-A14F70439995}">
      <dgm:prSet phldrT="[Text]"/>
      <dgm:spPr/>
      <dgm:t>
        <a:bodyPr/>
        <a:lstStyle/>
        <a:p>
          <a:r>
            <a:rPr lang="en-GB" dirty="0" smtClean="0">
              <a:effectLst>
                <a:outerShdw blurRad="38100" dist="38100" dir="2700000" algn="tl">
                  <a:srgbClr val="000000">
                    <a:alpha val="43137"/>
                  </a:srgbClr>
                </a:outerShdw>
              </a:effectLst>
            </a:rPr>
            <a:t>ASD Advisors</a:t>
          </a:r>
          <a:endParaRPr lang="en-GB" dirty="0">
            <a:effectLst>
              <a:outerShdw blurRad="38100" dist="38100" dir="2700000" algn="tl">
                <a:srgbClr val="000000">
                  <a:alpha val="43137"/>
                </a:srgbClr>
              </a:outerShdw>
            </a:effectLst>
          </a:endParaRPr>
        </a:p>
      </dgm:t>
    </dgm:pt>
    <dgm:pt modelId="{31A3A48D-97EA-4514-AC7B-4417D6FC416A}" type="parTrans" cxnId="{C4D92FB5-0449-4BF9-8AE4-BA4BE53E3A3F}">
      <dgm:prSet/>
      <dgm:spPr/>
      <dgm:t>
        <a:bodyPr/>
        <a:lstStyle/>
        <a:p>
          <a:endParaRPr lang="en-GB">
            <a:effectLst>
              <a:outerShdw blurRad="38100" dist="38100" dir="2700000" algn="tl">
                <a:srgbClr val="000000">
                  <a:alpha val="43137"/>
                </a:srgbClr>
              </a:outerShdw>
            </a:effectLst>
          </a:endParaRPr>
        </a:p>
      </dgm:t>
    </dgm:pt>
    <dgm:pt modelId="{C1693803-1F9C-4ABB-927B-D81D2443B03C}" type="sibTrans" cxnId="{C4D92FB5-0449-4BF9-8AE4-BA4BE53E3A3F}">
      <dgm:prSet/>
      <dgm:spPr/>
      <dgm:t>
        <a:bodyPr/>
        <a:lstStyle/>
        <a:p>
          <a:endParaRPr lang="en-GB">
            <a:effectLst>
              <a:outerShdw blurRad="38100" dist="38100" dir="2700000" algn="tl">
                <a:srgbClr val="000000">
                  <a:alpha val="43137"/>
                </a:srgbClr>
              </a:outerShdw>
            </a:effectLst>
          </a:endParaRPr>
        </a:p>
      </dgm:t>
    </dgm:pt>
    <dgm:pt modelId="{9610D75D-D379-4FE2-AADE-FDC8141D64FF}">
      <dgm:prSet phldrT="[Text]"/>
      <dgm:spPr/>
      <dgm:t>
        <a:bodyPr/>
        <a:lstStyle/>
        <a:p>
          <a:r>
            <a:rPr lang="en-GB" dirty="0" smtClean="0">
              <a:effectLst>
                <a:outerShdw blurRad="38100" dist="38100" dir="2700000" algn="tl">
                  <a:srgbClr val="000000">
                    <a:alpha val="43137"/>
                  </a:srgbClr>
                </a:outerShdw>
              </a:effectLst>
            </a:rPr>
            <a:t>Secondary</a:t>
          </a:r>
          <a:endParaRPr lang="en-GB" dirty="0">
            <a:effectLst>
              <a:outerShdw blurRad="38100" dist="38100" dir="2700000" algn="tl">
                <a:srgbClr val="000000">
                  <a:alpha val="43137"/>
                </a:srgbClr>
              </a:outerShdw>
            </a:effectLst>
          </a:endParaRPr>
        </a:p>
      </dgm:t>
    </dgm:pt>
    <dgm:pt modelId="{86AEDDDE-8CAA-4386-B636-88489EB37362}" type="parTrans" cxnId="{CAAD82C2-8972-4FD2-9238-3F73CF9E8A22}">
      <dgm:prSet/>
      <dgm:spPr/>
      <dgm:t>
        <a:bodyPr/>
        <a:lstStyle/>
        <a:p>
          <a:endParaRPr lang="en-GB">
            <a:effectLst>
              <a:outerShdw blurRad="38100" dist="38100" dir="2700000" algn="tl">
                <a:srgbClr val="000000">
                  <a:alpha val="43137"/>
                </a:srgbClr>
              </a:outerShdw>
            </a:effectLst>
          </a:endParaRPr>
        </a:p>
      </dgm:t>
    </dgm:pt>
    <dgm:pt modelId="{DC1D731C-E814-4646-9F4E-29F642151E9A}" type="sibTrans" cxnId="{CAAD82C2-8972-4FD2-9238-3F73CF9E8A22}">
      <dgm:prSet/>
      <dgm:spPr/>
      <dgm:t>
        <a:bodyPr/>
        <a:lstStyle/>
        <a:p>
          <a:endParaRPr lang="en-GB">
            <a:effectLst>
              <a:outerShdw blurRad="38100" dist="38100" dir="2700000" algn="tl">
                <a:srgbClr val="000000">
                  <a:alpha val="43137"/>
                </a:srgbClr>
              </a:outerShdw>
            </a:effectLst>
          </a:endParaRPr>
        </a:p>
      </dgm:t>
    </dgm:pt>
    <dgm:pt modelId="{6C8509A7-2EA0-43DB-AE8F-EE6E7B29541B}">
      <dgm:prSet phldrT="[Text]"/>
      <dgm:spPr/>
      <dgm:t>
        <a:bodyPr/>
        <a:lstStyle/>
        <a:p>
          <a:r>
            <a:rPr lang="en-GB" dirty="0" smtClean="0">
              <a:effectLst>
                <a:outerShdw blurRad="38100" dist="38100" dir="2700000" algn="tl">
                  <a:srgbClr val="000000">
                    <a:alpha val="43137"/>
                  </a:srgbClr>
                </a:outerShdw>
              </a:effectLst>
            </a:rPr>
            <a:t>Support for Learning Departments</a:t>
          </a:r>
          <a:endParaRPr lang="en-GB" dirty="0">
            <a:effectLst>
              <a:outerShdw blurRad="38100" dist="38100" dir="2700000" algn="tl">
                <a:srgbClr val="000000">
                  <a:alpha val="43137"/>
                </a:srgbClr>
              </a:outerShdw>
            </a:effectLst>
          </a:endParaRPr>
        </a:p>
      </dgm:t>
    </dgm:pt>
    <dgm:pt modelId="{FD2C7E26-6218-473C-8138-A6F74A55D5D9}" type="parTrans" cxnId="{51C971A2-B492-412C-BA20-985B1CF9CD00}">
      <dgm:prSet/>
      <dgm:spPr/>
      <dgm:t>
        <a:bodyPr/>
        <a:lstStyle/>
        <a:p>
          <a:endParaRPr lang="en-GB">
            <a:effectLst>
              <a:outerShdw blurRad="38100" dist="38100" dir="2700000" algn="tl">
                <a:srgbClr val="000000">
                  <a:alpha val="43137"/>
                </a:srgbClr>
              </a:outerShdw>
            </a:effectLst>
          </a:endParaRPr>
        </a:p>
      </dgm:t>
    </dgm:pt>
    <dgm:pt modelId="{7D1F5726-87FB-4896-B270-D47BA90CACE8}" type="sibTrans" cxnId="{51C971A2-B492-412C-BA20-985B1CF9CD00}">
      <dgm:prSet/>
      <dgm:spPr/>
      <dgm:t>
        <a:bodyPr/>
        <a:lstStyle/>
        <a:p>
          <a:endParaRPr lang="en-GB">
            <a:effectLst>
              <a:outerShdw blurRad="38100" dist="38100" dir="2700000" algn="tl">
                <a:srgbClr val="000000">
                  <a:alpha val="43137"/>
                </a:srgbClr>
              </a:outerShdw>
            </a:effectLst>
          </a:endParaRPr>
        </a:p>
      </dgm:t>
    </dgm:pt>
    <dgm:pt modelId="{F493467E-0B68-4FC2-A847-0A98447F616E}">
      <dgm:prSet phldrT="[Text]"/>
      <dgm:spPr/>
      <dgm:t>
        <a:bodyPr/>
        <a:lstStyle/>
        <a:p>
          <a:r>
            <a:rPr lang="en-GB" dirty="0" smtClean="0">
              <a:effectLst>
                <a:outerShdw blurRad="38100" dist="38100" dir="2700000" algn="tl">
                  <a:srgbClr val="000000">
                    <a:alpha val="43137"/>
                  </a:srgbClr>
                </a:outerShdw>
              </a:effectLst>
            </a:rPr>
            <a:t>Outreach Support Service</a:t>
          </a:r>
          <a:endParaRPr lang="en-GB" dirty="0">
            <a:effectLst>
              <a:outerShdw blurRad="38100" dist="38100" dir="2700000" algn="tl">
                <a:srgbClr val="000000">
                  <a:alpha val="43137"/>
                </a:srgbClr>
              </a:outerShdw>
            </a:effectLst>
          </a:endParaRPr>
        </a:p>
      </dgm:t>
    </dgm:pt>
    <dgm:pt modelId="{3554D511-D7AC-4E3D-9A73-4985C001270B}" type="parTrans" cxnId="{11F939DB-AB4B-4821-B791-47D07FB36A92}">
      <dgm:prSet/>
      <dgm:spPr/>
      <dgm:t>
        <a:bodyPr/>
        <a:lstStyle/>
        <a:p>
          <a:endParaRPr lang="en-GB">
            <a:effectLst>
              <a:outerShdw blurRad="38100" dist="38100" dir="2700000" algn="tl">
                <a:srgbClr val="000000">
                  <a:alpha val="43137"/>
                </a:srgbClr>
              </a:outerShdw>
            </a:effectLst>
          </a:endParaRPr>
        </a:p>
      </dgm:t>
    </dgm:pt>
    <dgm:pt modelId="{426BC8BD-2F57-45AD-BAD0-AE5C50070658}" type="sibTrans" cxnId="{11F939DB-AB4B-4821-B791-47D07FB36A92}">
      <dgm:prSet/>
      <dgm:spPr/>
      <dgm:t>
        <a:bodyPr/>
        <a:lstStyle/>
        <a:p>
          <a:endParaRPr lang="en-GB">
            <a:effectLst>
              <a:outerShdw blurRad="38100" dist="38100" dir="2700000" algn="tl">
                <a:srgbClr val="000000">
                  <a:alpha val="43137"/>
                </a:srgbClr>
              </a:outerShdw>
            </a:effectLst>
          </a:endParaRPr>
        </a:p>
      </dgm:t>
    </dgm:pt>
    <dgm:pt modelId="{12B4C33B-B73A-490C-8A1F-4345F14492E7}">
      <dgm:prSet phldrT="[Text]"/>
      <dgm:spPr/>
      <dgm:t>
        <a:bodyPr/>
        <a:lstStyle/>
        <a:p>
          <a:r>
            <a:rPr lang="en-GB" dirty="0" smtClean="0">
              <a:effectLst>
                <a:outerShdw blurRad="38100" dist="38100" dir="2700000" algn="tl">
                  <a:srgbClr val="000000">
                    <a:alpha val="43137"/>
                  </a:srgbClr>
                </a:outerShdw>
              </a:effectLst>
            </a:rPr>
            <a:t>ASD Advisors</a:t>
          </a:r>
          <a:endParaRPr lang="en-GB" dirty="0">
            <a:effectLst>
              <a:outerShdw blurRad="38100" dist="38100" dir="2700000" algn="tl">
                <a:srgbClr val="000000">
                  <a:alpha val="43137"/>
                </a:srgbClr>
              </a:outerShdw>
            </a:effectLst>
          </a:endParaRPr>
        </a:p>
      </dgm:t>
    </dgm:pt>
    <dgm:pt modelId="{207B26FB-8053-4411-87C7-BF3933E613F8}" type="parTrans" cxnId="{EB9EE63C-036E-4127-9824-F9504FEA9D83}">
      <dgm:prSet/>
      <dgm:spPr/>
      <dgm:t>
        <a:bodyPr/>
        <a:lstStyle/>
        <a:p>
          <a:endParaRPr lang="en-GB">
            <a:effectLst>
              <a:outerShdw blurRad="38100" dist="38100" dir="2700000" algn="tl">
                <a:srgbClr val="000000">
                  <a:alpha val="43137"/>
                </a:srgbClr>
              </a:outerShdw>
            </a:effectLst>
          </a:endParaRPr>
        </a:p>
      </dgm:t>
    </dgm:pt>
    <dgm:pt modelId="{C117DB66-D456-49AB-AB8C-D6695CB881F7}" type="sibTrans" cxnId="{EB9EE63C-036E-4127-9824-F9504FEA9D83}">
      <dgm:prSet/>
      <dgm:spPr/>
      <dgm:t>
        <a:bodyPr/>
        <a:lstStyle/>
        <a:p>
          <a:endParaRPr lang="en-GB">
            <a:effectLst>
              <a:outerShdw blurRad="38100" dist="38100" dir="2700000" algn="tl">
                <a:srgbClr val="000000">
                  <a:alpha val="43137"/>
                </a:srgbClr>
              </a:outerShdw>
            </a:effectLst>
          </a:endParaRPr>
        </a:p>
      </dgm:t>
    </dgm:pt>
    <dgm:pt modelId="{CCDE3B71-2635-406D-AD0E-9651FC8942C3}">
      <dgm:prSet phldrT="[Text]"/>
      <dgm:spPr/>
      <dgm:t>
        <a:bodyPr/>
        <a:lstStyle/>
        <a:p>
          <a:r>
            <a:rPr lang="en-GB" dirty="0" smtClean="0">
              <a:effectLst>
                <a:outerShdw blurRad="38100" dist="38100" dir="2700000" algn="tl">
                  <a:srgbClr val="000000">
                    <a:alpha val="43137"/>
                  </a:srgbClr>
                </a:outerShdw>
              </a:effectLst>
            </a:rPr>
            <a:t>IMS Family Centre</a:t>
          </a:r>
          <a:endParaRPr lang="en-GB" dirty="0">
            <a:effectLst>
              <a:outerShdw blurRad="38100" dist="38100" dir="2700000" algn="tl">
                <a:srgbClr val="000000">
                  <a:alpha val="43137"/>
                </a:srgbClr>
              </a:outerShdw>
            </a:effectLst>
          </a:endParaRPr>
        </a:p>
      </dgm:t>
    </dgm:pt>
    <dgm:pt modelId="{6711E243-4568-4DE1-872A-7DB01E1E3AA9}" type="parTrans" cxnId="{D97D4F7A-0B59-4E6F-963C-1243C7C4C4F7}">
      <dgm:prSet/>
      <dgm:spPr/>
      <dgm:t>
        <a:bodyPr/>
        <a:lstStyle/>
        <a:p>
          <a:endParaRPr lang="en-GB">
            <a:effectLst>
              <a:outerShdw blurRad="38100" dist="38100" dir="2700000" algn="tl">
                <a:srgbClr val="000000">
                  <a:alpha val="43137"/>
                </a:srgbClr>
              </a:outerShdw>
            </a:effectLst>
          </a:endParaRPr>
        </a:p>
      </dgm:t>
    </dgm:pt>
    <dgm:pt modelId="{5B0BD75E-FD90-4CC9-9EC7-F5586DA51F30}" type="sibTrans" cxnId="{D97D4F7A-0B59-4E6F-963C-1243C7C4C4F7}">
      <dgm:prSet/>
      <dgm:spPr/>
      <dgm:t>
        <a:bodyPr/>
        <a:lstStyle/>
        <a:p>
          <a:endParaRPr lang="en-GB">
            <a:effectLst>
              <a:outerShdw blurRad="38100" dist="38100" dir="2700000" algn="tl">
                <a:srgbClr val="000000">
                  <a:alpha val="43137"/>
                </a:srgbClr>
              </a:outerShdw>
            </a:effectLst>
          </a:endParaRPr>
        </a:p>
      </dgm:t>
    </dgm:pt>
    <dgm:pt modelId="{54FE2D78-7A4B-424B-8483-541280850885}">
      <dgm:prSet phldrT="[Text]"/>
      <dgm:spPr/>
      <dgm:t>
        <a:bodyPr/>
        <a:lstStyle/>
        <a:p>
          <a:r>
            <a:rPr lang="en-GB" dirty="0" smtClean="0">
              <a:effectLst>
                <a:outerShdw blurRad="38100" dist="38100" dir="2700000" algn="tl">
                  <a:srgbClr val="000000">
                    <a:alpha val="43137"/>
                  </a:srgbClr>
                </a:outerShdw>
              </a:effectLst>
            </a:rPr>
            <a:t>PSADU</a:t>
          </a:r>
          <a:endParaRPr lang="en-GB" dirty="0">
            <a:effectLst>
              <a:outerShdw blurRad="38100" dist="38100" dir="2700000" algn="tl">
                <a:srgbClr val="000000">
                  <a:alpha val="43137"/>
                </a:srgbClr>
              </a:outerShdw>
            </a:effectLst>
          </a:endParaRPr>
        </a:p>
      </dgm:t>
    </dgm:pt>
    <dgm:pt modelId="{78664EDB-7D89-4F50-BEFF-D0234D2A7D53}" type="parTrans" cxnId="{E69F77D7-352B-42B1-803B-5DFF3A98B7B5}">
      <dgm:prSet/>
      <dgm:spPr/>
      <dgm:t>
        <a:bodyPr/>
        <a:lstStyle/>
        <a:p>
          <a:endParaRPr lang="en-GB">
            <a:effectLst>
              <a:outerShdw blurRad="38100" dist="38100" dir="2700000" algn="tl">
                <a:srgbClr val="000000">
                  <a:alpha val="43137"/>
                </a:srgbClr>
              </a:outerShdw>
            </a:effectLst>
          </a:endParaRPr>
        </a:p>
      </dgm:t>
    </dgm:pt>
    <dgm:pt modelId="{DE29C793-AE18-4B68-8FB7-0B6B71C7BA5F}" type="sibTrans" cxnId="{E69F77D7-352B-42B1-803B-5DFF3A98B7B5}">
      <dgm:prSet/>
      <dgm:spPr/>
      <dgm:t>
        <a:bodyPr/>
        <a:lstStyle/>
        <a:p>
          <a:endParaRPr lang="en-GB">
            <a:effectLst>
              <a:outerShdw blurRad="38100" dist="38100" dir="2700000" algn="tl">
                <a:srgbClr val="000000">
                  <a:alpha val="43137"/>
                </a:srgbClr>
              </a:outerShdw>
            </a:effectLst>
          </a:endParaRPr>
        </a:p>
      </dgm:t>
    </dgm:pt>
    <dgm:pt modelId="{810B4615-A8C2-4E74-B0CE-C3AEA0C98C12}">
      <dgm:prSet phldrT="[Text]"/>
      <dgm:spPr/>
      <dgm:t>
        <a:bodyPr/>
        <a:lstStyle/>
        <a:p>
          <a:r>
            <a:rPr lang="en-GB" dirty="0" smtClean="0">
              <a:effectLst>
                <a:outerShdw blurRad="38100" dist="38100" dir="2700000" algn="tl">
                  <a:srgbClr val="000000">
                    <a:alpha val="43137"/>
                  </a:srgbClr>
                </a:outerShdw>
              </a:effectLst>
            </a:rPr>
            <a:t>Outreach Support Service</a:t>
          </a:r>
          <a:endParaRPr lang="en-GB" dirty="0">
            <a:effectLst>
              <a:outerShdw blurRad="38100" dist="38100" dir="2700000" algn="tl">
                <a:srgbClr val="000000">
                  <a:alpha val="43137"/>
                </a:srgbClr>
              </a:outerShdw>
            </a:effectLst>
          </a:endParaRPr>
        </a:p>
      </dgm:t>
    </dgm:pt>
    <dgm:pt modelId="{EEB706F6-0D4A-4FF6-9B2C-385CE5B36851}" type="parTrans" cxnId="{94CF203C-5E08-4643-AA9B-41AA0A6E2414}">
      <dgm:prSet/>
      <dgm:spPr/>
      <dgm:t>
        <a:bodyPr/>
        <a:lstStyle/>
        <a:p>
          <a:endParaRPr lang="en-GB">
            <a:effectLst>
              <a:outerShdw blurRad="38100" dist="38100" dir="2700000" algn="tl">
                <a:srgbClr val="000000">
                  <a:alpha val="43137"/>
                </a:srgbClr>
              </a:outerShdw>
            </a:effectLst>
          </a:endParaRPr>
        </a:p>
      </dgm:t>
    </dgm:pt>
    <dgm:pt modelId="{31B8646C-5EE0-4B67-9869-D1B5BECF86C2}" type="sibTrans" cxnId="{94CF203C-5E08-4643-AA9B-41AA0A6E2414}">
      <dgm:prSet/>
      <dgm:spPr/>
      <dgm:t>
        <a:bodyPr/>
        <a:lstStyle/>
        <a:p>
          <a:endParaRPr lang="en-GB">
            <a:effectLst>
              <a:outerShdw blurRad="38100" dist="38100" dir="2700000" algn="tl">
                <a:srgbClr val="000000">
                  <a:alpha val="43137"/>
                </a:srgbClr>
              </a:outerShdw>
            </a:effectLst>
          </a:endParaRPr>
        </a:p>
      </dgm:t>
    </dgm:pt>
    <dgm:pt modelId="{2C6181CD-C693-4D47-A654-546998595791}">
      <dgm:prSet phldrT="[Text]"/>
      <dgm:spPr/>
      <dgm:t>
        <a:bodyPr/>
        <a:lstStyle/>
        <a:p>
          <a:r>
            <a:rPr lang="en-GB" dirty="0" smtClean="0">
              <a:effectLst>
                <a:outerShdw blurRad="38100" dist="38100" dir="2700000" algn="tl">
                  <a:srgbClr val="000000">
                    <a:alpha val="43137"/>
                  </a:srgbClr>
                </a:outerShdw>
              </a:effectLst>
            </a:rPr>
            <a:t>IMS</a:t>
          </a:r>
          <a:endParaRPr lang="en-GB" dirty="0">
            <a:effectLst>
              <a:outerShdw blurRad="38100" dist="38100" dir="2700000" algn="tl">
                <a:srgbClr val="000000">
                  <a:alpha val="43137"/>
                </a:srgbClr>
              </a:outerShdw>
            </a:effectLst>
          </a:endParaRPr>
        </a:p>
      </dgm:t>
    </dgm:pt>
    <dgm:pt modelId="{0A50F64F-8C3D-4D11-976F-7CF71D258394}" type="parTrans" cxnId="{F42F0E8C-F724-4DF9-931F-F92FF60DCA3F}">
      <dgm:prSet/>
      <dgm:spPr/>
      <dgm:t>
        <a:bodyPr/>
        <a:lstStyle/>
        <a:p>
          <a:endParaRPr lang="en-GB">
            <a:effectLst>
              <a:outerShdw blurRad="38100" dist="38100" dir="2700000" algn="tl">
                <a:srgbClr val="000000">
                  <a:alpha val="43137"/>
                </a:srgbClr>
              </a:outerShdw>
            </a:effectLst>
          </a:endParaRPr>
        </a:p>
      </dgm:t>
    </dgm:pt>
    <dgm:pt modelId="{76193096-EF80-436B-9F7C-3232C18B0F16}" type="sibTrans" cxnId="{F42F0E8C-F724-4DF9-931F-F92FF60DCA3F}">
      <dgm:prSet/>
      <dgm:spPr/>
      <dgm:t>
        <a:bodyPr/>
        <a:lstStyle/>
        <a:p>
          <a:endParaRPr lang="en-GB">
            <a:effectLst>
              <a:outerShdw blurRad="38100" dist="38100" dir="2700000" algn="tl">
                <a:srgbClr val="000000">
                  <a:alpha val="43137"/>
                </a:srgbClr>
              </a:outerShdw>
            </a:effectLst>
          </a:endParaRPr>
        </a:p>
      </dgm:t>
    </dgm:pt>
    <dgm:pt modelId="{117A492F-6D97-49C5-8B1C-B8B8EE20CAD7}">
      <dgm:prSet phldrT="[Text]"/>
      <dgm:spPr/>
      <dgm:t>
        <a:bodyPr/>
        <a:lstStyle/>
        <a:p>
          <a:r>
            <a:rPr lang="en-GB" dirty="0" smtClean="0">
              <a:effectLst>
                <a:outerShdw blurRad="38100" dist="38100" dir="2700000" algn="tl">
                  <a:srgbClr val="000000">
                    <a:alpha val="43137"/>
                  </a:srgbClr>
                </a:outerShdw>
              </a:effectLst>
            </a:rPr>
            <a:t>CCC</a:t>
          </a:r>
          <a:endParaRPr lang="en-GB" dirty="0">
            <a:effectLst>
              <a:outerShdw blurRad="38100" dist="38100" dir="2700000" algn="tl">
                <a:srgbClr val="000000">
                  <a:alpha val="43137"/>
                </a:srgbClr>
              </a:outerShdw>
            </a:effectLst>
          </a:endParaRPr>
        </a:p>
      </dgm:t>
    </dgm:pt>
    <dgm:pt modelId="{CA2C4C83-636B-47CC-9757-8C2AA859C8D6}" type="parTrans" cxnId="{AE55F344-0CF2-4EEC-92EA-6CC19D2A196D}">
      <dgm:prSet/>
      <dgm:spPr/>
      <dgm:t>
        <a:bodyPr/>
        <a:lstStyle/>
        <a:p>
          <a:endParaRPr lang="en-GB">
            <a:effectLst>
              <a:outerShdw blurRad="38100" dist="38100" dir="2700000" algn="tl">
                <a:srgbClr val="000000">
                  <a:alpha val="43137"/>
                </a:srgbClr>
              </a:outerShdw>
            </a:effectLst>
          </a:endParaRPr>
        </a:p>
      </dgm:t>
    </dgm:pt>
    <dgm:pt modelId="{B65501E8-A84D-46E7-A95B-6BB9620E8F36}" type="sibTrans" cxnId="{AE55F344-0CF2-4EEC-92EA-6CC19D2A196D}">
      <dgm:prSet/>
      <dgm:spPr/>
      <dgm:t>
        <a:bodyPr/>
        <a:lstStyle/>
        <a:p>
          <a:endParaRPr lang="en-GB">
            <a:effectLst>
              <a:outerShdw blurRad="38100" dist="38100" dir="2700000" algn="tl">
                <a:srgbClr val="000000">
                  <a:alpha val="43137"/>
                </a:srgbClr>
              </a:outerShdw>
            </a:effectLst>
          </a:endParaRPr>
        </a:p>
      </dgm:t>
    </dgm:pt>
    <dgm:pt modelId="{A17FEE3B-E6BD-4EB7-8D17-988D370BAA02}">
      <dgm:prSet phldrT="[Text]"/>
      <dgm:spPr/>
      <dgm:t>
        <a:bodyPr/>
        <a:lstStyle/>
        <a:p>
          <a:r>
            <a:rPr lang="en-GB" dirty="0" smtClean="0">
              <a:effectLst>
                <a:outerShdw blurRad="38100" dist="38100" dir="2700000" algn="tl">
                  <a:srgbClr val="000000">
                    <a:alpha val="43137"/>
                  </a:srgbClr>
                </a:outerShdw>
              </a:effectLst>
            </a:rPr>
            <a:t>Williamwood Support Service</a:t>
          </a:r>
          <a:endParaRPr lang="en-GB" dirty="0">
            <a:effectLst>
              <a:outerShdw blurRad="38100" dist="38100" dir="2700000" algn="tl">
                <a:srgbClr val="000000">
                  <a:alpha val="43137"/>
                </a:srgbClr>
              </a:outerShdw>
            </a:effectLst>
          </a:endParaRPr>
        </a:p>
      </dgm:t>
    </dgm:pt>
    <dgm:pt modelId="{C7FC6B86-D402-45DC-B73B-5147CDE95EF2}" type="parTrans" cxnId="{7685FA61-7DB5-4B82-9E3E-F80744C6541F}">
      <dgm:prSet/>
      <dgm:spPr/>
      <dgm:t>
        <a:bodyPr/>
        <a:lstStyle/>
        <a:p>
          <a:endParaRPr lang="en-GB">
            <a:effectLst>
              <a:outerShdw blurRad="38100" dist="38100" dir="2700000" algn="tl">
                <a:srgbClr val="000000">
                  <a:alpha val="43137"/>
                </a:srgbClr>
              </a:outerShdw>
            </a:effectLst>
          </a:endParaRPr>
        </a:p>
      </dgm:t>
    </dgm:pt>
    <dgm:pt modelId="{75E27900-CC79-48DF-9194-475B2F43D0B5}" type="sibTrans" cxnId="{7685FA61-7DB5-4B82-9E3E-F80744C6541F}">
      <dgm:prSet/>
      <dgm:spPr/>
      <dgm:t>
        <a:bodyPr/>
        <a:lstStyle/>
        <a:p>
          <a:endParaRPr lang="en-GB">
            <a:effectLst>
              <a:outerShdw blurRad="38100" dist="38100" dir="2700000" algn="tl">
                <a:srgbClr val="000000">
                  <a:alpha val="43137"/>
                </a:srgbClr>
              </a:outerShdw>
            </a:effectLst>
          </a:endParaRPr>
        </a:p>
      </dgm:t>
    </dgm:pt>
    <dgm:pt modelId="{B98533CB-BF02-46B2-A101-A69B86840AB5}">
      <dgm:prSet phldrT="[Text]"/>
      <dgm:spPr/>
      <dgm:t>
        <a:bodyPr/>
        <a:lstStyle/>
        <a:p>
          <a:r>
            <a:rPr lang="en-GB" dirty="0" smtClean="0">
              <a:effectLst>
                <a:outerShdw blurRad="38100" dist="38100" dir="2700000" algn="tl">
                  <a:srgbClr val="000000">
                    <a:alpha val="43137"/>
                  </a:srgbClr>
                </a:outerShdw>
              </a:effectLst>
            </a:rPr>
            <a:t>IMS (&amp; Outreach)</a:t>
          </a:r>
          <a:endParaRPr lang="en-GB" dirty="0">
            <a:effectLst>
              <a:outerShdw blurRad="38100" dist="38100" dir="2700000" algn="tl">
                <a:srgbClr val="000000">
                  <a:alpha val="43137"/>
                </a:srgbClr>
              </a:outerShdw>
            </a:effectLst>
          </a:endParaRPr>
        </a:p>
      </dgm:t>
    </dgm:pt>
    <dgm:pt modelId="{0DD2C9DF-3A82-4D47-8712-992D3C52D8B2}" type="parTrans" cxnId="{F403FC47-33CE-40D2-A728-7AC8437D0519}">
      <dgm:prSet/>
      <dgm:spPr/>
      <dgm:t>
        <a:bodyPr/>
        <a:lstStyle/>
        <a:p>
          <a:endParaRPr lang="en-GB">
            <a:effectLst>
              <a:outerShdw blurRad="38100" dist="38100" dir="2700000" algn="tl">
                <a:srgbClr val="000000">
                  <a:alpha val="43137"/>
                </a:srgbClr>
              </a:outerShdw>
            </a:effectLst>
          </a:endParaRPr>
        </a:p>
      </dgm:t>
    </dgm:pt>
    <dgm:pt modelId="{02D0ABAD-4860-44C1-993B-AE79DE0C3F60}" type="sibTrans" cxnId="{F403FC47-33CE-40D2-A728-7AC8437D0519}">
      <dgm:prSet/>
      <dgm:spPr/>
      <dgm:t>
        <a:bodyPr/>
        <a:lstStyle/>
        <a:p>
          <a:endParaRPr lang="en-GB">
            <a:effectLst>
              <a:outerShdw blurRad="38100" dist="38100" dir="2700000" algn="tl">
                <a:srgbClr val="000000">
                  <a:alpha val="43137"/>
                </a:srgbClr>
              </a:outerShdw>
            </a:effectLst>
          </a:endParaRPr>
        </a:p>
      </dgm:t>
    </dgm:pt>
    <dgm:pt modelId="{F7D17615-EDBE-4D87-889E-E51827C05E65}" type="pres">
      <dgm:prSet presAssocID="{57CB607D-2813-4838-A56D-73969447D793}" presName="Name0" presStyleCnt="0">
        <dgm:presLayoutVars>
          <dgm:dir/>
          <dgm:animLvl val="lvl"/>
          <dgm:resizeHandles val="exact"/>
        </dgm:presLayoutVars>
      </dgm:prSet>
      <dgm:spPr/>
      <dgm:t>
        <a:bodyPr/>
        <a:lstStyle/>
        <a:p>
          <a:endParaRPr lang="en-GB"/>
        </a:p>
      </dgm:t>
    </dgm:pt>
    <dgm:pt modelId="{22495175-458B-4E9B-A5DA-BB38BEFE9748}" type="pres">
      <dgm:prSet presAssocID="{57CB607D-2813-4838-A56D-73969447D793}" presName="tSp" presStyleCnt="0"/>
      <dgm:spPr/>
      <dgm:t>
        <a:bodyPr/>
        <a:lstStyle/>
        <a:p>
          <a:endParaRPr lang="en-GB"/>
        </a:p>
      </dgm:t>
    </dgm:pt>
    <dgm:pt modelId="{B6317FDA-9B76-4561-A453-EC5D9D81D66F}" type="pres">
      <dgm:prSet presAssocID="{57CB607D-2813-4838-A56D-73969447D793}" presName="bSp" presStyleCnt="0"/>
      <dgm:spPr/>
      <dgm:t>
        <a:bodyPr/>
        <a:lstStyle/>
        <a:p>
          <a:endParaRPr lang="en-GB"/>
        </a:p>
      </dgm:t>
    </dgm:pt>
    <dgm:pt modelId="{CF2F9B7E-62E8-42A6-89BD-41FB55D835F0}" type="pres">
      <dgm:prSet presAssocID="{57CB607D-2813-4838-A56D-73969447D793}" presName="process" presStyleCnt="0"/>
      <dgm:spPr/>
      <dgm:t>
        <a:bodyPr/>
        <a:lstStyle/>
        <a:p>
          <a:endParaRPr lang="en-GB"/>
        </a:p>
      </dgm:t>
    </dgm:pt>
    <dgm:pt modelId="{CD5FE9EC-064D-46AB-A6AA-0C7DBAEACEB1}" type="pres">
      <dgm:prSet presAssocID="{2653E5BD-B2BF-4132-B8F9-210A256437C6}" presName="composite1" presStyleCnt="0"/>
      <dgm:spPr/>
      <dgm:t>
        <a:bodyPr/>
        <a:lstStyle/>
        <a:p>
          <a:endParaRPr lang="en-GB"/>
        </a:p>
      </dgm:t>
    </dgm:pt>
    <dgm:pt modelId="{1C37989E-3B72-4459-8772-3C132ED4A852}" type="pres">
      <dgm:prSet presAssocID="{2653E5BD-B2BF-4132-B8F9-210A256437C6}" presName="dummyNode1" presStyleLbl="node1" presStyleIdx="0" presStyleCnt="3"/>
      <dgm:spPr/>
      <dgm:t>
        <a:bodyPr/>
        <a:lstStyle/>
        <a:p>
          <a:endParaRPr lang="en-GB"/>
        </a:p>
      </dgm:t>
    </dgm:pt>
    <dgm:pt modelId="{12A5DDBA-D8D4-4CA9-93F1-67CC376428A1}" type="pres">
      <dgm:prSet presAssocID="{2653E5BD-B2BF-4132-B8F9-210A256437C6}" presName="childNode1" presStyleLbl="bgAcc1" presStyleIdx="0" presStyleCnt="3">
        <dgm:presLayoutVars>
          <dgm:bulletEnabled val="1"/>
        </dgm:presLayoutVars>
      </dgm:prSet>
      <dgm:spPr/>
      <dgm:t>
        <a:bodyPr/>
        <a:lstStyle/>
        <a:p>
          <a:endParaRPr lang="en-GB"/>
        </a:p>
      </dgm:t>
    </dgm:pt>
    <dgm:pt modelId="{86225215-A740-4F37-ABBF-CBBC788F2CB4}" type="pres">
      <dgm:prSet presAssocID="{2653E5BD-B2BF-4132-B8F9-210A256437C6}" presName="childNode1tx" presStyleLbl="bgAcc1" presStyleIdx="0" presStyleCnt="3">
        <dgm:presLayoutVars>
          <dgm:bulletEnabled val="1"/>
        </dgm:presLayoutVars>
      </dgm:prSet>
      <dgm:spPr/>
      <dgm:t>
        <a:bodyPr/>
        <a:lstStyle/>
        <a:p>
          <a:endParaRPr lang="en-GB"/>
        </a:p>
      </dgm:t>
    </dgm:pt>
    <dgm:pt modelId="{53E29F3D-574E-422A-A6A0-96EFD9BC5573}" type="pres">
      <dgm:prSet presAssocID="{2653E5BD-B2BF-4132-B8F9-210A256437C6}" presName="parentNode1" presStyleLbl="node1" presStyleIdx="0" presStyleCnt="3">
        <dgm:presLayoutVars>
          <dgm:chMax val="1"/>
          <dgm:bulletEnabled val="1"/>
        </dgm:presLayoutVars>
      </dgm:prSet>
      <dgm:spPr/>
      <dgm:t>
        <a:bodyPr/>
        <a:lstStyle/>
        <a:p>
          <a:endParaRPr lang="en-GB"/>
        </a:p>
      </dgm:t>
    </dgm:pt>
    <dgm:pt modelId="{2D4694FC-07D9-4F10-8775-7372AF6DDBF0}" type="pres">
      <dgm:prSet presAssocID="{2653E5BD-B2BF-4132-B8F9-210A256437C6}" presName="connSite1" presStyleCnt="0"/>
      <dgm:spPr/>
      <dgm:t>
        <a:bodyPr/>
        <a:lstStyle/>
        <a:p>
          <a:endParaRPr lang="en-GB"/>
        </a:p>
      </dgm:t>
    </dgm:pt>
    <dgm:pt modelId="{F94FFB75-45B3-4328-A53F-54813A7AEE33}" type="pres">
      <dgm:prSet presAssocID="{8DDC2B8D-75A7-4D3B-8257-CFF6C998BCC3}" presName="Name9" presStyleLbl="sibTrans2D1" presStyleIdx="0" presStyleCnt="2"/>
      <dgm:spPr/>
      <dgm:t>
        <a:bodyPr/>
        <a:lstStyle/>
        <a:p>
          <a:endParaRPr lang="en-GB"/>
        </a:p>
      </dgm:t>
    </dgm:pt>
    <dgm:pt modelId="{D8F8BFDE-0DFA-4C6A-AEF3-FDCAE6DAF643}" type="pres">
      <dgm:prSet presAssocID="{3E901C78-332E-4729-86A0-0D59F03A196C}" presName="composite2" presStyleCnt="0"/>
      <dgm:spPr/>
      <dgm:t>
        <a:bodyPr/>
        <a:lstStyle/>
        <a:p>
          <a:endParaRPr lang="en-GB"/>
        </a:p>
      </dgm:t>
    </dgm:pt>
    <dgm:pt modelId="{78DF759B-BCE7-4D49-BDA5-939FAE67D731}" type="pres">
      <dgm:prSet presAssocID="{3E901C78-332E-4729-86A0-0D59F03A196C}" presName="dummyNode2" presStyleLbl="node1" presStyleIdx="0" presStyleCnt="3"/>
      <dgm:spPr/>
      <dgm:t>
        <a:bodyPr/>
        <a:lstStyle/>
        <a:p>
          <a:endParaRPr lang="en-GB"/>
        </a:p>
      </dgm:t>
    </dgm:pt>
    <dgm:pt modelId="{A2ADEB21-BF96-4533-A274-6C622BA16F2E}" type="pres">
      <dgm:prSet presAssocID="{3E901C78-332E-4729-86A0-0D59F03A196C}" presName="childNode2" presStyleLbl="bgAcc1" presStyleIdx="1" presStyleCnt="3">
        <dgm:presLayoutVars>
          <dgm:bulletEnabled val="1"/>
        </dgm:presLayoutVars>
      </dgm:prSet>
      <dgm:spPr/>
      <dgm:t>
        <a:bodyPr/>
        <a:lstStyle/>
        <a:p>
          <a:endParaRPr lang="en-GB"/>
        </a:p>
      </dgm:t>
    </dgm:pt>
    <dgm:pt modelId="{4162178D-8616-4754-A593-DD698FBF78FF}" type="pres">
      <dgm:prSet presAssocID="{3E901C78-332E-4729-86A0-0D59F03A196C}" presName="childNode2tx" presStyleLbl="bgAcc1" presStyleIdx="1" presStyleCnt="3">
        <dgm:presLayoutVars>
          <dgm:bulletEnabled val="1"/>
        </dgm:presLayoutVars>
      </dgm:prSet>
      <dgm:spPr/>
      <dgm:t>
        <a:bodyPr/>
        <a:lstStyle/>
        <a:p>
          <a:endParaRPr lang="en-GB"/>
        </a:p>
      </dgm:t>
    </dgm:pt>
    <dgm:pt modelId="{EA561980-2DC3-439B-BE3B-25D5BFB2F4A4}" type="pres">
      <dgm:prSet presAssocID="{3E901C78-332E-4729-86A0-0D59F03A196C}" presName="parentNode2" presStyleLbl="node1" presStyleIdx="1" presStyleCnt="3">
        <dgm:presLayoutVars>
          <dgm:chMax val="0"/>
          <dgm:bulletEnabled val="1"/>
        </dgm:presLayoutVars>
      </dgm:prSet>
      <dgm:spPr/>
      <dgm:t>
        <a:bodyPr/>
        <a:lstStyle/>
        <a:p>
          <a:endParaRPr lang="en-GB"/>
        </a:p>
      </dgm:t>
    </dgm:pt>
    <dgm:pt modelId="{9FD14CDB-1B52-46C1-BC00-51338AC5E8F8}" type="pres">
      <dgm:prSet presAssocID="{3E901C78-332E-4729-86A0-0D59F03A196C}" presName="connSite2" presStyleCnt="0"/>
      <dgm:spPr/>
      <dgm:t>
        <a:bodyPr/>
        <a:lstStyle/>
        <a:p>
          <a:endParaRPr lang="en-GB"/>
        </a:p>
      </dgm:t>
    </dgm:pt>
    <dgm:pt modelId="{42836E47-BDA7-44DE-9FCD-A718FB40EF07}" type="pres">
      <dgm:prSet presAssocID="{A1D34A08-A9A6-4F40-B60D-1CD7B4F18A82}" presName="Name18" presStyleLbl="sibTrans2D1" presStyleIdx="1" presStyleCnt="2"/>
      <dgm:spPr/>
      <dgm:t>
        <a:bodyPr/>
        <a:lstStyle/>
        <a:p>
          <a:endParaRPr lang="en-GB"/>
        </a:p>
      </dgm:t>
    </dgm:pt>
    <dgm:pt modelId="{ACC9D5F8-8B14-451C-94CA-73CB0DCECB14}" type="pres">
      <dgm:prSet presAssocID="{9610D75D-D379-4FE2-AADE-FDC8141D64FF}" presName="composite1" presStyleCnt="0"/>
      <dgm:spPr/>
      <dgm:t>
        <a:bodyPr/>
        <a:lstStyle/>
        <a:p>
          <a:endParaRPr lang="en-GB"/>
        </a:p>
      </dgm:t>
    </dgm:pt>
    <dgm:pt modelId="{D4E48611-608A-4661-9C02-9A9DE50B78AD}" type="pres">
      <dgm:prSet presAssocID="{9610D75D-D379-4FE2-AADE-FDC8141D64FF}" presName="dummyNode1" presStyleLbl="node1" presStyleIdx="1" presStyleCnt="3"/>
      <dgm:spPr/>
      <dgm:t>
        <a:bodyPr/>
        <a:lstStyle/>
        <a:p>
          <a:endParaRPr lang="en-GB"/>
        </a:p>
      </dgm:t>
    </dgm:pt>
    <dgm:pt modelId="{3B88EF43-027E-4806-AD46-8E0503B52CDA}" type="pres">
      <dgm:prSet presAssocID="{9610D75D-D379-4FE2-AADE-FDC8141D64FF}" presName="childNode1" presStyleLbl="bgAcc1" presStyleIdx="2" presStyleCnt="3">
        <dgm:presLayoutVars>
          <dgm:bulletEnabled val="1"/>
        </dgm:presLayoutVars>
      </dgm:prSet>
      <dgm:spPr/>
      <dgm:t>
        <a:bodyPr/>
        <a:lstStyle/>
        <a:p>
          <a:endParaRPr lang="en-GB"/>
        </a:p>
      </dgm:t>
    </dgm:pt>
    <dgm:pt modelId="{286BAF05-8FBA-4915-BC42-8FF761C14668}" type="pres">
      <dgm:prSet presAssocID="{9610D75D-D379-4FE2-AADE-FDC8141D64FF}" presName="childNode1tx" presStyleLbl="bgAcc1" presStyleIdx="2" presStyleCnt="3">
        <dgm:presLayoutVars>
          <dgm:bulletEnabled val="1"/>
        </dgm:presLayoutVars>
      </dgm:prSet>
      <dgm:spPr/>
      <dgm:t>
        <a:bodyPr/>
        <a:lstStyle/>
        <a:p>
          <a:endParaRPr lang="en-GB"/>
        </a:p>
      </dgm:t>
    </dgm:pt>
    <dgm:pt modelId="{7EE807E0-8FF9-4537-901F-7DEB284E5736}" type="pres">
      <dgm:prSet presAssocID="{9610D75D-D379-4FE2-AADE-FDC8141D64FF}" presName="parentNode1" presStyleLbl="node1" presStyleIdx="2" presStyleCnt="3">
        <dgm:presLayoutVars>
          <dgm:chMax val="1"/>
          <dgm:bulletEnabled val="1"/>
        </dgm:presLayoutVars>
      </dgm:prSet>
      <dgm:spPr/>
      <dgm:t>
        <a:bodyPr/>
        <a:lstStyle/>
        <a:p>
          <a:endParaRPr lang="en-GB"/>
        </a:p>
      </dgm:t>
    </dgm:pt>
    <dgm:pt modelId="{19B3F076-7293-4D9D-AD21-BE2DA4E71079}" type="pres">
      <dgm:prSet presAssocID="{9610D75D-D379-4FE2-AADE-FDC8141D64FF}" presName="connSite1" presStyleCnt="0"/>
      <dgm:spPr/>
      <dgm:t>
        <a:bodyPr/>
        <a:lstStyle/>
        <a:p>
          <a:endParaRPr lang="en-GB"/>
        </a:p>
      </dgm:t>
    </dgm:pt>
  </dgm:ptLst>
  <dgm:cxnLst>
    <dgm:cxn modelId="{4F2C5915-AB4A-4722-8217-003D9300AAE5}" srcId="{2653E5BD-B2BF-4132-B8F9-210A256437C6}" destId="{592596C2-9DD5-4027-ABA2-62043B3B3A16}" srcOrd="0" destOrd="0" parTransId="{4CF2F8D6-C5FA-41D7-BD8C-FB7A9760CFAA}" sibTransId="{C2717532-B9BA-4006-94B7-544217AE5D49}"/>
    <dgm:cxn modelId="{66B95FCD-B482-4A3E-A906-5593CE511584}" type="presOf" srcId="{9610D75D-D379-4FE2-AADE-FDC8141D64FF}" destId="{7EE807E0-8FF9-4537-901F-7DEB284E5736}" srcOrd="0" destOrd="0" presId="urn:microsoft.com/office/officeart/2005/8/layout/hProcess4"/>
    <dgm:cxn modelId="{BE41052D-C02A-40AB-BD9F-C95294375E42}" type="presOf" srcId="{6C8509A7-2EA0-43DB-AE8F-EE6E7B29541B}" destId="{3B88EF43-027E-4806-AD46-8E0503B52CDA}" srcOrd="0" destOrd="0" presId="urn:microsoft.com/office/officeart/2005/8/layout/hProcess4"/>
    <dgm:cxn modelId="{AA91E344-F7E0-49A1-B009-CB64BFFE08E5}" type="presOf" srcId="{2C6181CD-C693-4D47-A654-546998595791}" destId="{A2ADEB21-BF96-4533-A274-6C622BA16F2E}" srcOrd="0" destOrd="3" presId="urn:microsoft.com/office/officeart/2005/8/layout/hProcess4"/>
    <dgm:cxn modelId="{D97D4F7A-0B59-4E6F-963C-1243C7C4C4F7}" srcId="{2653E5BD-B2BF-4132-B8F9-210A256437C6}" destId="{CCDE3B71-2635-406D-AD0E-9651FC8942C3}" srcOrd="2" destOrd="0" parTransId="{6711E243-4568-4DE1-872A-7DB01E1E3AA9}" sibTransId="{5B0BD75E-FD90-4CC9-9EC7-F5586DA51F30}"/>
    <dgm:cxn modelId="{AAE33436-BDBE-4077-BFD2-13B12071B67F}" type="presOf" srcId="{592596C2-9DD5-4027-ABA2-62043B3B3A16}" destId="{12A5DDBA-D8D4-4CA9-93F1-67CC376428A1}" srcOrd="0" destOrd="0" presId="urn:microsoft.com/office/officeart/2005/8/layout/hProcess4"/>
    <dgm:cxn modelId="{7052856F-1568-4D60-9B58-29FA833A46FB}" type="presOf" srcId="{2C6181CD-C693-4D47-A654-546998595791}" destId="{4162178D-8616-4754-A593-DD698FBF78FF}" srcOrd="1" destOrd="3" presId="urn:microsoft.com/office/officeart/2005/8/layout/hProcess4"/>
    <dgm:cxn modelId="{349D25D2-8835-4C32-A30E-6B36CA8D48E0}" type="presOf" srcId="{B98533CB-BF02-46B2-A101-A69B86840AB5}" destId="{3B88EF43-027E-4806-AD46-8E0503B52CDA}" srcOrd="0" destOrd="3" presId="urn:microsoft.com/office/officeart/2005/8/layout/hProcess4"/>
    <dgm:cxn modelId="{97168514-ACA8-4F33-9F79-C118B6D96EB1}" type="presOf" srcId="{810B4615-A8C2-4E74-B0CE-C3AEA0C98C12}" destId="{4162178D-8616-4754-A593-DD698FBF78FF}" srcOrd="1" destOrd="1" presId="urn:microsoft.com/office/officeart/2005/8/layout/hProcess4"/>
    <dgm:cxn modelId="{C4D92FB5-0449-4BF9-8AE4-BA4BE53E3A3F}" srcId="{3E901C78-332E-4729-86A0-0D59F03A196C}" destId="{8642CD52-AD03-4269-BD15-A14F70439995}" srcOrd="0" destOrd="0" parTransId="{31A3A48D-97EA-4514-AC7B-4417D6FC416A}" sibTransId="{C1693803-1F9C-4ABB-927B-D81D2443B03C}"/>
    <dgm:cxn modelId="{7685FA61-7DB5-4B82-9E3E-F80744C6541F}" srcId="{9610D75D-D379-4FE2-AADE-FDC8141D64FF}" destId="{A17FEE3B-E6BD-4EB7-8D17-988D370BAA02}" srcOrd="2" destOrd="0" parTransId="{C7FC6B86-D402-45DC-B73B-5147CDE95EF2}" sibTransId="{75E27900-CC79-48DF-9194-475B2F43D0B5}"/>
    <dgm:cxn modelId="{0778DA2F-5343-4267-B8D6-9816A7DEB4DF}" type="presOf" srcId="{54FE2D78-7A4B-424B-8483-541280850885}" destId="{12A5DDBA-D8D4-4CA9-93F1-67CC376428A1}" srcOrd="0" destOrd="3" presId="urn:microsoft.com/office/officeart/2005/8/layout/hProcess4"/>
    <dgm:cxn modelId="{644C6175-F9EB-42D4-89B0-02E23690E69C}" type="presOf" srcId="{2653E5BD-B2BF-4132-B8F9-210A256437C6}" destId="{53E29F3D-574E-422A-A6A0-96EFD9BC5573}" srcOrd="0" destOrd="0" presId="urn:microsoft.com/office/officeart/2005/8/layout/hProcess4"/>
    <dgm:cxn modelId="{A6F07CB2-A124-48CD-AFF0-743C0D7CBAD9}" type="presOf" srcId="{CCDE3B71-2635-406D-AD0E-9651FC8942C3}" destId="{86225215-A740-4F37-ABBF-CBBC788F2CB4}" srcOrd="1" destOrd="2" presId="urn:microsoft.com/office/officeart/2005/8/layout/hProcess4"/>
    <dgm:cxn modelId="{6AB0F854-0E8A-45AB-B9EF-AC96B40C28D8}" type="presOf" srcId="{A17FEE3B-E6BD-4EB7-8D17-988D370BAA02}" destId="{3B88EF43-027E-4806-AD46-8E0503B52CDA}" srcOrd="0" destOrd="2" presId="urn:microsoft.com/office/officeart/2005/8/layout/hProcess4"/>
    <dgm:cxn modelId="{59D1E228-0EAA-44EF-A9A0-FE4745781E22}" type="presOf" srcId="{8642CD52-AD03-4269-BD15-A14F70439995}" destId="{A2ADEB21-BF96-4533-A274-6C622BA16F2E}" srcOrd="0" destOrd="0" presId="urn:microsoft.com/office/officeart/2005/8/layout/hProcess4"/>
    <dgm:cxn modelId="{EB9EE63C-036E-4127-9824-F9504FEA9D83}" srcId="{2653E5BD-B2BF-4132-B8F9-210A256437C6}" destId="{12B4C33B-B73A-490C-8A1F-4345F14492E7}" srcOrd="1" destOrd="0" parTransId="{207B26FB-8053-4411-87C7-BF3933E613F8}" sibTransId="{C117DB66-D456-49AB-AB8C-D6695CB881F7}"/>
    <dgm:cxn modelId="{D1C61B39-C3E0-4C7B-AF65-8D76C1DEF50D}" type="presOf" srcId="{F493467E-0B68-4FC2-A847-0A98447F616E}" destId="{3B88EF43-027E-4806-AD46-8E0503B52CDA}" srcOrd="0" destOrd="1" presId="urn:microsoft.com/office/officeart/2005/8/layout/hProcess4"/>
    <dgm:cxn modelId="{1D5FD89B-783B-4A70-A06F-7CBC9F56B68C}" type="presOf" srcId="{A17FEE3B-E6BD-4EB7-8D17-988D370BAA02}" destId="{286BAF05-8FBA-4915-BC42-8FF761C14668}" srcOrd="1" destOrd="2" presId="urn:microsoft.com/office/officeart/2005/8/layout/hProcess4"/>
    <dgm:cxn modelId="{BE833339-AE36-4A5F-AC47-2C29783650B4}" type="presOf" srcId="{12B4C33B-B73A-490C-8A1F-4345F14492E7}" destId="{12A5DDBA-D8D4-4CA9-93F1-67CC376428A1}" srcOrd="0" destOrd="1" presId="urn:microsoft.com/office/officeart/2005/8/layout/hProcess4"/>
    <dgm:cxn modelId="{F403FC47-33CE-40D2-A728-7AC8437D0519}" srcId="{9610D75D-D379-4FE2-AADE-FDC8141D64FF}" destId="{B98533CB-BF02-46B2-A101-A69B86840AB5}" srcOrd="3" destOrd="0" parTransId="{0DD2C9DF-3A82-4D47-8712-992D3C52D8B2}" sibTransId="{02D0ABAD-4860-44C1-993B-AE79DE0C3F60}"/>
    <dgm:cxn modelId="{AA17C6A9-A8BA-4A75-B7AD-C23FEB7F9F42}" type="presOf" srcId="{3E901C78-332E-4729-86A0-0D59F03A196C}" destId="{EA561980-2DC3-439B-BE3B-25D5BFB2F4A4}" srcOrd="0" destOrd="0" presId="urn:microsoft.com/office/officeart/2005/8/layout/hProcess4"/>
    <dgm:cxn modelId="{AB3491CA-4388-4FA8-BFBB-BA23173EE7FB}" type="presOf" srcId="{B98533CB-BF02-46B2-A101-A69B86840AB5}" destId="{286BAF05-8FBA-4915-BC42-8FF761C14668}" srcOrd="1" destOrd="3" presId="urn:microsoft.com/office/officeart/2005/8/layout/hProcess4"/>
    <dgm:cxn modelId="{11F939DB-AB4B-4821-B791-47D07FB36A92}" srcId="{9610D75D-D379-4FE2-AADE-FDC8141D64FF}" destId="{F493467E-0B68-4FC2-A847-0A98447F616E}" srcOrd="1" destOrd="0" parTransId="{3554D511-D7AC-4E3D-9A73-4985C001270B}" sibTransId="{426BC8BD-2F57-45AD-BAD0-AE5C50070658}"/>
    <dgm:cxn modelId="{98DBE394-1FEA-44D2-AE7B-762F9B52E67A}" type="presOf" srcId="{117A492F-6D97-49C5-8B1C-B8B8EE20CAD7}" destId="{A2ADEB21-BF96-4533-A274-6C622BA16F2E}" srcOrd="0" destOrd="2" presId="urn:microsoft.com/office/officeart/2005/8/layout/hProcess4"/>
    <dgm:cxn modelId="{844E49AB-1C70-4350-B034-C63687FF7ED3}" type="presOf" srcId="{592596C2-9DD5-4027-ABA2-62043B3B3A16}" destId="{86225215-A740-4F37-ABBF-CBBC788F2CB4}" srcOrd="1" destOrd="0" presId="urn:microsoft.com/office/officeart/2005/8/layout/hProcess4"/>
    <dgm:cxn modelId="{5301294E-8888-48CF-A38C-1766B81C7A7F}" type="presOf" srcId="{12B4C33B-B73A-490C-8A1F-4345F14492E7}" destId="{86225215-A740-4F37-ABBF-CBBC788F2CB4}" srcOrd="1" destOrd="1" presId="urn:microsoft.com/office/officeart/2005/8/layout/hProcess4"/>
    <dgm:cxn modelId="{939B986C-022B-44A5-B7A1-4BEC205B1D47}" type="presOf" srcId="{F493467E-0B68-4FC2-A847-0A98447F616E}" destId="{286BAF05-8FBA-4915-BC42-8FF761C14668}" srcOrd="1" destOrd="1" presId="urn:microsoft.com/office/officeart/2005/8/layout/hProcess4"/>
    <dgm:cxn modelId="{4AD687D9-2633-4975-B75F-160335BB0168}" srcId="{57CB607D-2813-4838-A56D-73969447D793}" destId="{3E901C78-332E-4729-86A0-0D59F03A196C}" srcOrd="1" destOrd="0" parTransId="{C1E767F1-320D-4B8A-8EF6-3A2F9DCD4C02}" sibTransId="{A1D34A08-A9A6-4F40-B60D-1CD7B4F18A82}"/>
    <dgm:cxn modelId="{18F23EB8-D60D-4FC3-9387-53709CBF9DBF}" type="presOf" srcId="{A1D34A08-A9A6-4F40-B60D-1CD7B4F18A82}" destId="{42836E47-BDA7-44DE-9FCD-A718FB40EF07}" srcOrd="0" destOrd="0" presId="urn:microsoft.com/office/officeart/2005/8/layout/hProcess4"/>
    <dgm:cxn modelId="{E69F77D7-352B-42B1-803B-5DFF3A98B7B5}" srcId="{2653E5BD-B2BF-4132-B8F9-210A256437C6}" destId="{54FE2D78-7A4B-424B-8483-541280850885}" srcOrd="3" destOrd="0" parTransId="{78664EDB-7D89-4F50-BEFF-D0234D2A7D53}" sibTransId="{DE29C793-AE18-4B68-8FB7-0B6B71C7BA5F}"/>
    <dgm:cxn modelId="{94CF203C-5E08-4643-AA9B-41AA0A6E2414}" srcId="{3E901C78-332E-4729-86A0-0D59F03A196C}" destId="{810B4615-A8C2-4E74-B0CE-C3AEA0C98C12}" srcOrd="1" destOrd="0" parTransId="{EEB706F6-0D4A-4FF6-9B2C-385CE5B36851}" sibTransId="{31B8646C-5EE0-4B67-9869-D1B5BECF86C2}"/>
    <dgm:cxn modelId="{540198CF-6EA3-412E-88EE-15E9AC7D24ED}" type="presOf" srcId="{54FE2D78-7A4B-424B-8483-541280850885}" destId="{86225215-A740-4F37-ABBF-CBBC788F2CB4}" srcOrd="1" destOrd="3" presId="urn:microsoft.com/office/officeart/2005/8/layout/hProcess4"/>
    <dgm:cxn modelId="{171B57CE-E06A-401E-85FD-00E1F51023B4}" type="presOf" srcId="{810B4615-A8C2-4E74-B0CE-C3AEA0C98C12}" destId="{A2ADEB21-BF96-4533-A274-6C622BA16F2E}" srcOrd="0" destOrd="1" presId="urn:microsoft.com/office/officeart/2005/8/layout/hProcess4"/>
    <dgm:cxn modelId="{8F5D033A-F3E4-44A3-8A1D-B5F6C394F9BC}" type="presOf" srcId="{8642CD52-AD03-4269-BD15-A14F70439995}" destId="{4162178D-8616-4754-A593-DD698FBF78FF}" srcOrd="1" destOrd="0" presId="urn:microsoft.com/office/officeart/2005/8/layout/hProcess4"/>
    <dgm:cxn modelId="{2F484CA9-1ABF-4D1B-B7E7-627267D9AB57}" type="presOf" srcId="{8DDC2B8D-75A7-4D3B-8257-CFF6C998BCC3}" destId="{F94FFB75-45B3-4328-A53F-54813A7AEE33}" srcOrd="0" destOrd="0" presId="urn:microsoft.com/office/officeart/2005/8/layout/hProcess4"/>
    <dgm:cxn modelId="{4112262B-EEAA-4F89-8BEA-E02411177E66}" type="presOf" srcId="{57CB607D-2813-4838-A56D-73969447D793}" destId="{F7D17615-EDBE-4D87-889E-E51827C05E65}" srcOrd="0" destOrd="0" presId="urn:microsoft.com/office/officeart/2005/8/layout/hProcess4"/>
    <dgm:cxn modelId="{8E13DB84-2997-4721-8F73-41B31085E86C}" srcId="{57CB607D-2813-4838-A56D-73969447D793}" destId="{2653E5BD-B2BF-4132-B8F9-210A256437C6}" srcOrd="0" destOrd="0" parTransId="{D2CCF3C3-10CF-4AF4-9134-159FDE19A07E}" sibTransId="{8DDC2B8D-75A7-4D3B-8257-CFF6C998BCC3}"/>
    <dgm:cxn modelId="{3A71F19C-BA3F-41B9-A823-6349888713FF}" type="presOf" srcId="{117A492F-6D97-49C5-8B1C-B8B8EE20CAD7}" destId="{4162178D-8616-4754-A593-DD698FBF78FF}" srcOrd="1" destOrd="2" presId="urn:microsoft.com/office/officeart/2005/8/layout/hProcess4"/>
    <dgm:cxn modelId="{51C971A2-B492-412C-BA20-985B1CF9CD00}" srcId="{9610D75D-D379-4FE2-AADE-FDC8141D64FF}" destId="{6C8509A7-2EA0-43DB-AE8F-EE6E7B29541B}" srcOrd="0" destOrd="0" parTransId="{FD2C7E26-6218-473C-8138-A6F74A55D5D9}" sibTransId="{7D1F5726-87FB-4896-B270-D47BA90CACE8}"/>
    <dgm:cxn modelId="{AE55F344-0CF2-4EEC-92EA-6CC19D2A196D}" srcId="{3E901C78-332E-4729-86A0-0D59F03A196C}" destId="{117A492F-6D97-49C5-8B1C-B8B8EE20CAD7}" srcOrd="2" destOrd="0" parTransId="{CA2C4C83-636B-47CC-9757-8C2AA859C8D6}" sibTransId="{B65501E8-A84D-46E7-A95B-6BB9620E8F36}"/>
    <dgm:cxn modelId="{38D955E1-A45A-4AAD-B1AE-AEAD290A63B8}" type="presOf" srcId="{6C8509A7-2EA0-43DB-AE8F-EE6E7B29541B}" destId="{286BAF05-8FBA-4915-BC42-8FF761C14668}" srcOrd="1" destOrd="0" presId="urn:microsoft.com/office/officeart/2005/8/layout/hProcess4"/>
    <dgm:cxn modelId="{CA921D3B-9C4A-423C-8C1E-8232C6B53A08}" type="presOf" srcId="{CCDE3B71-2635-406D-AD0E-9651FC8942C3}" destId="{12A5DDBA-D8D4-4CA9-93F1-67CC376428A1}" srcOrd="0" destOrd="2" presId="urn:microsoft.com/office/officeart/2005/8/layout/hProcess4"/>
    <dgm:cxn modelId="{F42F0E8C-F724-4DF9-931F-F92FF60DCA3F}" srcId="{3E901C78-332E-4729-86A0-0D59F03A196C}" destId="{2C6181CD-C693-4D47-A654-546998595791}" srcOrd="3" destOrd="0" parTransId="{0A50F64F-8C3D-4D11-976F-7CF71D258394}" sibTransId="{76193096-EF80-436B-9F7C-3232C18B0F16}"/>
    <dgm:cxn modelId="{CAAD82C2-8972-4FD2-9238-3F73CF9E8A22}" srcId="{57CB607D-2813-4838-A56D-73969447D793}" destId="{9610D75D-D379-4FE2-AADE-FDC8141D64FF}" srcOrd="2" destOrd="0" parTransId="{86AEDDDE-8CAA-4386-B636-88489EB37362}" sibTransId="{DC1D731C-E814-4646-9F4E-29F642151E9A}"/>
    <dgm:cxn modelId="{E9FCCCAC-80F8-4D4B-920F-41E6BBF37761}" type="presParOf" srcId="{F7D17615-EDBE-4D87-889E-E51827C05E65}" destId="{22495175-458B-4E9B-A5DA-BB38BEFE9748}" srcOrd="0" destOrd="0" presId="urn:microsoft.com/office/officeart/2005/8/layout/hProcess4"/>
    <dgm:cxn modelId="{B6090504-3C7A-42D7-980B-7D81A6B73498}" type="presParOf" srcId="{F7D17615-EDBE-4D87-889E-E51827C05E65}" destId="{B6317FDA-9B76-4561-A453-EC5D9D81D66F}" srcOrd="1" destOrd="0" presId="urn:microsoft.com/office/officeart/2005/8/layout/hProcess4"/>
    <dgm:cxn modelId="{A5486D34-1CDD-4BC3-BAA2-962EC363DFB4}" type="presParOf" srcId="{F7D17615-EDBE-4D87-889E-E51827C05E65}" destId="{CF2F9B7E-62E8-42A6-89BD-41FB55D835F0}" srcOrd="2" destOrd="0" presId="urn:microsoft.com/office/officeart/2005/8/layout/hProcess4"/>
    <dgm:cxn modelId="{5CC8C283-7F8A-4505-A003-0BAD57E3B484}" type="presParOf" srcId="{CF2F9B7E-62E8-42A6-89BD-41FB55D835F0}" destId="{CD5FE9EC-064D-46AB-A6AA-0C7DBAEACEB1}" srcOrd="0" destOrd="0" presId="urn:microsoft.com/office/officeart/2005/8/layout/hProcess4"/>
    <dgm:cxn modelId="{E98E7520-3724-4201-AC29-9FC758077EE9}" type="presParOf" srcId="{CD5FE9EC-064D-46AB-A6AA-0C7DBAEACEB1}" destId="{1C37989E-3B72-4459-8772-3C132ED4A852}" srcOrd="0" destOrd="0" presId="urn:microsoft.com/office/officeart/2005/8/layout/hProcess4"/>
    <dgm:cxn modelId="{714DE5AD-E6B3-4CCE-8CB8-0D7BEC9BD894}" type="presParOf" srcId="{CD5FE9EC-064D-46AB-A6AA-0C7DBAEACEB1}" destId="{12A5DDBA-D8D4-4CA9-93F1-67CC376428A1}" srcOrd="1" destOrd="0" presId="urn:microsoft.com/office/officeart/2005/8/layout/hProcess4"/>
    <dgm:cxn modelId="{8CEAA3F6-D8BB-436A-9ADF-67FA5DE9D7B8}" type="presParOf" srcId="{CD5FE9EC-064D-46AB-A6AA-0C7DBAEACEB1}" destId="{86225215-A740-4F37-ABBF-CBBC788F2CB4}" srcOrd="2" destOrd="0" presId="urn:microsoft.com/office/officeart/2005/8/layout/hProcess4"/>
    <dgm:cxn modelId="{1FE9171F-D700-47B8-856C-3BD0ED6F2816}" type="presParOf" srcId="{CD5FE9EC-064D-46AB-A6AA-0C7DBAEACEB1}" destId="{53E29F3D-574E-422A-A6A0-96EFD9BC5573}" srcOrd="3" destOrd="0" presId="urn:microsoft.com/office/officeart/2005/8/layout/hProcess4"/>
    <dgm:cxn modelId="{BD3767DF-2C23-4215-A377-EFA1BAF1FFBA}" type="presParOf" srcId="{CD5FE9EC-064D-46AB-A6AA-0C7DBAEACEB1}" destId="{2D4694FC-07D9-4F10-8775-7372AF6DDBF0}" srcOrd="4" destOrd="0" presId="urn:microsoft.com/office/officeart/2005/8/layout/hProcess4"/>
    <dgm:cxn modelId="{82E3B794-06AC-4960-99E0-B6E640AB5388}" type="presParOf" srcId="{CF2F9B7E-62E8-42A6-89BD-41FB55D835F0}" destId="{F94FFB75-45B3-4328-A53F-54813A7AEE33}" srcOrd="1" destOrd="0" presId="urn:microsoft.com/office/officeart/2005/8/layout/hProcess4"/>
    <dgm:cxn modelId="{20ABE619-09D4-4764-84F2-A00776A033E3}" type="presParOf" srcId="{CF2F9B7E-62E8-42A6-89BD-41FB55D835F0}" destId="{D8F8BFDE-0DFA-4C6A-AEF3-FDCAE6DAF643}" srcOrd="2" destOrd="0" presId="urn:microsoft.com/office/officeart/2005/8/layout/hProcess4"/>
    <dgm:cxn modelId="{7A401A6F-DEAA-449C-91C2-80C883879A76}" type="presParOf" srcId="{D8F8BFDE-0DFA-4C6A-AEF3-FDCAE6DAF643}" destId="{78DF759B-BCE7-4D49-BDA5-939FAE67D731}" srcOrd="0" destOrd="0" presId="urn:microsoft.com/office/officeart/2005/8/layout/hProcess4"/>
    <dgm:cxn modelId="{3B6E0527-3C65-4F36-953D-054DDD79DFB5}" type="presParOf" srcId="{D8F8BFDE-0DFA-4C6A-AEF3-FDCAE6DAF643}" destId="{A2ADEB21-BF96-4533-A274-6C622BA16F2E}" srcOrd="1" destOrd="0" presId="urn:microsoft.com/office/officeart/2005/8/layout/hProcess4"/>
    <dgm:cxn modelId="{F013F358-DEF3-4E5E-B2FF-CFE0620CBDAB}" type="presParOf" srcId="{D8F8BFDE-0DFA-4C6A-AEF3-FDCAE6DAF643}" destId="{4162178D-8616-4754-A593-DD698FBF78FF}" srcOrd="2" destOrd="0" presId="urn:microsoft.com/office/officeart/2005/8/layout/hProcess4"/>
    <dgm:cxn modelId="{DB987C12-63F3-43B9-9F6E-A52DBB9A8CE7}" type="presParOf" srcId="{D8F8BFDE-0DFA-4C6A-AEF3-FDCAE6DAF643}" destId="{EA561980-2DC3-439B-BE3B-25D5BFB2F4A4}" srcOrd="3" destOrd="0" presId="urn:microsoft.com/office/officeart/2005/8/layout/hProcess4"/>
    <dgm:cxn modelId="{9E8ECC2A-BF12-4668-935C-78B2210D26A1}" type="presParOf" srcId="{D8F8BFDE-0DFA-4C6A-AEF3-FDCAE6DAF643}" destId="{9FD14CDB-1B52-46C1-BC00-51338AC5E8F8}" srcOrd="4" destOrd="0" presId="urn:microsoft.com/office/officeart/2005/8/layout/hProcess4"/>
    <dgm:cxn modelId="{F680F54B-1259-4A70-8E3C-ABDD28D496BF}" type="presParOf" srcId="{CF2F9B7E-62E8-42A6-89BD-41FB55D835F0}" destId="{42836E47-BDA7-44DE-9FCD-A718FB40EF07}" srcOrd="3" destOrd="0" presId="urn:microsoft.com/office/officeart/2005/8/layout/hProcess4"/>
    <dgm:cxn modelId="{A20E3FAC-1858-4BFD-9176-ABDC60B1F10B}" type="presParOf" srcId="{CF2F9B7E-62E8-42A6-89BD-41FB55D835F0}" destId="{ACC9D5F8-8B14-451C-94CA-73CB0DCECB14}" srcOrd="4" destOrd="0" presId="urn:microsoft.com/office/officeart/2005/8/layout/hProcess4"/>
    <dgm:cxn modelId="{3AE3156A-A944-4BC8-A713-A4A777404649}" type="presParOf" srcId="{ACC9D5F8-8B14-451C-94CA-73CB0DCECB14}" destId="{D4E48611-608A-4661-9C02-9A9DE50B78AD}" srcOrd="0" destOrd="0" presId="urn:microsoft.com/office/officeart/2005/8/layout/hProcess4"/>
    <dgm:cxn modelId="{DC498E91-3E0B-477B-9A3E-92A009FF87F8}" type="presParOf" srcId="{ACC9D5F8-8B14-451C-94CA-73CB0DCECB14}" destId="{3B88EF43-027E-4806-AD46-8E0503B52CDA}" srcOrd="1" destOrd="0" presId="urn:microsoft.com/office/officeart/2005/8/layout/hProcess4"/>
    <dgm:cxn modelId="{BD7E3DE4-8046-4592-BFF4-E9CC280B9151}" type="presParOf" srcId="{ACC9D5F8-8B14-451C-94CA-73CB0DCECB14}" destId="{286BAF05-8FBA-4915-BC42-8FF761C14668}" srcOrd="2" destOrd="0" presId="urn:microsoft.com/office/officeart/2005/8/layout/hProcess4"/>
    <dgm:cxn modelId="{8B8CD7BF-B7C3-4922-ABEA-1218EF29D5E3}" type="presParOf" srcId="{ACC9D5F8-8B14-451C-94CA-73CB0DCECB14}" destId="{7EE807E0-8FF9-4537-901F-7DEB284E5736}" srcOrd="3" destOrd="0" presId="urn:microsoft.com/office/officeart/2005/8/layout/hProcess4"/>
    <dgm:cxn modelId="{6D5DAC91-2119-4692-B434-D5913C874CA6}" type="presParOf" srcId="{ACC9D5F8-8B14-451C-94CA-73CB0DCECB14}" destId="{19B3F076-7293-4D9D-AD21-BE2DA4E7107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B29CB1-384E-496D-B78E-4B5B5FA7766A}" type="datetimeFigureOut">
              <a:rPr lang="en-GB" smtClean="0"/>
              <a:t>17/09/2015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DAB8E-C23E-449B-AA52-053168D4A840}" type="slidenum">
              <a:rPr lang="en-GB" smtClean="0"/>
              <a:t>‹#›</a:t>
            </a:fld>
            <a:endParaRPr lang="en-GB"/>
          </a:p>
        </p:txBody>
      </p:sp>
    </p:spTree>
    <p:extLst>
      <p:ext uri="{BB962C8B-B14F-4D97-AF65-F5344CB8AC3E}">
        <p14:creationId xmlns:p14="http://schemas.microsoft.com/office/powerpoint/2010/main" val="4052231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GB" baseline="0" dirty="0" smtClean="0"/>
              <a:t>Francis Happe – Core social and communication problems across a wide spectrum</a:t>
            </a:r>
          </a:p>
          <a:p>
            <a:pPr>
              <a:buFont typeface="Arial" pitchFamily="34" charset="0"/>
              <a:buNone/>
            </a:pPr>
            <a:r>
              <a:rPr lang="en-GB" baseline="0" dirty="0" smtClean="0"/>
              <a:t>Two key observations in her work</a:t>
            </a:r>
          </a:p>
          <a:p>
            <a:pPr marL="228600" indent="-228600">
              <a:buFont typeface="+mj-lt"/>
              <a:buAutoNum type="arabicPeriod"/>
            </a:pPr>
            <a:r>
              <a:rPr lang="en-GB" baseline="0" dirty="0" smtClean="0"/>
              <a:t>How hard individuals have to work to accommodate the social conventions and rules of others</a:t>
            </a:r>
          </a:p>
          <a:p>
            <a:pPr marL="228600" indent="-228600">
              <a:buFont typeface="+mj-lt"/>
              <a:buAutoNum type="arabicPeriod"/>
            </a:pPr>
            <a:r>
              <a:rPr lang="en-GB" baseline="0" dirty="0" smtClean="0"/>
              <a:t>How anxious individuals with ASD are.</a:t>
            </a:r>
          </a:p>
          <a:p>
            <a:pPr marL="228600" indent="-228600">
              <a:buFont typeface="+mj-lt"/>
              <a:buNone/>
            </a:pPr>
            <a:endParaRPr lang="en-GB" baseline="0" dirty="0" smtClean="0"/>
          </a:p>
          <a:p>
            <a:pPr marL="228600" indent="-228600">
              <a:buFont typeface="+mj-lt"/>
              <a:buNone/>
            </a:pPr>
            <a:r>
              <a:rPr lang="en-GB" baseline="0" dirty="0" smtClean="0"/>
              <a:t>Dr Bruno Bettelheim</a:t>
            </a:r>
          </a:p>
          <a:p>
            <a:pPr marL="228600" indent="-228600">
              <a:buFont typeface="+mj-lt"/>
              <a:buNone/>
            </a:pPr>
            <a:r>
              <a:rPr lang="en-GB" baseline="0" dirty="0" smtClean="0"/>
              <a:t>Born in Vienna, </a:t>
            </a:r>
            <a:r>
              <a:rPr lang="en-GB" baseline="0" dirty="0" err="1" smtClean="0"/>
              <a:t>Autria-Hungrian</a:t>
            </a:r>
            <a:endParaRPr lang="en-GB" baseline="0" dirty="0" smtClean="0"/>
          </a:p>
          <a:p>
            <a:pPr marL="228600" indent="-228600">
              <a:buFont typeface="+mj-lt"/>
              <a:buNone/>
            </a:pPr>
            <a:r>
              <a:rPr lang="en-GB" baseline="0" dirty="0" smtClean="0"/>
              <a:t>Experienced Nazi concentration camp between 1938 and 1939 before being released during an Amnesty for Hitler’s birthday.</a:t>
            </a:r>
          </a:p>
          <a:p>
            <a:pPr marL="228600" indent="-228600">
              <a:buFont typeface="+mj-lt"/>
              <a:buNone/>
            </a:pPr>
            <a:r>
              <a:rPr lang="en-GB" baseline="0" dirty="0" smtClean="0"/>
              <a:t>Emigrated to America</a:t>
            </a:r>
          </a:p>
          <a:p>
            <a:pPr marL="228600" indent="-228600">
              <a:buFont typeface="+mj-lt"/>
              <a:buNone/>
            </a:pPr>
            <a:r>
              <a:rPr lang="en-GB" baseline="0" dirty="0" smtClean="0"/>
              <a:t>Noticed social withdrawal of individuals placed in extreme environments</a:t>
            </a:r>
          </a:p>
          <a:p>
            <a:pPr marL="228600" indent="-228600">
              <a:buFont typeface="+mj-lt"/>
              <a:buNone/>
            </a:pPr>
            <a:r>
              <a:rPr lang="en-GB" baseline="0" dirty="0" err="1" smtClean="0"/>
              <a:t>Psychoanalytics</a:t>
            </a:r>
            <a:r>
              <a:rPr lang="en-GB" baseline="0" dirty="0" smtClean="0"/>
              <a:t> – decided that children must have been in an extreme environment</a:t>
            </a:r>
          </a:p>
          <a:p>
            <a:pPr marL="228600" indent="-228600">
              <a:buFont typeface="+mj-lt"/>
              <a:buNone/>
            </a:pPr>
            <a:r>
              <a:rPr lang="en-GB" baseline="0" dirty="0" smtClean="0"/>
              <a:t>Experienced mortal fear in response to mother’s </a:t>
            </a:r>
            <a:r>
              <a:rPr lang="en-GB" baseline="0" dirty="0" err="1" smtClean="0"/>
              <a:t>unwanting</a:t>
            </a:r>
            <a:r>
              <a:rPr lang="en-GB" baseline="0" dirty="0" smtClean="0"/>
              <a:t> and unloving interaction</a:t>
            </a:r>
          </a:p>
          <a:p>
            <a:pPr marL="228600" indent="-228600">
              <a:buFont typeface="+mj-lt"/>
              <a:buNone/>
            </a:pPr>
            <a:r>
              <a:rPr lang="en-GB" baseline="0" dirty="0" smtClean="0"/>
              <a:t>Cold refrigerator mother</a:t>
            </a:r>
          </a:p>
          <a:p>
            <a:pPr marL="228600" indent="-228600">
              <a:buFont typeface="+mj-lt"/>
              <a:buNone/>
            </a:pPr>
            <a:endParaRPr lang="en-GB" baseline="0" dirty="0" smtClean="0"/>
          </a:p>
          <a:p>
            <a:pPr marL="228600" indent="-228600">
              <a:buFont typeface="+mj-lt"/>
              <a:buNone/>
            </a:pPr>
            <a:r>
              <a:rPr lang="en-GB" baseline="0" dirty="0" smtClean="0"/>
              <a:t>Dr Bernard Rimland</a:t>
            </a:r>
          </a:p>
          <a:p>
            <a:pPr marL="228600" indent="-228600">
              <a:buFont typeface="+mj-lt"/>
              <a:buNone/>
            </a:pPr>
            <a:r>
              <a:rPr lang="en-GB" baseline="0" dirty="0" smtClean="0"/>
              <a:t>Twins with Autism</a:t>
            </a:r>
          </a:p>
          <a:p>
            <a:pPr marL="228600" indent="-228600">
              <a:buFont typeface="+mj-lt"/>
              <a:buNone/>
            </a:pPr>
            <a:r>
              <a:rPr lang="en-GB" baseline="0" dirty="0" smtClean="0"/>
              <a:t>Many examples of only one affected</a:t>
            </a:r>
          </a:p>
          <a:p>
            <a:pPr marL="228600" indent="-228600">
              <a:buFont typeface="+mj-lt"/>
              <a:buNone/>
            </a:pPr>
            <a:r>
              <a:rPr lang="en-GB" baseline="0" dirty="0" err="1" smtClean="0"/>
              <a:t>Contradictes</a:t>
            </a:r>
            <a:r>
              <a:rPr lang="en-GB" baseline="0" dirty="0" smtClean="0"/>
              <a:t> </a:t>
            </a:r>
            <a:r>
              <a:rPr lang="en-GB" baseline="0" dirty="0" err="1" smtClean="0"/>
              <a:t>psychoanlaytic</a:t>
            </a:r>
            <a:r>
              <a:rPr lang="en-GB" baseline="0" dirty="0" smtClean="0"/>
              <a:t> theory</a:t>
            </a:r>
          </a:p>
          <a:p>
            <a:pPr marL="228600" indent="-228600">
              <a:buFont typeface="+mj-lt"/>
              <a:buNone/>
            </a:pPr>
            <a:r>
              <a:rPr lang="en-GB" baseline="0" dirty="0" err="1" smtClean="0"/>
              <a:t>Genetical</a:t>
            </a:r>
            <a:r>
              <a:rPr lang="en-GB" baseline="0" dirty="0" smtClean="0"/>
              <a:t> Biological Basis</a:t>
            </a:r>
          </a:p>
          <a:p>
            <a:pPr marL="228600" indent="-228600">
              <a:buFont typeface="+mj-lt"/>
              <a:buNone/>
            </a:pPr>
            <a:endParaRPr lang="en-GB" baseline="0" dirty="0" smtClean="0"/>
          </a:p>
          <a:p>
            <a:pPr marL="228600" indent="-228600">
              <a:buFont typeface="+mj-lt"/>
              <a:buNone/>
            </a:pPr>
            <a:r>
              <a:rPr lang="en-GB" baseline="0" dirty="0" smtClean="0"/>
              <a:t>Dr Nancy </a:t>
            </a:r>
            <a:r>
              <a:rPr lang="en-GB" baseline="0" dirty="0" err="1" smtClean="0"/>
              <a:t>Minshew</a:t>
            </a:r>
            <a:endParaRPr lang="en-GB" baseline="0" dirty="0" smtClean="0"/>
          </a:p>
          <a:p>
            <a:pPr marL="228600" indent="-228600">
              <a:buFont typeface="+mj-lt"/>
              <a:buNone/>
            </a:pPr>
            <a:r>
              <a:rPr lang="en-GB" baseline="0" dirty="0" smtClean="0"/>
              <a:t>Clearly a neurological disorder</a:t>
            </a:r>
          </a:p>
          <a:p>
            <a:pPr marL="228600" indent="-228600">
              <a:buFont typeface="+mj-lt"/>
              <a:buNone/>
            </a:pPr>
            <a:r>
              <a:rPr lang="en-GB" baseline="0" dirty="0" smtClean="0"/>
              <a:t>Brain abnormalities are observable – structural differences</a:t>
            </a:r>
          </a:p>
          <a:p>
            <a:pPr marL="228600" indent="-228600">
              <a:buFont typeface="+mj-lt"/>
              <a:buNone/>
            </a:pPr>
            <a:r>
              <a:rPr lang="en-GB" baseline="0" dirty="0" smtClean="0"/>
              <a:t>Different regions are not well connected</a:t>
            </a:r>
          </a:p>
          <a:p>
            <a:pPr marL="228600" indent="-228600">
              <a:buFont typeface="+mj-lt"/>
              <a:buNone/>
            </a:pPr>
            <a:r>
              <a:rPr lang="en-GB" baseline="0" dirty="0" smtClean="0"/>
              <a:t>People experience the world very differently</a:t>
            </a:r>
          </a:p>
          <a:p>
            <a:pPr marL="228600" indent="-228600">
              <a:buFont typeface="+mj-lt"/>
              <a:buNone/>
            </a:pPr>
            <a:endParaRPr lang="en-GB" baseline="0" dirty="0" smtClean="0"/>
          </a:p>
          <a:p>
            <a:pPr marL="228600" indent="-228600">
              <a:buFont typeface="+mj-lt"/>
              <a:buNone/>
            </a:pPr>
            <a:r>
              <a:rPr lang="en-GB" baseline="0" dirty="0" smtClean="0"/>
              <a:t>Dr Matthew Anderson</a:t>
            </a:r>
          </a:p>
          <a:p>
            <a:pPr marL="228600" indent="-228600">
              <a:buFont typeface="+mj-lt"/>
              <a:buNone/>
            </a:pPr>
            <a:r>
              <a:rPr lang="en-GB" baseline="0" dirty="0" smtClean="0"/>
              <a:t>Genetic Copy Number Variations (</a:t>
            </a:r>
            <a:r>
              <a:rPr lang="en-GB" baseline="0" dirty="0" err="1" smtClean="0"/>
              <a:t>eg</a:t>
            </a:r>
            <a:r>
              <a:rPr lang="en-GB" baseline="0" dirty="0" smtClean="0"/>
              <a:t> 15q11-13 duplication of this most common in autistic individuals, deletion of gene causes </a:t>
            </a:r>
            <a:r>
              <a:rPr lang="en-GB" baseline="0" dirty="0" err="1" smtClean="0"/>
              <a:t>Angelman</a:t>
            </a:r>
            <a:r>
              <a:rPr lang="en-GB" baseline="0" dirty="0" smtClean="0"/>
              <a:t> Syndrome)</a:t>
            </a:r>
          </a:p>
          <a:p>
            <a:pPr marL="228600" indent="-228600">
              <a:buFont typeface="+mj-lt"/>
              <a:buNone/>
            </a:pPr>
            <a:endParaRPr lang="en-GB" baseline="0" dirty="0" smtClean="0"/>
          </a:p>
          <a:p>
            <a:pPr marL="228600" indent="-228600">
              <a:buFont typeface="+mj-lt"/>
              <a:buNone/>
            </a:pPr>
            <a:endParaRPr lang="en-GB" baseline="0" dirty="0" smtClean="0"/>
          </a:p>
          <a:p>
            <a:pPr marL="228600" indent="-228600">
              <a:buFont typeface="+mj-lt"/>
              <a:buNone/>
            </a:pPr>
            <a:endParaRPr lang="en-GB" baseline="0" dirty="0" smtClean="0"/>
          </a:p>
          <a:p>
            <a:pPr marL="228600" indent="-228600">
              <a:buFont typeface="+mj-lt"/>
              <a:buNone/>
            </a:pPr>
            <a:endParaRPr lang="en-GB" baseline="0" dirty="0" smtClean="0"/>
          </a:p>
        </p:txBody>
      </p:sp>
      <p:sp>
        <p:nvSpPr>
          <p:cNvPr id="4" name="Slide Number Placeholder 3"/>
          <p:cNvSpPr>
            <a:spLocks noGrp="1"/>
          </p:cNvSpPr>
          <p:nvPr>
            <p:ph type="sldNum" sz="quarter" idx="10"/>
          </p:nvPr>
        </p:nvSpPr>
        <p:spPr/>
        <p:txBody>
          <a:bodyPr/>
          <a:lstStyle/>
          <a:p>
            <a:fld id="{F11E70BB-F7A4-4175-BDCD-D40843438625}" type="slidenum">
              <a:rPr lang="en-GB" smtClean="0">
                <a:solidFill>
                  <a:prstClr val="black"/>
                </a:solidFill>
              </a:rPr>
              <a:pPr/>
              <a:t>5</a:t>
            </a:fld>
            <a:endParaRPr lang="en-GB">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0810155-AC64-4340-9FC0-10BD42184B56}" type="slidenum">
              <a:rPr lang="en-GB" smtClean="0">
                <a:solidFill>
                  <a:prstClr val="black"/>
                </a:solidFill>
              </a:rPr>
              <a:pPr/>
              <a:t>52</a:t>
            </a:fld>
            <a:endParaRPr lang="en-GB">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DO</a:t>
            </a:r>
            <a:r>
              <a:rPr lang="en-GB" baseline="0" dirty="0" smtClean="0"/>
              <a:t> NOT ADJUST PICTURE SIZE!!!!!</a:t>
            </a:r>
          </a:p>
          <a:p>
            <a:endParaRPr lang="en-GB" dirty="0"/>
          </a:p>
        </p:txBody>
      </p:sp>
      <p:sp>
        <p:nvSpPr>
          <p:cNvPr id="4" name="Slide Number Placeholder 3"/>
          <p:cNvSpPr>
            <a:spLocks noGrp="1"/>
          </p:cNvSpPr>
          <p:nvPr>
            <p:ph type="sldNum" sz="quarter" idx="10"/>
          </p:nvPr>
        </p:nvSpPr>
        <p:spPr/>
        <p:txBody>
          <a:bodyPr/>
          <a:lstStyle/>
          <a:p>
            <a:fld id="{D0810155-AC64-4340-9FC0-10BD42184B56}" type="slidenum">
              <a:rPr lang="en-GB" smtClean="0">
                <a:solidFill>
                  <a:prstClr val="black"/>
                </a:solidFill>
              </a:rPr>
              <a:pPr/>
              <a:t>58</a:t>
            </a:fld>
            <a:endParaRPr lang="en-GB">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1E70BB-F7A4-4175-BDCD-D40843438625}" type="slidenum">
              <a:rPr lang="en-GB">
                <a:solidFill>
                  <a:prstClr val="black"/>
                </a:solidFill>
              </a:rPr>
              <a:pPr/>
              <a:t>97</a:t>
            </a:fld>
            <a:endParaRPr lang="en-GB">
              <a:solidFill>
                <a:prstClr val="black"/>
              </a:solidFill>
            </a:endParaRPr>
          </a:p>
        </p:txBody>
      </p:sp>
    </p:spTree>
    <p:extLst>
      <p:ext uri="{BB962C8B-B14F-4D97-AF65-F5344CB8AC3E}">
        <p14:creationId xmlns:p14="http://schemas.microsoft.com/office/powerpoint/2010/main" val="806994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1E70BB-F7A4-4175-BDCD-D40843438625}" type="slidenum">
              <a:rPr lang="en-GB">
                <a:solidFill>
                  <a:prstClr val="black"/>
                </a:solidFill>
              </a:rPr>
              <a:pPr/>
              <a:t>98</a:t>
            </a:fld>
            <a:endParaRPr lang="en-GB">
              <a:solidFill>
                <a:prstClr val="black"/>
              </a:solidFill>
            </a:endParaRPr>
          </a:p>
        </p:txBody>
      </p:sp>
    </p:spTree>
    <p:extLst>
      <p:ext uri="{BB962C8B-B14F-4D97-AF65-F5344CB8AC3E}">
        <p14:creationId xmlns:p14="http://schemas.microsoft.com/office/powerpoint/2010/main" val="3834617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1E70BB-F7A4-4175-BDCD-D40843438625}" type="slidenum">
              <a:rPr lang="en-GB">
                <a:solidFill>
                  <a:prstClr val="black"/>
                </a:solidFill>
              </a:rPr>
              <a:pPr/>
              <a:t>102</a:t>
            </a:fld>
            <a:endParaRPr lang="en-GB">
              <a:solidFill>
                <a:prstClr val="black"/>
              </a:solidFill>
            </a:endParaRPr>
          </a:p>
        </p:txBody>
      </p:sp>
    </p:spTree>
    <p:extLst>
      <p:ext uri="{BB962C8B-B14F-4D97-AF65-F5344CB8AC3E}">
        <p14:creationId xmlns:p14="http://schemas.microsoft.com/office/powerpoint/2010/main" val="3215120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11E70BB-F7A4-4175-BDCD-D40843438625}" type="slidenum">
              <a:rPr lang="en-GB" smtClean="0">
                <a:solidFill>
                  <a:prstClr val="black"/>
                </a:solidFill>
              </a:rPr>
              <a:pPr/>
              <a:t>113</a:t>
            </a:fld>
            <a:endParaRPr lang="en-GB">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11E70BB-F7A4-4175-BDCD-D40843438625}" type="slidenum">
              <a:rPr lang="en-GB" smtClean="0">
                <a:solidFill>
                  <a:prstClr val="black"/>
                </a:solidFill>
              </a:rPr>
              <a:pPr/>
              <a:t>116</a:t>
            </a:fld>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11E70BB-F7A4-4175-BDCD-D40843438625}" type="slidenum">
              <a:rPr lang="en-GB" smtClean="0">
                <a:solidFill>
                  <a:prstClr val="black"/>
                </a:solidFill>
              </a:rPr>
              <a:pPr/>
              <a:t>117</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11E70BB-F7A4-4175-BDCD-D40843438625}" type="slidenum">
              <a:rPr lang="en-GB" smtClean="0">
                <a:solidFill>
                  <a:prstClr val="black"/>
                </a:solidFill>
              </a:rPr>
              <a:pPr/>
              <a:t>118</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11E70BB-F7A4-4175-BDCD-D40843438625}" type="slidenum">
              <a:rPr lang="en-GB" smtClean="0">
                <a:solidFill>
                  <a:prstClr val="black"/>
                </a:solidFill>
              </a:rPr>
              <a:pPr/>
              <a:t>119</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Semantic – the meaning of language</a:t>
            </a:r>
          </a:p>
          <a:p>
            <a:r>
              <a:rPr lang="en-GB" sz="1200" dirty="0" smtClean="0"/>
              <a:t>Pragmatic – the functional use of language – how it is used in context.</a:t>
            </a:r>
          </a:p>
          <a:p>
            <a:r>
              <a:rPr lang="en-GB" sz="1200" dirty="0" smtClean="0"/>
              <a:t>Literal – not deviating from the exact meaning of language (non figurative / idiomatic / euphemistic)</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11E70BB-F7A4-4175-BDCD-D40843438625}" type="slidenum">
              <a:rPr lang="en-GB" smtClean="0">
                <a:solidFill>
                  <a:prstClr val="black"/>
                </a:solidFill>
              </a:rPr>
              <a:pPr/>
              <a:t>16</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11E70BB-F7A4-4175-BDCD-D40843438625}" type="slidenum">
              <a:rPr lang="en-GB" smtClean="0">
                <a:solidFill>
                  <a:prstClr val="black"/>
                </a:solidFill>
              </a:rPr>
              <a:pPr/>
              <a:t>17</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GB" sz="1600" b="1" dirty="0" smtClean="0">
                <a:cs typeface="Times New Roman" pitchFamily="18" charset="0"/>
              </a:rPr>
              <a:t>Friendships</a:t>
            </a:r>
            <a:endParaRPr lang="en-GB" sz="1600" dirty="0" smtClean="0">
              <a:cs typeface="Times New Roman" pitchFamily="18" charset="0"/>
            </a:endParaRPr>
          </a:p>
          <a:p>
            <a:pPr lvl="1">
              <a:lnSpc>
                <a:spcPct val="90000"/>
              </a:lnSpc>
            </a:pPr>
            <a:r>
              <a:rPr lang="en-GB" sz="1600" dirty="0" smtClean="0"/>
              <a:t>Difficulty playing with other children</a:t>
            </a:r>
          </a:p>
          <a:p>
            <a:pPr lvl="1">
              <a:lnSpc>
                <a:spcPct val="90000"/>
              </a:lnSpc>
            </a:pPr>
            <a:r>
              <a:rPr lang="en-GB" sz="1600" dirty="0" smtClean="0"/>
              <a:t>Rules of social play – ‘The Unwritten Rules’</a:t>
            </a:r>
          </a:p>
          <a:p>
            <a:pPr lvl="1">
              <a:lnSpc>
                <a:spcPct val="90000"/>
              </a:lnSpc>
            </a:pPr>
            <a:r>
              <a:rPr lang="en-GB" sz="1600" dirty="0" smtClean="0"/>
              <a:t>Lack of innate drive to be a social being</a:t>
            </a:r>
          </a:p>
          <a:p>
            <a:pPr>
              <a:lnSpc>
                <a:spcPct val="90000"/>
              </a:lnSpc>
              <a:buFontTx/>
              <a:buNone/>
            </a:pPr>
            <a:r>
              <a:rPr lang="en-GB" sz="1600" dirty="0" smtClean="0">
                <a:cs typeface="Times New Roman" pitchFamily="18" charset="0"/>
              </a:rPr>
              <a:t> </a:t>
            </a:r>
            <a:endParaRPr lang="en-GB" sz="1600" b="1" dirty="0" smtClean="0">
              <a:cs typeface="Times New Roman" pitchFamily="18" charset="0"/>
            </a:endParaRPr>
          </a:p>
          <a:p>
            <a:pPr>
              <a:lnSpc>
                <a:spcPct val="90000"/>
              </a:lnSpc>
            </a:pPr>
            <a:r>
              <a:rPr lang="en-GB" sz="1600" b="1" dirty="0" smtClean="0">
                <a:cs typeface="Times New Roman" pitchFamily="18" charset="0"/>
              </a:rPr>
              <a:t>Social Conventions</a:t>
            </a:r>
          </a:p>
          <a:p>
            <a:pPr lvl="1">
              <a:lnSpc>
                <a:spcPct val="90000"/>
              </a:lnSpc>
            </a:pPr>
            <a:r>
              <a:rPr lang="en-GB" sz="1600" dirty="0" smtClean="0"/>
              <a:t>Inappropriate comments and actions</a:t>
            </a:r>
          </a:p>
          <a:p>
            <a:pPr lvl="1">
              <a:lnSpc>
                <a:spcPct val="90000"/>
              </a:lnSpc>
            </a:pPr>
            <a:r>
              <a:rPr lang="en-GB" sz="1600" dirty="0" smtClean="0"/>
              <a:t>Difficulty with proximity</a:t>
            </a:r>
            <a:endParaRPr lang="en-GB" sz="1600" dirty="0" smtClean="0">
              <a:cs typeface="Times New Roman" pitchFamily="18" charset="0"/>
            </a:endParaRPr>
          </a:p>
          <a:p>
            <a:pPr>
              <a:lnSpc>
                <a:spcPct val="90000"/>
              </a:lnSpc>
              <a:buFontTx/>
              <a:buNone/>
            </a:pPr>
            <a:endParaRPr lang="en-GB" sz="1600" b="1" dirty="0" smtClean="0">
              <a:cs typeface="Times New Roman" pitchFamily="18" charset="0"/>
            </a:endParaRPr>
          </a:p>
          <a:p>
            <a:pPr>
              <a:lnSpc>
                <a:spcPct val="90000"/>
              </a:lnSpc>
            </a:pPr>
            <a:r>
              <a:rPr lang="en-GB" sz="1600" b="1" dirty="0" smtClean="0">
                <a:cs typeface="Times New Roman" pitchFamily="18" charset="0"/>
              </a:rPr>
              <a:t>Empathy</a:t>
            </a:r>
          </a:p>
          <a:p>
            <a:pPr lvl="1">
              <a:lnSpc>
                <a:spcPct val="90000"/>
              </a:lnSpc>
            </a:pPr>
            <a:r>
              <a:rPr lang="en-GB" sz="1600" dirty="0" smtClean="0">
                <a:cs typeface="Times New Roman" pitchFamily="18" charset="0"/>
              </a:rPr>
              <a:t>Doesn’t recognise other people’s feelings</a:t>
            </a:r>
          </a:p>
          <a:p>
            <a:pPr lvl="1">
              <a:lnSpc>
                <a:spcPct val="90000"/>
              </a:lnSpc>
            </a:pPr>
            <a:r>
              <a:rPr lang="en-GB" sz="1600" dirty="0" smtClean="0">
                <a:cs typeface="Times New Roman" pitchFamily="18" charset="0"/>
              </a:rPr>
              <a:t> Expects other people to know their thoughts, experiences and feelings.</a:t>
            </a:r>
          </a:p>
          <a:p>
            <a:pPr>
              <a:lnSpc>
                <a:spcPct val="90000"/>
              </a:lnSpc>
              <a:buFontTx/>
              <a:buNone/>
            </a:pPr>
            <a:r>
              <a:rPr lang="en-GB" sz="1600" b="1" dirty="0" smtClean="0">
                <a:cs typeface="Times New Roman" pitchFamily="18" charset="0"/>
              </a:rPr>
              <a:t> </a:t>
            </a:r>
          </a:p>
          <a:p>
            <a:pPr>
              <a:lnSpc>
                <a:spcPct val="90000"/>
              </a:lnSpc>
            </a:pPr>
            <a:r>
              <a:rPr lang="en-GB" sz="1600" b="1" dirty="0" smtClean="0">
                <a:cs typeface="Times New Roman" pitchFamily="18" charset="0"/>
              </a:rPr>
              <a:t>Social Cues</a:t>
            </a:r>
          </a:p>
          <a:p>
            <a:pPr lvl="1">
              <a:lnSpc>
                <a:spcPct val="90000"/>
              </a:lnSpc>
            </a:pPr>
            <a:r>
              <a:rPr lang="en-GB" sz="1600" dirty="0" smtClean="0"/>
              <a:t>Poor turn taking in conversations</a:t>
            </a:r>
          </a:p>
          <a:p>
            <a:pPr lvl="1">
              <a:lnSpc>
                <a:spcPct val="90000"/>
              </a:lnSpc>
            </a:pPr>
            <a:r>
              <a:rPr lang="en-GB" sz="1600" dirty="0" smtClean="0"/>
              <a:t>Poor timing</a:t>
            </a:r>
          </a:p>
          <a:p>
            <a:pPr lvl="1">
              <a:lnSpc>
                <a:spcPct val="90000"/>
              </a:lnSpc>
              <a:buFontTx/>
              <a:buNone/>
            </a:pPr>
            <a:r>
              <a:rPr lang="en-GB" sz="1600" b="1" dirty="0" smtClean="0">
                <a:cs typeface="Times New Roman" pitchFamily="18" charset="0"/>
              </a:rPr>
              <a:t> </a:t>
            </a:r>
          </a:p>
          <a:p>
            <a:pPr>
              <a:lnSpc>
                <a:spcPct val="90000"/>
              </a:lnSpc>
            </a:pPr>
            <a:r>
              <a:rPr lang="en-GB" sz="1600" b="1" dirty="0" smtClean="0">
                <a:cs typeface="Times New Roman" pitchFamily="18" charset="0"/>
              </a:rPr>
              <a:t>Body language</a:t>
            </a:r>
          </a:p>
          <a:p>
            <a:pPr lvl="1">
              <a:lnSpc>
                <a:spcPct val="90000"/>
              </a:lnSpc>
            </a:pPr>
            <a:r>
              <a:rPr lang="en-GB" sz="1600" dirty="0" smtClean="0"/>
              <a:t>Misses the signals</a:t>
            </a:r>
          </a:p>
          <a:p>
            <a:pPr lvl="1">
              <a:lnSpc>
                <a:spcPct val="90000"/>
              </a:lnSpc>
            </a:pPr>
            <a:r>
              <a:rPr lang="en-GB" sz="1600" dirty="0" smtClean="0">
                <a:cs typeface="Times New Roman" pitchFamily="18" charset="0"/>
              </a:rPr>
              <a:t>Non-verbal communication</a:t>
            </a:r>
            <a:r>
              <a:rPr lang="en-GB" sz="1600" dirty="0" smtClean="0"/>
              <a:t> </a:t>
            </a:r>
          </a:p>
        </p:txBody>
      </p:sp>
      <p:sp>
        <p:nvSpPr>
          <p:cNvPr id="4" name="Slide Number Placeholder 3"/>
          <p:cNvSpPr>
            <a:spLocks noGrp="1"/>
          </p:cNvSpPr>
          <p:nvPr>
            <p:ph type="sldNum" sz="quarter" idx="10"/>
          </p:nvPr>
        </p:nvSpPr>
        <p:spPr/>
        <p:txBody>
          <a:bodyPr/>
          <a:lstStyle/>
          <a:p>
            <a:fld id="{F11E70BB-F7A4-4175-BDCD-D40843438625}" type="slidenum">
              <a:rPr lang="en-GB" smtClean="0">
                <a:solidFill>
                  <a:prstClr val="black"/>
                </a:solidFill>
              </a:rPr>
              <a:pPr/>
              <a:t>19</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r>
              <a:rPr lang="en-GB" sz="1600" b="1" dirty="0" smtClean="0">
                <a:cs typeface="Times New Roman" pitchFamily="18" charset="0"/>
              </a:rPr>
              <a:t>Imagination</a:t>
            </a:r>
            <a:endParaRPr lang="en-GB" sz="1600" dirty="0" smtClean="0">
              <a:cs typeface="Times New Roman" pitchFamily="18" charset="0"/>
            </a:endParaRPr>
          </a:p>
          <a:p>
            <a:pPr lvl="1">
              <a:lnSpc>
                <a:spcPct val="90000"/>
              </a:lnSpc>
            </a:pPr>
            <a:r>
              <a:rPr lang="en-GB" sz="1600" dirty="0" smtClean="0">
                <a:cs typeface="Times New Roman" pitchFamily="18" charset="0"/>
              </a:rPr>
              <a:t>Pretend play</a:t>
            </a:r>
          </a:p>
          <a:p>
            <a:pPr lvl="1">
              <a:lnSpc>
                <a:spcPct val="90000"/>
              </a:lnSpc>
            </a:pPr>
            <a:r>
              <a:rPr lang="en-GB" sz="1600" dirty="0" smtClean="0">
                <a:cs typeface="Times New Roman" pitchFamily="18" charset="0"/>
              </a:rPr>
              <a:t>Fiction books</a:t>
            </a:r>
          </a:p>
          <a:p>
            <a:pPr lvl="1">
              <a:lnSpc>
                <a:spcPct val="90000"/>
              </a:lnSpc>
            </a:pPr>
            <a:r>
              <a:rPr lang="en-GB" sz="1600" dirty="0" smtClean="0">
                <a:cs typeface="Times New Roman" pitchFamily="18" charset="0"/>
              </a:rPr>
              <a:t>Free choice / Dead time</a:t>
            </a:r>
          </a:p>
          <a:p>
            <a:pPr lvl="1">
              <a:lnSpc>
                <a:spcPct val="90000"/>
              </a:lnSpc>
            </a:pPr>
            <a:r>
              <a:rPr lang="en-GB" sz="1600" dirty="0" smtClean="0">
                <a:cs typeface="Times New Roman" pitchFamily="18" charset="0"/>
              </a:rPr>
              <a:t>Creative writing</a:t>
            </a:r>
          </a:p>
          <a:p>
            <a:pPr>
              <a:lnSpc>
                <a:spcPct val="90000"/>
              </a:lnSpc>
              <a:buFontTx/>
              <a:buNone/>
            </a:pPr>
            <a:r>
              <a:rPr lang="en-GB" sz="1600" b="1" dirty="0" smtClean="0">
                <a:cs typeface="Times New Roman" pitchFamily="18" charset="0"/>
              </a:rPr>
              <a:t> </a:t>
            </a:r>
          </a:p>
          <a:p>
            <a:pPr>
              <a:lnSpc>
                <a:spcPct val="90000"/>
              </a:lnSpc>
            </a:pPr>
            <a:r>
              <a:rPr lang="en-GB" sz="1600" b="1" dirty="0" smtClean="0">
                <a:cs typeface="Times New Roman" pitchFamily="18" charset="0"/>
              </a:rPr>
              <a:t>Interests and Obsessions</a:t>
            </a:r>
          </a:p>
          <a:p>
            <a:pPr lvl="1">
              <a:lnSpc>
                <a:spcPct val="90000"/>
              </a:lnSpc>
            </a:pPr>
            <a:r>
              <a:rPr lang="en-GB" sz="1600" dirty="0" smtClean="0"/>
              <a:t>All encompassing</a:t>
            </a:r>
          </a:p>
          <a:p>
            <a:pPr lvl="1">
              <a:lnSpc>
                <a:spcPct val="90000"/>
              </a:lnSpc>
            </a:pPr>
            <a:r>
              <a:rPr lang="en-GB" sz="1600" dirty="0" smtClean="0"/>
              <a:t>May not reflect culturally ‘normal’ interest</a:t>
            </a:r>
            <a:r>
              <a:rPr lang="en-GB" sz="1600" dirty="0" smtClean="0">
                <a:cs typeface="Times New Roman" pitchFamily="18" charset="0"/>
              </a:rPr>
              <a:t> </a:t>
            </a:r>
          </a:p>
          <a:p>
            <a:pPr>
              <a:lnSpc>
                <a:spcPct val="90000"/>
              </a:lnSpc>
              <a:buFontTx/>
              <a:buNone/>
            </a:pPr>
            <a:endParaRPr lang="en-GB" sz="1600" b="1" dirty="0" smtClean="0">
              <a:cs typeface="Times New Roman" pitchFamily="18" charset="0"/>
            </a:endParaRPr>
          </a:p>
          <a:p>
            <a:pPr>
              <a:lnSpc>
                <a:spcPct val="90000"/>
              </a:lnSpc>
            </a:pPr>
            <a:r>
              <a:rPr lang="en-GB" sz="1600" b="1" dirty="0" smtClean="0">
                <a:cs typeface="Times New Roman" pitchFamily="18" charset="0"/>
              </a:rPr>
              <a:t>Routines</a:t>
            </a:r>
            <a:r>
              <a:rPr lang="en-GB" sz="1600" dirty="0" smtClean="0">
                <a:cs typeface="Times New Roman" pitchFamily="18" charset="0"/>
              </a:rPr>
              <a:t> </a:t>
            </a:r>
          </a:p>
          <a:p>
            <a:pPr lvl="1">
              <a:lnSpc>
                <a:spcPct val="90000"/>
              </a:lnSpc>
            </a:pPr>
            <a:r>
              <a:rPr lang="en-GB" sz="1600" dirty="0" smtClean="0">
                <a:cs typeface="Times New Roman" pitchFamily="18" charset="0"/>
              </a:rPr>
              <a:t>Loves repetition and rules / Hates rules to be broken</a:t>
            </a:r>
          </a:p>
          <a:p>
            <a:pPr lvl="1">
              <a:lnSpc>
                <a:spcPct val="90000"/>
              </a:lnSpc>
            </a:pPr>
            <a:r>
              <a:rPr lang="en-GB" sz="1600" dirty="0" smtClean="0">
                <a:cs typeface="Times New Roman" pitchFamily="18" charset="0"/>
              </a:rPr>
              <a:t>Changed routines without warning</a:t>
            </a:r>
          </a:p>
          <a:p>
            <a:pPr lvl="1">
              <a:lnSpc>
                <a:spcPct val="90000"/>
              </a:lnSpc>
            </a:pPr>
            <a:r>
              <a:rPr lang="en-GB" sz="1600" dirty="0" smtClean="0">
                <a:cs typeface="Times New Roman" pitchFamily="18" charset="0"/>
              </a:rPr>
              <a:t>Poor organisational skills</a:t>
            </a:r>
          </a:p>
          <a:p>
            <a:pPr>
              <a:lnSpc>
                <a:spcPct val="90000"/>
              </a:lnSpc>
              <a:buFontTx/>
              <a:buNone/>
            </a:pPr>
            <a:endParaRPr lang="en-GB" sz="1600" dirty="0" smtClean="0">
              <a:cs typeface="Times New Roman" pitchFamily="18" charset="0"/>
            </a:endParaRPr>
          </a:p>
          <a:p>
            <a:pPr>
              <a:lnSpc>
                <a:spcPct val="90000"/>
              </a:lnSpc>
            </a:pPr>
            <a:r>
              <a:rPr lang="en-GB" sz="1600" dirty="0" smtClean="0">
                <a:cs typeface="Times New Roman" pitchFamily="18" charset="0"/>
              </a:rPr>
              <a:t>Difficulty seeing another person’s point of view</a:t>
            </a:r>
            <a:r>
              <a:rPr lang="en-GB" sz="1600" dirty="0" smtClean="0"/>
              <a:t> </a:t>
            </a:r>
          </a:p>
          <a:p>
            <a:endParaRPr lang="en-GB" dirty="0"/>
          </a:p>
        </p:txBody>
      </p:sp>
      <p:sp>
        <p:nvSpPr>
          <p:cNvPr id="4" name="Slide Number Placeholder 3"/>
          <p:cNvSpPr>
            <a:spLocks noGrp="1"/>
          </p:cNvSpPr>
          <p:nvPr>
            <p:ph type="sldNum" sz="quarter" idx="10"/>
          </p:nvPr>
        </p:nvSpPr>
        <p:spPr/>
        <p:txBody>
          <a:bodyPr/>
          <a:lstStyle/>
          <a:p>
            <a:fld id="{F11E70BB-F7A4-4175-BDCD-D40843438625}" type="slidenum">
              <a:rPr lang="en-GB" smtClean="0">
                <a:solidFill>
                  <a:prstClr val="black"/>
                </a:solidFill>
              </a:rPr>
              <a:pPr/>
              <a:t>20</a:t>
            </a:fld>
            <a:endParaRPr lang="en-GB">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11E70BB-F7A4-4175-BDCD-D40843438625}" type="slidenum">
              <a:rPr lang="en-GB">
                <a:solidFill>
                  <a:prstClr val="black"/>
                </a:solidFill>
              </a:rPr>
              <a:pPr/>
              <a:t>22</a:t>
            </a:fld>
            <a:endParaRPr lang="en-GB">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11E70BB-F7A4-4175-BDCD-D40843438625}" type="slidenum">
              <a:rPr lang="en-GB" smtClean="0">
                <a:solidFill>
                  <a:prstClr val="black"/>
                </a:solidFill>
              </a:rPr>
              <a:pPr/>
              <a:t>35</a:t>
            </a:fld>
            <a:endParaRPr lang="en-GB">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1E70BB-F7A4-4175-BDCD-D40843438625}" type="slidenum">
              <a:rPr lang="en-GB">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3215120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(Words with dual meaning)</a:t>
            </a:r>
            <a:endParaRPr lang="en-GB" dirty="0"/>
          </a:p>
        </p:txBody>
      </p:sp>
      <p:sp>
        <p:nvSpPr>
          <p:cNvPr id="4" name="Slide Number Placeholder 3"/>
          <p:cNvSpPr>
            <a:spLocks noGrp="1"/>
          </p:cNvSpPr>
          <p:nvPr>
            <p:ph type="sldNum" sz="quarter" idx="10"/>
          </p:nvPr>
        </p:nvSpPr>
        <p:spPr/>
        <p:txBody>
          <a:bodyPr/>
          <a:lstStyle/>
          <a:p>
            <a:fld id="{D0810155-AC64-4340-9FC0-10BD42184B56}" type="slidenum">
              <a:rPr lang="en-GB" smtClean="0">
                <a:solidFill>
                  <a:prstClr val="black"/>
                </a:solidFill>
              </a:rPr>
              <a:pPr/>
              <a:t>51</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DBF5F9"/>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CCD1426-E7CA-4955-BFD1-08328FE79CBE}" type="datetimeFigureOut">
              <a:rPr lang="en-GB"/>
              <a:pPr/>
              <a:t>17/09/2015</a:t>
            </a:fld>
            <a:endParaRPr lang="en-GB"/>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550D40C-CEBC-427C-BEAB-8EEF1812B19A}" type="slidenum">
              <a:rPr lang="en-GB"/>
              <a:pPr/>
              <a:t>‹#›</a:t>
            </a:fld>
            <a:endParaRPr lang="en-GB"/>
          </a:p>
        </p:txBody>
      </p:sp>
    </p:spTree>
    <p:extLst>
      <p:ext uri="{BB962C8B-B14F-4D97-AF65-F5344CB8AC3E}">
        <p14:creationId xmlns:p14="http://schemas.microsoft.com/office/powerpoint/2010/main" val="76769977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5" name="Footer Placeholder 4"/>
          <p:cNvSpPr>
            <a:spLocks noGrp="1"/>
          </p:cNvSpPr>
          <p:nvPr>
            <p:ph type="ftr" sz="quarter" idx="11"/>
          </p:nvPr>
        </p:nvSpPr>
        <p:spPr/>
        <p:txBody>
          <a:bodyPr/>
          <a:lstStyle>
            <a:extLst/>
          </a:lstStyle>
          <a:p>
            <a:endParaRPr lang="en-GB">
              <a:solidFill>
                <a:srgbClr val="04617B"/>
              </a:solidFill>
            </a:endParaRPr>
          </a:p>
        </p:txBody>
      </p:sp>
      <p:sp>
        <p:nvSpPr>
          <p:cNvPr id="6" name="Slide Number Placeholder 5"/>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94903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GB">
              <a:solidFill>
                <a:srgbClr val="04617B"/>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4158608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DBF5F9"/>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CCD1426-E7CA-4955-BFD1-08328FE79CBE}" type="datetimeFigureOut">
              <a:rPr lang="en-GB"/>
              <a:pPr/>
              <a:t>17/09/2015</a:t>
            </a:fld>
            <a:endParaRPr lang="en-GB"/>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550D40C-CEBC-427C-BEAB-8EEF1812B19A}" type="slidenum">
              <a:rPr lang="en-GB"/>
              <a:pPr/>
              <a:t>‹#›</a:t>
            </a:fld>
            <a:endParaRPr lang="en-GB"/>
          </a:p>
        </p:txBody>
      </p:sp>
    </p:spTree>
    <p:extLst>
      <p:ext uri="{BB962C8B-B14F-4D97-AF65-F5344CB8AC3E}">
        <p14:creationId xmlns:p14="http://schemas.microsoft.com/office/powerpoint/2010/main" val="48190866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5" name="Footer Placeholder 4"/>
          <p:cNvSpPr>
            <a:spLocks noGrp="1"/>
          </p:cNvSpPr>
          <p:nvPr>
            <p:ph type="ftr" sz="quarter" idx="11"/>
          </p:nvPr>
        </p:nvSpPr>
        <p:spPr/>
        <p:txBody>
          <a:bodyPr/>
          <a:lstStyle>
            <a:extLst/>
          </a:lstStyle>
          <a:p>
            <a:endParaRPr lang="en-GB">
              <a:solidFill>
                <a:srgbClr val="04617B"/>
              </a:solidFill>
            </a:endParaRPr>
          </a:p>
        </p:txBody>
      </p:sp>
      <p:sp>
        <p:nvSpPr>
          <p:cNvPr id="6" name="Slide Number Placeholder 5"/>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3987153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GB">
              <a:solidFill>
                <a:srgbClr val="04617B"/>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235645990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6" name="Footer Placeholder 5"/>
          <p:cNvSpPr>
            <a:spLocks noGrp="1"/>
          </p:cNvSpPr>
          <p:nvPr>
            <p:ph type="ftr" sz="quarter" idx="11"/>
          </p:nvPr>
        </p:nvSpPr>
        <p:spPr/>
        <p:txBody>
          <a:bodyPr/>
          <a:lstStyle>
            <a:extLst/>
          </a:lstStyle>
          <a:p>
            <a:endParaRPr lang="en-GB">
              <a:solidFill>
                <a:srgbClr val="04617B"/>
              </a:solidFill>
            </a:endParaRPr>
          </a:p>
        </p:txBody>
      </p:sp>
      <p:sp>
        <p:nvSpPr>
          <p:cNvPr id="7" name="Slide Number Placeholder 6"/>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1753288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8" name="Footer Placeholder 7"/>
          <p:cNvSpPr>
            <a:spLocks noGrp="1"/>
          </p:cNvSpPr>
          <p:nvPr>
            <p:ph type="ftr" sz="quarter" idx="11"/>
          </p:nvPr>
        </p:nvSpPr>
        <p:spPr/>
        <p:txBody>
          <a:bodyPr/>
          <a:lstStyle>
            <a:extLst/>
          </a:lstStyle>
          <a:p>
            <a:endParaRPr lang="en-GB">
              <a:solidFill>
                <a:srgbClr val="04617B"/>
              </a:solidFill>
            </a:endParaRPr>
          </a:p>
        </p:txBody>
      </p:sp>
      <p:sp>
        <p:nvSpPr>
          <p:cNvPr id="9" name="Slide Number Placeholder 8"/>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540763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4" name="Footer Placeholder 3"/>
          <p:cNvSpPr>
            <a:spLocks noGrp="1"/>
          </p:cNvSpPr>
          <p:nvPr>
            <p:ph type="ftr" sz="quarter" idx="11"/>
          </p:nvPr>
        </p:nvSpPr>
        <p:spPr/>
        <p:txBody>
          <a:bodyPr/>
          <a:lstStyle>
            <a:extLst/>
          </a:lstStyle>
          <a:p>
            <a:endParaRPr lang="en-GB">
              <a:solidFill>
                <a:srgbClr val="04617B"/>
              </a:solidFill>
            </a:endParaRPr>
          </a:p>
        </p:txBody>
      </p:sp>
      <p:sp>
        <p:nvSpPr>
          <p:cNvPr id="5" name="Slide Number Placeholder 4"/>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1873779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solidFill>
                <a:srgbClr val="04617B"/>
              </a:solidFill>
            </a:endParaRPr>
          </a:p>
        </p:txBody>
      </p:sp>
      <p:sp>
        <p:nvSpPr>
          <p:cNvPr id="4" name="Slide Number Placeholder 3"/>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771471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6" name="Footer Placeholder 5"/>
          <p:cNvSpPr>
            <a:spLocks noGrp="1"/>
          </p:cNvSpPr>
          <p:nvPr>
            <p:ph type="ftr" sz="quarter" idx="11"/>
          </p:nvPr>
        </p:nvSpPr>
        <p:spPr/>
        <p:txBody>
          <a:bodyPr/>
          <a:lstStyle>
            <a:extLst/>
          </a:lstStyle>
          <a:p>
            <a:endParaRPr lang="en-GB">
              <a:solidFill>
                <a:srgbClr val="04617B"/>
              </a:solidFill>
            </a:endParaRPr>
          </a:p>
        </p:txBody>
      </p:sp>
      <p:sp>
        <p:nvSpPr>
          <p:cNvPr id="7" name="Slide Number Placeholder 6"/>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3211299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5" name="Footer Placeholder 4"/>
          <p:cNvSpPr>
            <a:spLocks noGrp="1"/>
          </p:cNvSpPr>
          <p:nvPr>
            <p:ph type="ftr" sz="quarter" idx="11"/>
          </p:nvPr>
        </p:nvSpPr>
        <p:spPr/>
        <p:txBody>
          <a:bodyPr/>
          <a:lstStyle>
            <a:extLst/>
          </a:lstStyle>
          <a:p>
            <a:endParaRPr lang="en-GB">
              <a:solidFill>
                <a:srgbClr val="04617B"/>
              </a:solidFill>
            </a:endParaRPr>
          </a:p>
        </p:txBody>
      </p:sp>
      <p:sp>
        <p:nvSpPr>
          <p:cNvPr id="6" name="Slide Number Placeholder 5"/>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2308712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DBF5F9"/>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DBF5F9"/>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CCD1426-E7CA-4955-BFD1-08328FE79CBE}" type="datetimeFigureOut">
              <a:rPr lang="en-GB" smtClean="0">
                <a:solidFill>
                  <a:srgbClr val="DBF5F9"/>
                </a:solidFill>
              </a:rPr>
              <a:pPr/>
              <a:t>17/09/2015</a:t>
            </a:fld>
            <a:endParaRPr lang="en-GB">
              <a:solidFill>
                <a:srgbClr val="DBF5F9"/>
              </a:solidFill>
            </a:endParaRPr>
          </a:p>
        </p:txBody>
      </p:sp>
      <p:sp>
        <p:nvSpPr>
          <p:cNvPr id="6" name="Footer Placeholder 5"/>
          <p:cNvSpPr>
            <a:spLocks noGrp="1"/>
          </p:cNvSpPr>
          <p:nvPr>
            <p:ph type="ftr" sz="quarter" idx="11"/>
          </p:nvPr>
        </p:nvSpPr>
        <p:spPr/>
        <p:txBody>
          <a:bodyPr/>
          <a:lstStyle>
            <a:extLst/>
          </a:lstStyle>
          <a:p>
            <a:endParaRPr lang="en-GB">
              <a:solidFill>
                <a:srgbClr val="DBF5F9"/>
              </a:solidFill>
            </a:endParaRPr>
          </a:p>
        </p:txBody>
      </p:sp>
      <p:sp>
        <p:nvSpPr>
          <p:cNvPr id="7" name="Slide Number Placeholder 6"/>
          <p:cNvSpPr>
            <a:spLocks noGrp="1"/>
          </p:cNvSpPr>
          <p:nvPr>
            <p:ph type="sldNum" sz="quarter" idx="12"/>
          </p:nvPr>
        </p:nvSpPr>
        <p:spPr/>
        <p:txBody>
          <a:bodyPr/>
          <a:lstStyle>
            <a:extLst/>
          </a:lstStyle>
          <a:p>
            <a:fld id="{E550D40C-CEBC-427C-BEAB-8EEF1812B19A}" type="slidenum">
              <a:rPr lang="en-GB" smtClean="0">
                <a:solidFill>
                  <a:srgbClr val="DBF5F9"/>
                </a:solidFill>
              </a:rPr>
              <a:pPr/>
              <a:t>‹#›</a:t>
            </a:fld>
            <a:endParaRPr lang="en-GB">
              <a:solidFill>
                <a:srgbClr val="DBF5F9"/>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187836757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5" name="Footer Placeholder 4"/>
          <p:cNvSpPr>
            <a:spLocks noGrp="1"/>
          </p:cNvSpPr>
          <p:nvPr>
            <p:ph type="ftr" sz="quarter" idx="11"/>
          </p:nvPr>
        </p:nvSpPr>
        <p:spPr/>
        <p:txBody>
          <a:bodyPr/>
          <a:lstStyle>
            <a:extLst/>
          </a:lstStyle>
          <a:p>
            <a:endParaRPr lang="en-GB">
              <a:solidFill>
                <a:srgbClr val="04617B"/>
              </a:solidFill>
            </a:endParaRPr>
          </a:p>
        </p:txBody>
      </p:sp>
      <p:sp>
        <p:nvSpPr>
          <p:cNvPr id="6" name="Slide Number Placeholder 5"/>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618103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GB">
              <a:solidFill>
                <a:srgbClr val="04617B"/>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1703185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DBF5F9"/>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CCD1426-E7CA-4955-BFD1-08328FE79CBE}" type="datetimeFigureOut">
              <a:rPr lang="en-GB"/>
              <a:pPr/>
              <a:t>17/09/2015</a:t>
            </a:fld>
            <a:endParaRPr lang="en-GB"/>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550D40C-CEBC-427C-BEAB-8EEF1812B19A}" type="slidenum">
              <a:rPr lang="en-GB"/>
              <a:pPr/>
              <a:t>‹#›</a:t>
            </a:fld>
            <a:endParaRPr lang="en-GB"/>
          </a:p>
        </p:txBody>
      </p:sp>
    </p:spTree>
    <p:extLst>
      <p:ext uri="{BB962C8B-B14F-4D97-AF65-F5344CB8AC3E}">
        <p14:creationId xmlns:p14="http://schemas.microsoft.com/office/powerpoint/2010/main" val="186593901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5" name="Footer Placeholder 4"/>
          <p:cNvSpPr>
            <a:spLocks noGrp="1"/>
          </p:cNvSpPr>
          <p:nvPr>
            <p:ph type="ftr" sz="quarter" idx="11"/>
          </p:nvPr>
        </p:nvSpPr>
        <p:spPr/>
        <p:txBody>
          <a:bodyPr/>
          <a:lstStyle>
            <a:extLst/>
          </a:lstStyle>
          <a:p>
            <a:endParaRPr lang="en-GB">
              <a:solidFill>
                <a:srgbClr val="04617B"/>
              </a:solidFill>
            </a:endParaRPr>
          </a:p>
        </p:txBody>
      </p:sp>
      <p:sp>
        <p:nvSpPr>
          <p:cNvPr id="6" name="Slide Number Placeholder 5"/>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503398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GB">
              <a:solidFill>
                <a:srgbClr val="04617B"/>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3059765474"/>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6" name="Footer Placeholder 5"/>
          <p:cNvSpPr>
            <a:spLocks noGrp="1"/>
          </p:cNvSpPr>
          <p:nvPr>
            <p:ph type="ftr" sz="quarter" idx="11"/>
          </p:nvPr>
        </p:nvSpPr>
        <p:spPr/>
        <p:txBody>
          <a:bodyPr/>
          <a:lstStyle>
            <a:extLst/>
          </a:lstStyle>
          <a:p>
            <a:endParaRPr lang="en-GB">
              <a:solidFill>
                <a:srgbClr val="04617B"/>
              </a:solidFill>
            </a:endParaRPr>
          </a:p>
        </p:txBody>
      </p:sp>
      <p:sp>
        <p:nvSpPr>
          <p:cNvPr id="7" name="Slide Number Placeholder 6"/>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560906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8" name="Footer Placeholder 7"/>
          <p:cNvSpPr>
            <a:spLocks noGrp="1"/>
          </p:cNvSpPr>
          <p:nvPr>
            <p:ph type="ftr" sz="quarter" idx="11"/>
          </p:nvPr>
        </p:nvSpPr>
        <p:spPr/>
        <p:txBody>
          <a:bodyPr/>
          <a:lstStyle>
            <a:extLst/>
          </a:lstStyle>
          <a:p>
            <a:endParaRPr lang="en-GB">
              <a:solidFill>
                <a:srgbClr val="04617B"/>
              </a:solidFill>
            </a:endParaRPr>
          </a:p>
        </p:txBody>
      </p:sp>
      <p:sp>
        <p:nvSpPr>
          <p:cNvPr id="9" name="Slide Number Placeholder 8"/>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830044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4" name="Footer Placeholder 3"/>
          <p:cNvSpPr>
            <a:spLocks noGrp="1"/>
          </p:cNvSpPr>
          <p:nvPr>
            <p:ph type="ftr" sz="quarter" idx="11"/>
          </p:nvPr>
        </p:nvSpPr>
        <p:spPr/>
        <p:txBody>
          <a:bodyPr/>
          <a:lstStyle>
            <a:extLst/>
          </a:lstStyle>
          <a:p>
            <a:endParaRPr lang="en-GB">
              <a:solidFill>
                <a:srgbClr val="04617B"/>
              </a:solidFill>
            </a:endParaRPr>
          </a:p>
        </p:txBody>
      </p:sp>
      <p:sp>
        <p:nvSpPr>
          <p:cNvPr id="5" name="Slide Number Placeholder 4"/>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276887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solidFill>
                <a:srgbClr val="04617B"/>
              </a:solidFill>
            </a:endParaRPr>
          </a:p>
        </p:txBody>
      </p:sp>
      <p:sp>
        <p:nvSpPr>
          <p:cNvPr id="4" name="Slide Number Placeholder 3"/>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338947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GB">
              <a:solidFill>
                <a:srgbClr val="04617B"/>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207325427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6" name="Footer Placeholder 5"/>
          <p:cNvSpPr>
            <a:spLocks noGrp="1"/>
          </p:cNvSpPr>
          <p:nvPr>
            <p:ph type="ftr" sz="quarter" idx="11"/>
          </p:nvPr>
        </p:nvSpPr>
        <p:spPr/>
        <p:txBody>
          <a:bodyPr/>
          <a:lstStyle>
            <a:extLst/>
          </a:lstStyle>
          <a:p>
            <a:endParaRPr lang="en-GB">
              <a:solidFill>
                <a:srgbClr val="04617B"/>
              </a:solidFill>
            </a:endParaRPr>
          </a:p>
        </p:txBody>
      </p:sp>
      <p:sp>
        <p:nvSpPr>
          <p:cNvPr id="7" name="Slide Number Placeholder 6"/>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570047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DBF5F9"/>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DBF5F9"/>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CCD1426-E7CA-4955-BFD1-08328FE79CBE}" type="datetimeFigureOut">
              <a:rPr lang="en-GB" smtClean="0">
                <a:solidFill>
                  <a:srgbClr val="DBF5F9"/>
                </a:solidFill>
              </a:rPr>
              <a:pPr/>
              <a:t>17/09/2015</a:t>
            </a:fld>
            <a:endParaRPr lang="en-GB">
              <a:solidFill>
                <a:srgbClr val="DBF5F9"/>
              </a:solidFill>
            </a:endParaRPr>
          </a:p>
        </p:txBody>
      </p:sp>
      <p:sp>
        <p:nvSpPr>
          <p:cNvPr id="6" name="Footer Placeholder 5"/>
          <p:cNvSpPr>
            <a:spLocks noGrp="1"/>
          </p:cNvSpPr>
          <p:nvPr>
            <p:ph type="ftr" sz="quarter" idx="11"/>
          </p:nvPr>
        </p:nvSpPr>
        <p:spPr/>
        <p:txBody>
          <a:bodyPr/>
          <a:lstStyle>
            <a:extLst/>
          </a:lstStyle>
          <a:p>
            <a:endParaRPr lang="en-GB">
              <a:solidFill>
                <a:srgbClr val="DBF5F9"/>
              </a:solidFill>
            </a:endParaRPr>
          </a:p>
        </p:txBody>
      </p:sp>
      <p:sp>
        <p:nvSpPr>
          <p:cNvPr id="7" name="Slide Number Placeholder 6"/>
          <p:cNvSpPr>
            <a:spLocks noGrp="1"/>
          </p:cNvSpPr>
          <p:nvPr>
            <p:ph type="sldNum" sz="quarter" idx="12"/>
          </p:nvPr>
        </p:nvSpPr>
        <p:spPr/>
        <p:txBody>
          <a:bodyPr/>
          <a:lstStyle>
            <a:extLst/>
          </a:lstStyle>
          <a:p>
            <a:fld id="{E550D40C-CEBC-427C-BEAB-8EEF1812B19A}" type="slidenum">
              <a:rPr lang="en-GB" smtClean="0">
                <a:solidFill>
                  <a:srgbClr val="DBF5F9"/>
                </a:solidFill>
              </a:rPr>
              <a:pPr/>
              <a:t>‹#›</a:t>
            </a:fld>
            <a:endParaRPr lang="en-GB">
              <a:solidFill>
                <a:srgbClr val="DBF5F9"/>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818609884"/>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5" name="Footer Placeholder 4"/>
          <p:cNvSpPr>
            <a:spLocks noGrp="1"/>
          </p:cNvSpPr>
          <p:nvPr>
            <p:ph type="ftr" sz="quarter" idx="11"/>
          </p:nvPr>
        </p:nvSpPr>
        <p:spPr/>
        <p:txBody>
          <a:bodyPr/>
          <a:lstStyle>
            <a:extLst/>
          </a:lstStyle>
          <a:p>
            <a:endParaRPr lang="en-GB">
              <a:solidFill>
                <a:srgbClr val="04617B"/>
              </a:solidFill>
            </a:endParaRPr>
          </a:p>
        </p:txBody>
      </p:sp>
      <p:sp>
        <p:nvSpPr>
          <p:cNvPr id="6" name="Slide Number Placeholder 5"/>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3346533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GB">
              <a:solidFill>
                <a:srgbClr val="04617B"/>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3576401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DBF5F9"/>
              </a:solidFill>
            </a:endParaRPr>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CCD1426-E7CA-4955-BFD1-08328FE79CBE}" type="datetimeFigureOut">
              <a:rPr lang="en-GB"/>
              <a:pPr/>
              <a:t>17/09/2015</a:t>
            </a:fld>
            <a:endParaRPr lang="en-GB"/>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550D40C-CEBC-427C-BEAB-8EEF1812B19A}" type="slidenum">
              <a:rPr lang="en-GB"/>
              <a:pPr/>
              <a:t>‹#›</a:t>
            </a:fld>
            <a:endParaRPr lang="en-GB"/>
          </a:p>
        </p:txBody>
      </p:sp>
    </p:spTree>
    <p:extLst>
      <p:ext uri="{BB962C8B-B14F-4D97-AF65-F5344CB8AC3E}">
        <p14:creationId xmlns:p14="http://schemas.microsoft.com/office/powerpoint/2010/main" val="101233853"/>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5" name="Footer Placeholder 4"/>
          <p:cNvSpPr>
            <a:spLocks noGrp="1"/>
          </p:cNvSpPr>
          <p:nvPr>
            <p:ph type="ftr" sz="quarter" idx="11"/>
          </p:nvPr>
        </p:nvSpPr>
        <p:spPr/>
        <p:txBody>
          <a:bodyPr/>
          <a:lstStyle>
            <a:extLst/>
          </a:lstStyle>
          <a:p>
            <a:endParaRPr lang="en-GB">
              <a:solidFill>
                <a:srgbClr val="04617B"/>
              </a:solidFill>
            </a:endParaRPr>
          </a:p>
        </p:txBody>
      </p:sp>
      <p:sp>
        <p:nvSpPr>
          <p:cNvPr id="6" name="Slide Number Placeholder 5"/>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30355842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GB">
              <a:solidFill>
                <a:srgbClr val="04617B"/>
              </a:solidFill>
            </a:endParaRP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54733802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6" name="Footer Placeholder 5"/>
          <p:cNvSpPr>
            <a:spLocks noGrp="1"/>
          </p:cNvSpPr>
          <p:nvPr>
            <p:ph type="ftr" sz="quarter" idx="11"/>
          </p:nvPr>
        </p:nvSpPr>
        <p:spPr/>
        <p:txBody>
          <a:bodyPr/>
          <a:lstStyle>
            <a:extLst/>
          </a:lstStyle>
          <a:p>
            <a:endParaRPr lang="en-GB">
              <a:solidFill>
                <a:srgbClr val="04617B"/>
              </a:solidFill>
            </a:endParaRPr>
          </a:p>
        </p:txBody>
      </p:sp>
      <p:sp>
        <p:nvSpPr>
          <p:cNvPr id="7" name="Slide Number Placeholder 6"/>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22316338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8" name="Footer Placeholder 7"/>
          <p:cNvSpPr>
            <a:spLocks noGrp="1"/>
          </p:cNvSpPr>
          <p:nvPr>
            <p:ph type="ftr" sz="quarter" idx="11"/>
          </p:nvPr>
        </p:nvSpPr>
        <p:spPr/>
        <p:txBody>
          <a:bodyPr/>
          <a:lstStyle>
            <a:extLst/>
          </a:lstStyle>
          <a:p>
            <a:endParaRPr lang="en-GB">
              <a:solidFill>
                <a:srgbClr val="04617B"/>
              </a:solidFill>
            </a:endParaRPr>
          </a:p>
        </p:txBody>
      </p:sp>
      <p:sp>
        <p:nvSpPr>
          <p:cNvPr id="9" name="Slide Number Placeholder 8"/>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1108312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4" name="Footer Placeholder 3"/>
          <p:cNvSpPr>
            <a:spLocks noGrp="1"/>
          </p:cNvSpPr>
          <p:nvPr>
            <p:ph type="ftr" sz="quarter" idx="11"/>
          </p:nvPr>
        </p:nvSpPr>
        <p:spPr/>
        <p:txBody>
          <a:bodyPr/>
          <a:lstStyle>
            <a:extLst/>
          </a:lstStyle>
          <a:p>
            <a:endParaRPr lang="en-GB">
              <a:solidFill>
                <a:srgbClr val="04617B"/>
              </a:solidFill>
            </a:endParaRPr>
          </a:p>
        </p:txBody>
      </p:sp>
      <p:sp>
        <p:nvSpPr>
          <p:cNvPr id="5" name="Slide Number Placeholder 4"/>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385077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6" name="Footer Placeholder 5"/>
          <p:cNvSpPr>
            <a:spLocks noGrp="1"/>
          </p:cNvSpPr>
          <p:nvPr>
            <p:ph type="ftr" sz="quarter" idx="11"/>
          </p:nvPr>
        </p:nvSpPr>
        <p:spPr/>
        <p:txBody>
          <a:bodyPr/>
          <a:lstStyle>
            <a:extLst/>
          </a:lstStyle>
          <a:p>
            <a:endParaRPr lang="en-GB">
              <a:solidFill>
                <a:srgbClr val="04617B"/>
              </a:solidFill>
            </a:endParaRPr>
          </a:p>
        </p:txBody>
      </p:sp>
      <p:sp>
        <p:nvSpPr>
          <p:cNvPr id="7" name="Slide Number Placeholder 6"/>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26865642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solidFill>
                <a:srgbClr val="04617B"/>
              </a:solidFill>
            </a:endParaRPr>
          </a:p>
        </p:txBody>
      </p:sp>
      <p:sp>
        <p:nvSpPr>
          <p:cNvPr id="4" name="Slide Number Placeholder 3"/>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42223173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6" name="Footer Placeholder 5"/>
          <p:cNvSpPr>
            <a:spLocks noGrp="1"/>
          </p:cNvSpPr>
          <p:nvPr>
            <p:ph type="ftr" sz="quarter" idx="11"/>
          </p:nvPr>
        </p:nvSpPr>
        <p:spPr/>
        <p:txBody>
          <a:bodyPr/>
          <a:lstStyle>
            <a:extLst/>
          </a:lstStyle>
          <a:p>
            <a:endParaRPr lang="en-GB">
              <a:solidFill>
                <a:srgbClr val="04617B"/>
              </a:solidFill>
            </a:endParaRPr>
          </a:p>
        </p:txBody>
      </p:sp>
      <p:sp>
        <p:nvSpPr>
          <p:cNvPr id="7" name="Slide Number Placeholder 6"/>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22154166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DBF5F9"/>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DBF5F9"/>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CCD1426-E7CA-4955-BFD1-08328FE79CBE}" type="datetimeFigureOut">
              <a:rPr lang="en-GB" smtClean="0">
                <a:solidFill>
                  <a:srgbClr val="DBF5F9"/>
                </a:solidFill>
              </a:rPr>
              <a:pPr/>
              <a:t>17/09/2015</a:t>
            </a:fld>
            <a:endParaRPr lang="en-GB">
              <a:solidFill>
                <a:srgbClr val="DBF5F9"/>
              </a:solidFill>
            </a:endParaRPr>
          </a:p>
        </p:txBody>
      </p:sp>
      <p:sp>
        <p:nvSpPr>
          <p:cNvPr id="6" name="Footer Placeholder 5"/>
          <p:cNvSpPr>
            <a:spLocks noGrp="1"/>
          </p:cNvSpPr>
          <p:nvPr>
            <p:ph type="ftr" sz="quarter" idx="11"/>
          </p:nvPr>
        </p:nvSpPr>
        <p:spPr/>
        <p:txBody>
          <a:bodyPr/>
          <a:lstStyle>
            <a:extLst/>
          </a:lstStyle>
          <a:p>
            <a:endParaRPr lang="en-GB">
              <a:solidFill>
                <a:srgbClr val="DBF5F9"/>
              </a:solidFill>
            </a:endParaRPr>
          </a:p>
        </p:txBody>
      </p:sp>
      <p:sp>
        <p:nvSpPr>
          <p:cNvPr id="7" name="Slide Number Placeholder 6"/>
          <p:cNvSpPr>
            <a:spLocks noGrp="1"/>
          </p:cNvSpPr>
          <p:nvPr>
            <p:ph type="sldNum" sz="quarter" idx="12"/>
          </p:nvPr>
        </p:nvSpPr>
        <p:spPr/>
        <p:txBody>
          <a:bodyPr/>
          <a:lstStyle>
            <a:extLst/>
          </a:lstStyle>
          <a:p>
            <a:fld id="{E550D40C-CEBC-427C-BEAB-8EEF1812B19A}" type="slidenum">
              <a:rPr lang="en-GB" smtClean="0">
                <a:solidFill>
                  <a:srgbClr val="DBF5F9"/>
                </a:solidFill>
              </a:rPr>
              <a:pPr/>
              <a:t>‹#›</a:t>
            </a:fld>
            <a:endParaRPr lang="en-GB">
              <a:solidFill>
                <a:srgbClr val="DBF5F9"/>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3873398762"/>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5" name="Footer Placeholder 4"/>
          <p:cNvSpPr>
            <a:spLocks noGrp="1"/>
          </p:cNvSpPr>
          <p:nvPr>
            <p:ph type="ftr" sz="quarter" idx="11"/>
          </p:nvPr>
        </p:nvSpPr>
        <p:spPr/>
        <p:txBody>
          <a:bodyPr/>
          <a:lstStyle>
            <a:extLst/>
          </a:lstStyle>
          <a:p>
            <a:endParaRPr lang="en-GB">
              <a:solidFill>
                <a:srgbClr val="04617B"/>
              </a:solidFill>
            </a:endParaRPr>
          </a:p>
        </p:txBody>
      </p:sp>
      <p:sp>
        <p:nvSpPr>
          <p:cNvPr id="6" name="Slide Number Placeholder 5"/>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2664193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GB">
              <a:solidFill>
                <a:srgbClr val="04617B"/>
              </a:solidFill>
            </a:endParaRP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333750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8" name="Footer Placeholder 7"/>
          <p:cNvSpPr>
            <a:spLocks noGrp="1"/>
          </p:cNvSpPr>
          <p:nvPr>
            <p:ph type="ftr" sz="quarter" idx="11"/>
          </p:nvPr>
        </p:nvSpPr>
        <p:spPr/>
        <p:txBody>
          <a:bodyPr/>
          <a:lstStyle>
            <a:extLst/>
          </a:lstStyle>
          <a:p>
            <a:endParaRPr lang="en-GB">
              <a:solidFill>
                <a:srgbClr val="04617B"/>
              </a:solidFill>
            </a:endParaRPr>
          </a:p>
        </p:txBody>
      </p:sp>
      <p:sp>
        <p:nvSpPr>
          <p:cNvPr id="9" name="Slide Number Placeholder 8"/>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358623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4" name="Footer Placeholder 3"/>
          <p:cNvSpPr>
            <a:spLocks noGrp="1"/>
          </p:cNvSpPr>
          <p:nvPr>
            <p:ph type="ftr" sz="quarter" idx="11"/>
          </p:nvPr>
        </p:nvSpPr>
        <p:spPr/>
        <p:txBody>
          <a:bodyPr/>
          <a:lstStyle>
            <a:extLst/>
          </a:lstStyle>
          <a:p>
            <a:endParaRPr lang="en-GB">
              <a:solidFill>
                <a:srgbClr val="04617B"/>
              </a:solidFill>
            </a:endParaRPr>
          </a:p>
        </p:txBody>
      </p:sp>
      <p:sp>
        <p:nvSpPr>
          <p:cNvPr id="5" name="Slide Number Placeholder 4"/>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2798156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solidFill>
                <a:srgbClr val="04617B"/>
              </a:solidFill>
            </a:endParaRPr>
          </a:p>
        </p:txBody>
      </p:sp>
      <p:sp>
        <p:nvSpPr>
          <p:cNvPr id="4" name="Slide Number Placeholder 3"/>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113969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6" name="Footer Placeholder 5"/>
          <p:cNvSpPr>
            <a:spLocks noGrp="1"/>
          </p:cNvSpPr>
          <p:nvPr>
            <p:ph type="ftr" sz="quarter" idx="11"/>
          </p:nvPr>
        </p:nvSpPr>
        <p:spPr/>
        <p:txBody>
          <a:bodyPr/>
          <a:lstStyle>
            <a:extLst/>
          </a:lstStyle>
          <a:p>
            <a:endParaRPr lang="en-GB">
              <a:solidFill>
                <a:srgbClr val="04617B"/>
              </a:solidFill>
            </a:endParaRPr>
          </a:p>
        </p:txBody>
      </p:sp>
      <p:sp>
        <p:nvSpPr>
          <p:cNvPr id="7" name="Slide Number Placeholder 6"/>
          <p:cNvSpPr>
            <a:spLocks noGrp="1"/>
          </p:cNvSpPr>
          <p:nvPr>
            <p:ph type="sldNum" sz="quarter" idx="12"/>
          </p:nvPr>
        </p:nvSpPr>
        <p:spPr/>
        <p:txBody>
          <a:bodyPr/>
          <a:lstStyle>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2665646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DBF5F9"/>
              </a:solidFill>
            </a:endParaRPr>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solidFill>
                <a:srgbClr val="DBF5F9"/>
              </a:solidFill>
            </a:endParaRPr>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CCD1426-E7CA-4955-BFD1-08328FE79CBE}" type="datetimeFigureOut">
              <a:rPr lang="en-GB" smtClean="0">
                <a:solidFill>
                  <a:srgbClr val="DBF5F9"/>
                </a:solidFill>
              </a:rPr>
              <a:pPr/>
              <a:t>17/09/2015</a:t>
            </a:fld>
            <a:endParaRPr lang="en-GB">
              <a:solidFill>
                <a:srgbClr val="DBF5F9"/>
              </a:solidFill>
            </a:endParaRPr>
          </a:p>
        </p:txBody>
      </p:sp>
      <p:sp>
        <p:nvSpPr>
          <p:cNvPr id="6" name="Footer Placeholder 5"/>
          <p:cNvSpPr>
            <a:spLocks noGrp="1"/>
          </p:cNvSpPr>
          <p:nvPr>
            <p:ph type="ftr" sz="quarter" idx="11"/>
          </p:nvPr>
        </p:nvSpPr>
        <p:spPr/>
        <p:txBody>
          <a:bodyPr/>
          <a:lstStyle>
            <a:extLst/>
          </a:lstStyle>
          <a:p>
            <a:endParaRPr lang="en-GB">
              <a:solidFill>
                <a:srgbClr val="DBF5F9"/>
              </a:solidFill>
            </a:endParaRPr>
          </a:p>
        </p:txBody>
      </p:sp>
      <p:sp>
        <p:nvSpPr>
          <p:cNvPr id="7" name="Slide Number Placeholder 6"/>
          <p:cNvSpPr>
            <a:spLocks noGrp="1"/>
          </p:cNvSpPr>
          <p:nvPr>
            <p:ph type="sldNum" sz="quarter" idx="12"/>
          </p:nvPr>
        </p:nvSpPr>
        <p:spPr/>
        <p:txBody>
          <a:bodyPr/>
          <a:lstStyle>
            <a:extLst/>
          </a:lstStyle>
          <a:p>
            <a:fld id="{E550D40C-CEBC-427C-BEAB-8EEF1812B19A}" type="slidenum">
              <a:rPr lang="en-GB" smtClean="0">
                <a:solidFill>
                  <a:srgbClr val="DBF5F9"/>
                </a:solidFill>
              </a:rPr>
              <a:pPr/>
              <a:t>‹#›</a:t>
            </a:fld>
            <a:endParaRPr lang="en-GB">
              <a:solidFill>
                <a:srgbClr val="DBF5F9"/>
              </a:solidFill>
            </a:endParaRP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extLst>
      <p:ext uri="{BB962C8B-B14F-4D97-AF65-F5344CB8AC3E}">
        <p14:creationId xmlns:p14="http://schemas.microsoft.com/office/powerpoint/2010/main" val="334067368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DBF5F9"/>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solidFill>
                <a:srgbClr val="04617B"/>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640566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DBF5F9"/>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solidFill>
                <a:srgbClr val="04617B"/>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40216058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DBF5F9"/>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solidFill>
                <a:srgbClr val="04617B"/>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20409357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DBF5F9"/>
              </a:solidFill>
            </a:endParaRPr>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CCD1426-E7CA-4955-BFD1-08328FE79CBE}" type="datetimeFigureOut">
              <a:rPr lang="en-GB" smtClean="0">
                <a:solidFill>
                  <a:srgbClr val="04617B"/>
                </a:solidFill>
              </a:rPr>
              <a:pPr/>
              <a:t>17/09/2015</a:t>
            </a:fld>
            <a:endParaRPr lang="en-GB">
              <a:solidFill>
                <a:srgbClr val="04617B"/>
              </a:solidFill>
            </a:endParaRP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solidFill>
                <a:srgbClr val="04617B"/>
              </a:solidFill>
            </a:endParaRP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550D40C-CEBC-427C-BEAB-8EEF1812B19A}" type="slidenum">
              <a:rPr lang="en-GB" smtClean="0">
                <a:solidFill>
                  <a:srgbClr val="04617B"/>
                </a:solidFill>
              </a:rPr>
              <a:pPr/>
              <a:t>‹#›</a:t>
            </a:fld>
            <a:endParaRPr lang="en-GB">
              <a:solidFill>
                <a:srgbClr val="04617B"/>
              </a:solidFill>
            </a:endParaRPr>
          </a:p>
        </p:txBody>
      </p:sp>
    </p:spTree>
    <p:extLst>
      <p:ext uri="{BB962C8B-B14F-4D97-AF65-F5344CB8AC3E}">
        <p14:creationId xmlns:p14="http://schemas.microsoft.com/office/powerpoint/2010/main" val="21162992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wmf"/><Relationship Id="rId11" Type="http://schemas.openxmlformats.org/officeDocument/2006/relationships/image" Target="../media/image23.wmf"/><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image" Target="../media/image21.wmf"/></Relationships>
</file>

<file path=ppt/slides/_rels/slide11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1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1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hyperlink" Target="http://www.online-stopwatch.com/bomb-countdown/full-screen/" TargetMode="External"/></Relationships>
</file>

<file path=ppt/slides/_rels/slide1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www.youtube.com/watch?v=qbk3HQ6heGk"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www.youtube.com/watch?v=nSk-KMTqFxY"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6000" dirty="0" smtClean="0">
                <a:solidFill>
                  <a:schemeClr val="accent1"/>
                </a:solidFill>
              </a:rPr>
              <a:t>Autism</a:t>
            </a:r>
            <a:endParaRPr lang="en-GB" sz="6000" dirty="0">
              <a:solidFill>
                <a:schemeClr val="accent1"/>
              </a:solidFill>
            </a:endParaRPr>
          </a:p>
        </p:txBody>
      </p:sp>
      <p:sp>
        <p:nvSpPr>
          <p:cNvPr id="3" name="Subtitle 2"/>
          <p:cNvSpPr>
            <a:spLocks noGrp="1"/>
          </p:cNvSpPr>
          <p:nvPr>
            <p:ph type="subTitle" idx="1"/>
          </p:nvPr>
        </p:nvSpPr>
        <p:spPr/>
        <p:txBody>
          <a:bodyPr>
            <a:noAutofit/>
          </a:bodyPr>
          <a:lstStyle/>
          <a:p>
            <a:endParaRPr lang="en-GB" sz="2400" dirty="0" smtClean="0">
              <a:effectLst>
                <a:outerShdw blurRad="38100" dist="38100" dir="2700000" algn="tl">
                  <a:srgbClr val="000000">
                    <a:alpha val="43137"/>
                  </a:srgbClr>
                </a:outerShdw>
              </a:effectLst>
            </a:endParaRPr>
          </a:p>
          <a:p>
            <a:r>
              <a:rPr lang="en-GB" sz="2400" smtClean="0">
                <a:effectLst>
                  <a:outerShdw blurRad="38100" dist="38100" dir="2700000" algn="tl">
                    <a:srgbClr val="000000">
                      <a:alpha val="43137"/>
                    </a:srgbClr>
                  </a:outerShdw>
                </a:effectLst>
              </a:rPr>
              <a:t>Chris </a:t>
            </a:r>
            <a:r>
              <a:rPr lang="en-GB" sz="2400" smtClean="0">
                <a:effectLst>
                  <a:outerShdw blurRad="38100" dist="38100" dir="2700000" algn="tl">
                    <a:srgbClr val="000000">
                      <a:alpha val="43137"/>
                    </a:srgbClr>
                  </a:outerShdw>
                </a:effectLst>
              </a:rPr>
              <a:t>Atherton</a:t>
            </a:r>
          </a:p>
          <a:p>
            <a:r>
              <a:rPr lang="en-GB" sz="2400" smtClean="0">
                <a:solidFill>
                  <a:schemeClr val="accent1"/>
                </a:solidFill>
                <a:effectLst>
                  <a:outerShdw blurRad="38100" dist="38100" dir="2700000" algn="tl">
                    <a:srgbClr val="000000">
                      <a:alpha val="43137"/>
                    </a:srgbClr>
                  </a:outerShdw>
                </a:effectLst>
              </a:rPr>
              <a:t>East </a:t>
            </a:r>
            <a:r>
              <a:rPr lang="en-GB" sz="2400" dirty="0" smtClean="0">
                <a:solidFill>
                  <a:schemeClr val="accent1"/>
                </a:solidFill>
                <a:effectLst>
                  <a:outerShdw blurRad="38100" dist="38100" dir="2700000" algn="tl">
                    <a:srgbClr val="000000">
                      <a:alpha val="43137"/>
                    </a:srgbClr>
                  </a:outerShdw>
                </a:effectLst>
              </a:rPr>
              <a:t>Renfrewshire Psychological Service</a:t>
            </a:r>
          </a:p>
        </p:txBody>
      </p:sp>
    </p:spTree>
    <p:extLst>
      <p:ext uri="{BB962C8B-B14F-4D97-AF65-F5344CB8AC3E}">
        <p14:creationId xmlns:p14="http://schemas.microsoft.com/office/powerpoint/2010/main" val="3964624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Autism Prevalence</a:t>
            </a:r>
            <a:endParaRPr lang="en-GB" dirty="0"/>
          </a:p>
        </p:txBody>
      </p:sp>
      <p:sp>
        <p:nvSpPr>
          <p:cNvPr id="3" name="Content Placeholder 2"/>
          <p:cNvSpPr>
            <a:spLocks noGrp="1"/>
          </p:cNvSpPr>
          <p:nvPr>
            <p:ph idx="1"/>
          </p:nvPr>
        </p:nvSpPr>
        <p:spPr/>
        <p:txBody>
          <a:bodyPr>
            <a:normAutofit/>
          </a:bodyPr>
          <a:lstStyle/>
          <a:p>
            <a:pPr>
              <a:buNone/>
            </a:pPr>
            <a:r>
              <a:rPr lang="en-GB" sz="2400" dirty="0" smtClean="0"/>
              <a:t>New prevalence rates emerging</a:t>
            </a:r>
          </a:p>
          <a:p>
            <a:r>
              <a:rPr lang="en-GB" sz="2400" dirty="0" smtClean="0"/>
              <a:t>1/100 in United Kingdom</a:t>
            </a:r>
          </a:p>
          <a:p>
            <a:pPr lvl="1"/>
            <a:r>
              <a:rPr lang="en-GB" sz="2400" dirty="0" smtClean="0"/>
              <a:t>National Autistic Society</a:t>
            </a:r>
          </a:p>
          <a:p>
            <a:pPr lvl="1"/>
            <a:r>
              <a:rPr lang="en-GB" sz="2400" dirty="0" smtClean="0"/>
              <a:t>Five fold increase in the 1990s – plateaued by early 2000s (Taylor et al., 2013)</a:t>
            </a:r>
          </a:p>
          <a:p>
            <a:r>
              <a:rPr lang="en-GB" sz="2400" dirty="0" smtClean="0"/>
              <a:t>1/68  in United States</a:t>
            </a:r>
          </a:p>
          <a:p>
            <a:pPr lvl="1"/>
            <a:r>
              <a:rPr lang="en-GB" sz="2400" dirty="0" smtClean="0"/>
              <a:t>Centers (sic) for Disease Control March 2014</a:t>
            </a:r>
          </a:p>
          <a:p>
            <a:r>
              <a:rPr lang="en-GB" sz="2400" dirty="0" smtClean="0"/>
              <a:t>Lotter 1966 – Presumed prevalence of 0.04%</a:t>
            </a:r>
          </a:p>
          <a:p>
            <a:pPr marL="292608" lvl="1" indent="0">
              <a:buNone/>
            </a:pPr>
            <a:endParaRPr lang="en-GB" sz="2400" dirty="0"/>
          </a:p>
        </p:txBody>
      </p:sp>
    </p:spTree>
    <p:extLst>
      <p:ext uri="{BB962C8B-B14F-4D97-AF65-F5344CB8AC3E}">
        <p14:creationId xmlns:p14="http://schemas.microsoft.com/office/powerpoint/2010/main" val="37747069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Senses and Understanding</a:t>
            </a:r>
            <a:endParaRPr lang="en-GB" dirty="0"/>
          </a:p>
        </p:txBody>
      </p:sp>
      <p:sp>
        <p:nvSpPr>
          <p:cNvPr id="3" name="Content Placeholder 2"/>
          <p:cNvSpPr>
            <a:spLocks noGrp="1"/>
          </p:cNvSpPr>
          <p:nvPr>
            <p:ph idx="1"/>
          </p:nvPr>
        </p:nvSpPr>
        <p:spPr/>
        <p:txBody>
          <a:bodyPr/>
          <a:lstStyle/>
          <a:p>
            <a:r>
              <a:rPr lang="en-GB" dirty="0" smtClean="0"/>
              <a:t>Our senses shape our experience, this has an impact on:</a:t>
            </a:r>
          </a:p>
          <a:p>
            <a:pPr lvl="1"/>
            <a:r>
              <a:rPr lang="en-GB" dirty="0" smtClean="0"/>
              <a:t>Our experience of the present</a:t>
            </a:r>
          </a:p>
          <a:p>
            <a:pPr lvl="1"/>
            <a:r>
              <a:rPr lang="en-GB" dirty="0" smtClean="0"/>
              <a:t>Our developing understanding of the world around us.</a:t>
            </a:r>
            <a:endParaRPr lang="en-GB" dirty="0"/>
          </a:p>
        </p:txBody>
      </p:sp>
    </p:spTree>
    <p:extLst>
      <p:ext uri="{BB962C8B-B14F-4D97-AF65-F5344CB8AC3E}">
        <p14:creationId xmlns:p14="http://schemas.microsoft.com/office/powerpoint/2010/main" val="9466441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Sensory Issues in Autism</a:t>
            </a:r>
            <a:endParaRPr lang="en-GB" dirty="0"/>
          </a:p>
        </p:txBody>
      </p:sp>
      <p:sp>
        <p:nvSpPr>
          <p:cNvPr id="3" name="Content Placeholder 2"/>
          <p:cNvSpPr>
            <a:spLocks noGrp="1"/>
          </p:cNvSpPr>
          <p:nvPr>
            <p:ph idx="1"/>
          </p:nvPr>
        </p:nvSpPr>
        <p:spPr/>
        <p:txBody>
          <a:bodyPr/>
          <a:lstStyle/>
          <a:p>
            <a:r>
              <a:rPr lang="en-GB" dirty="0" smtClean="0"/>
              <a:t>Sensory fluctuations are common, as are difficulties with:</a:t>
            </a:r>
          </a:p>
          <a:p>
            <a:pPr lvl="1"/>
            <a:r>
              <a:rPr lang="en-GB" dirty="0"/>
              <a:t>Sensitivity (over or under sensitive)</a:t>
            </a:r>
          </a:p>
          <a:p>
            <a:pPr lvl="1"/>
            <a:r>
              <a:rPr lang="en-GB" dirty="0"/>
              <a:t>Sensory overload</a:t>
            </a:r>
          </a:p>
          <a:p>
            <a:pPr lvl="1"/>
            <a:r>
              <a:rPr lang="en-GB" dirty="0"/>
              <a:t>Gestalt </a:t>
            </a:r>
            <a:r>
              <a:rPr lang="en-GB" dirty="0" smtClean="0"/>
              <a:t>perception</a:t>
            </a:r>
            <a:endParaRPr lang="en-GB" dirty="0"/>
          </a:p>
          <a:p>
            <a:pPr lvl="1"/>
            <a:r>
              <a:rPr lang="en-GB" dirty="0"/>
              <a:t>Fragmented perception</a:t>
            </a:r>
          </a:p>
          <a:p>
            <a:pPr lvl="1"/>
            <a:r>
              <a:rPr lang="en-GB" dirty="0"/>
              <a:t>Delayed perception</a:t>
            </a:r>
          </a:p>
          <a:p>
            <a:pPr lvl="1"/>
            <a:r>
              <a:rPr lang="en-GB" dirty="0"/>
              <a:t>Distorted perception</a:t>
            </a:r>
          </a:p>
          <a:p>
            <a:pPr lvl="1"/>
            <a:r>
              <a:rPr lang="en-GB" dirty="0"/>
              <a:t>Sensory shutdowns</a:t>
            </a:r>
          </a:p>
          <a:p>
            <a:pPr lvl="1"/>
            <a:r>
              <a:rPr lang="en-GB" dirty="0"/>
              <a:t>Compensation</a:t>
            </a:r>
          </a:p>
        </p:txBody>
      </p:sp>
    </p:spTree>
    <p:extLst>
      <p:ext uri="{BB962C8B-B14F-4D97-AF65-F5344CB8AC3E}">
        <p14:creationId xmlns:p14="http://schemas.microsoft.com/office/powerpoint/2010/main" val="27392662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ASD and Sensory Sensitivity</a:t>
            </a:r>
            <a:endParaRPr lang="en-GB" dirty="0"/>
          </a:p>
        </p:txBody>
      </p:sp>
      <p:sp>
        <p:nvSpPr>
          <p:cNvPr id="5" name="Text Placeholder 4"/>
          <p:cNvSpPr>
            <a:spLocks noGrp="1"/>
          </p:cNvSpPr>
          <p:nvPr>
            <p:ph type="body" idx="1"/>
          </p:nvPr>
        </p:nvSpPr>
        <p:spPr/>
        <p:txBody>
          <a:bodyPr/>
          <a:lstStyle/>
          <a:p>
            <a:r>
              <a:rPr lang="en-GB" dirty="0" smtClean="0"/>
              <a:t>Hypersensitive</a:t>
            </a:r>
            <a:endParaRPr lang="en-GB" dirty="0"/>
          </a:p>
        </p:txBody>
      </p:sp>
      <p:sp>
        <p:nvSpPr>
          <p:cNvPr id="7" name="Text Placeholder 6"/>
          <p:cNvSpPr>
            <a:spLocks noGrp="1"/>
          </p:cNvSpPr>
          <p:nvPr>
            <p:ph type="body" sz="half" idx="3"/>
          </p:nvPr>
        </p:nvSpPr>
        <p:spPr/>
        <p:txBody>
          <a:bodyPr/>
          <a:lstStyle/>
          <a:p>
            <a:r>
              <a:rPr lang="en-GB" dirty="0" smtClean="0"/>
              <a:t>Hyposensitive</a:t>
            </a:r>
            <a:endParaRPr lang="en-GB" dirty="0"/>
          </a:p>
        </p:txBody>
      </p:sp>
      <p:sp>
        <p:nvSpPr>
          <p:cNvPr id="6" name="Content Placeholder 5"/>
          <p:cNvSpPr>
            <a:spLocks noGrp="1"/>
          </p:cNvSpPr>
          <p:nvPr>
            <p:ph sz="quarter" idx="2"/>
          </p:nvPr>
        </p:nvSpPr>
        <p:spPr/>
        <p:txBody>
          <a:bodyPr>
            <a:noAutofit/>
          </a:bodyPr>
          <a:lstStyle/>
          <a:p>
            <a:r>
              <a:rPr lang="en-GB" dirty="0" smtClean="0"/>
              <a:t>Channel is too open</a:t>
            </a:r>
          </a:p>
          <a:p>
            <a:r>
              <a:rPr lang="en-GB" dirty="0" smtClean="0"/>
              <a:t>Desire to avoid or shut out the sense</a:t>
            </a:r>
          </a:p>
          <a:p>
            <a:r>
              <a:rPr lang="en-GB" dirty="0" smtClean="0"/>
              <a:t>Distraction / repulsion</a:t>
            </a:r>
          </a:p>
          <a:p>
            <a:r>
              <a:rPr lang="en-GB" dirty="0"/>
              <a:t>Repel away </a:t>
            </a:r>
            <a:r>
              <a:rPr lang="en-GB" dirty="0" smtClean="0"/>
              <a:t>from</a:t>
            </a:r>
          </a:p>
          <a:p>
            <a:r>
              <a:rPr lang="en-GB" dirty="0" smtClean="0"/>
              <a:t>Over sensitive</a:t>
            </a:r>
            <a:endParaRPr lang="en-GB" dirty="0"/>
          </a:p>
          <a:p>
            <a:r>
              <a:rPr lang="en-GB" dirty="0" smtClean="0"/>
              <a:t>Can be experienced as painful or anxiety provoking</a:t>
            </a:r>
          </a:p>
        </p:txBody>
      </p:sp>
      <p:sp>
        <p:nvSpPr>
          <p:cNvPr id="8" name="Content Placeholder 7"/>
          <p:cNvSpPr>
            <a:spLocks noGrp="1"/>
          </p:cNvSpPr>
          <p:nvPr>
            <p:ph sz="quarter" idx="4"/>
          </p:nvPr>
        </p:nvSpPr>
        <p:spPr/>
        <p:txBody>
          <a:bodyPr>
            <a:noAutofit/>
          </a:bodyPr>
          <a:lstStyle/>
          <a:p>
            <a:r>
              <a:rPr lang="en-GB" dirty="0" smtClean="0"/>
              <a:t>Channel is too closed</a:t>
            </a:r>
          </a:p>
          <a:p>
            <a:r>
              <a:rPr lang="en-GB" dirty="0" smtClean="0"/>
              <a:t>Desire to seek out the sense</a:t>
            </a:r>
          </a:p>
          <a:p>
            <a:r>
              <a:rPr lang="en-GB" dirty="0" smtClean="0"/>
              <a:t>Distraction / attraction</a:t>
            </a:r>
          </a:p>
          <a:p>
            <a:r>
              <a:rPr lang="en-GB" dirty="0" smtClean="0"/>
              <a:t>Drawn towards</a:t>
            </a:r>
          </a:p>
          <a:p>
            <a:r>
              <a:rPr lang="en-GB" dirty="0" smtClean="0"/>
              <a:t>Under sensitive</a:t>
            </a:r>
          </a:p>
          <a:p>
            <a:r>
              <a:rPr lang="en-GB" dirty="0"/>
              <a:t>Can be experienced as </a:t>
            </a:r>
            <a:r>
              <a:rPr lang="en-GB" dirty="0" smtClean="0"/>
              <a:t>pleasurable, and / or stimulating</a:t>
            </a:r>
            <a:endParaRPr lang="en-GB" dirty="0"/>
          </a:p>
        </p:txBody>
      </p:sp>
    </p:spTree>
    <p:extLst>
      <p:ext uri="{BB962C8B-B14F-4D97-AF65-F5344CB8AC3E}">
        <p14:creationId xmlns:p14="http://schemas.microsoft.com/office/powerpoint/2010/main" val="30431492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dirty="0" smtClean="0"/>
              <a:t>Hypersensitive responses / Coping Strategies</a:t>
            </a:r>
            <a:endParaRPr lang="en-GB" dirty="0"/>
          </a:p>
        </p:txBody>
      </p:sp>
      <p:sp>
        <p:nvSpPr>
          <p:cNvPr id="8" name="Content Placeholder 7"/>
          <p:cNvSpPr>
            <a:spLocks noGrp="1"/>
          </p:cNvSpPr>
          <p:nvPr>
            <p:ph idx="1"/>
          </p:nvPr>
        </p:nvSpPr>
        <p:spPr/>
        <p:txBody>
          <a:bodyPr>
            <a:normAutofit fontScale="92500" lnSpcReduction="10000"/>
          </a:bodyPr>
          <a:lstStyle/>
          <a:p>
            <a:pPr marL="0" indent="0">
              <a:buNone/>
            </a:pPr>
            <a:r>
              <a:rPr lang="en-GB" dirty="0"/>
              <a:t>A person may…</a:t>
            </a:r>
          </a:p>
          <a:p>
            <a:r>
              <a:rPr lang="en-GB" dirty="0"/>
              <a:t>Rock</a:t>
            </a:r>
          </a:p>
          <a:p>
            <a:r>
              <a:rPr lang="en-GB" dirty="0"/>
              <a:t>Swing</a:t>
            </a:r>
          </a:p>
          <a:p>
            <a:r>
              <a:rPr lang="en-GB" dirty="0"/>
              <a:t>Hit their ears</a:t>
            </a:r>
          </a:p>
          <a:p>
            <a:r>
              <a:rPr lang="en-GB" dirty="0"/>
              <a:t>Press their eyes</a:t>
            </a:r>
          </a:p>
          <a:p>
            <a:r>
              <a:rPr lang="en-GB" dirty="0"/>
              <a:t>Twist</a:t>
            </a:r>
          </a:p>
          <a:p>
            <a:r>
              <a:rPr lang="en-GB" dirty="0"/>
              <a:t>Flap</a:t>
            </a:r>
          </a:p>
          <a:p>
            <a:r>
              <a:rPr lang="en-GB" dirty="0"/>
              <a:t>Spin</a:t>
            </a:r>
          </a:p>
          <a:p>
            <a:pPr marL="0" indent="0">
              <a:buNone/>
            </a:pPr>
            <a:endParaRPr lang="en-GB" dirty="0"/>
          </a:p>
          <a:p>
            <a:pPr marL="0" indent="0">
              <a:buNone/>
            </a:pPr>
            <a:r>
              <a:rPr lang="en-GB" dirty="0"/>
              <a:t>Why?</a:t>
            </a:r>
          </a:p>
          <a:p>
            <a:r>
              <a:rPr lang="en-GB" dirty="0"/>
              <a:t>These can cause sensations which help block out channels that are too open.</a:t>
            </a:r>
          </a:p>
          <a:p>
            <a:endParaRPr lang="en-GB" dirty="0"/>
          </a:p>
        </p:txBody>
      </p:sp>
    </p:spTree>
    <p:extLst>
      <p:ext uri="{BB962C8B-B14F-4D97-AF65-F5344CB8AC3E}">
        <p14:creationId xmlns:p14="http://schemas.microsoft.com/office/powerpoint/2010/main" val="117024902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Hyposensitive </a:t>
            </a:r>
            <a:r>
              <a:rPr lang="en-GB" dirty="0"/>
              <a:t>responses / Coping Strategies</a:t>
            </a:r>
          </a:p>
        </p:txBody>
      </p:sp>
      <p:sp>
        <p:nvSpPr>
          <p:cNvPr id="3" name="Content Placeholder 2"/>
          <p:cNvSpPr>
            <a:spLocks noGrp="1"/>
          </p:cNvSpPr>
          <p:nvPr>
            <p:ph idx="1"/>
          </p:nvPr>
        </p:nvSpPr>
        <p:spPr/>
        <p:txBody>
          <a:bodyPr>
            <a:normAutofit/>
          </a:bodyPr>
          <a:lstStyle/>
          <a:p>
            <a:pPr marL="0" indent="0">
              <a:buNone/>
            </a:pPr>
            <a:r>
              <a:rPr lang="en-GB" dirty="0" smtClean="0"/>
              <a:t>A person may…</a:t>
            </a:r>
          </a:p>
          <a:p>
            <a:r>
              <a:rPr lang="en-GB" dirty="0" smtClean="0"/>
              <a:t>Bang </a:t>
            </a:r>
            <a:r>
              <a:rPr lang="en-GB" dirty="0"/>
              <a:t>objects/doors</a:t>
            </a:r>
          </a:p>
          <a:p>
            <a:r>
              <a:rPr lang="en-GB" dirty="0" smtClean="0"/>
              <a:t>Seek </a:t>
            </a:r>
            <a:r>
              <a:rPr lang="en-GB" dirty="0"/>
              <a:t>out noises – hoover, lawn </a:t>
            </a:r>
            <a:r>
              <a:rPr lang="en-GB" dirty="0" smtClean="0"/>
              <a:t>mower</a:t>
            </a:r>
          </a:p>
          <a:p>
            <a:r>
              <a:rPr lang="en-GB" dirty="0" smtClean="0"/>
              <a:t>Seek out smells / colours</a:t>
            </a:r>
            <a:endParaRPr lang="en-GB" dirty="0"/>
          </a:p>
          <a:p>
            <a:r>
              <a:rPr lang="en-GB" dirty="0" smtClean="0"/>
              <a:t>Prefer </a:t>
            </a:r>
            <a:r>
              <a:rPr lang="en-GB" dirty="0"/>
              <a:t>tight clothing</a:t>
            </a:r>
          </a:p>
          <a:p>
            <a:r>
              <a:rPr lang="en-GB" dirty="0" smtClean="0"/>
              <a:t>Self </a:t>
            </a:r>
            <a:r>
              <a:rPr lang="en-GB" dirty="0"/>
              <a:t>injure</a:t>
            </a:r>
          </a:p>
          <a:p>
            <a:pPr marL="0" indent="0">
              <a:buNone/>
            </a:pPr>
            <a:endParaRPr lang="en-GB" dirty="0" smtClean="0"/>
          </a:p>
          <a:p>
            <a:pPr marL="0" indent="0">
              <a:buNone/>
            </a:pPr>
            <a:r>
              <a:rPr lang="en-GB" dirty="0" smtClean="0"/>
              <a:t>Why?</a:t>
            </a:r>
          </a:p>
          <a:p>
            <a:pPr marL="0" indent="0">
              <a:buNone/>
            </a:pPr>
            <a:r>
              <a:rPr lang="en-GB" dirty="0" smtClean="0"/>
              <a:t>These </a:t>
            </a:r>
            <a:r>
              <a:rPr lang="en-GB" dirty="0"/>
              <a:t>can cause sensations </a:t>
            </a:r>
            <a:r>
              <a:rPr lang="en-GB" dirty="0" smtClean="0"/>
              <a:t>which help the </a:t>
            </a:r>
            <a:r>
              <a:rPr lang="en-GB" dirty="0"/>
              <a:t>brain get more information </a:t>
            </a:r>
            <a:r>
              <a:rPr lang="en-GB" dirty="0" smtClean="0"/>
              <a:t>in from </a:t>
            </a:r>
            <a:r>
              <a:rPr lang="en-GB" dirty="0"/>
              <a:t>outside</a:t>
            </a:r>
            <a:r>
              <a:rPr lang="en-GB" dirty="0" smtClean="0"/>
              <a:t>.</a:t>
            </a:r>
            <a:endParaRPr lang="en-GB" dirty="0"/>
          </a:p>
        </p:txBody>
      </p:sp>
    </p:spTree>
    <p:extLst>
      <p:ext uri="{BB962C8B-B14F-4D97-AF65-F5344CB8AC3E}">
        <p14:creationId xmlns:p14="http://schemas.microsoft.com/office/powerpoint/2010/main" val="42339067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04664"/>
            <a:ext cx="7239000" cy="5841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07704" y="6295807"/>
            <a:ext cx="5760640" cy="369332"/>
          </a:xfrm>
          <a:prstGeom prst="rect">
            <a:avLst/>
          </a:prstGeom>
          <a:noFill/>
        </p:spPr>
        <p:txBody>
          <a:bodyPr wrap="square" rtlCol="0">
            <a:spAutoFit/>
          </a:bodyPr>
          <a:lstStyle/>
          <a:p>
            <a:r>
              <a:rPr lang="en-GB" dirty="0">
                <a:solidFill>
                  <a:prstClr val="black"/>
                </a:solidFill>
              </a:rPr>
              <a:t>Sensory Issues in Autism – East Sussex County Council</a:t>
            </a:r>
          </a:p>
        </p:txBody>
      </p:sp>
    </p:spTree>
    <p:extLst>
      <p:ext uri="{BB962C8B-B14F-4D97-AF65-F5344CB8AC3E}">
        <p14:creationId xmlns:p14="http://schemas.microsoft.com/office/powerpoint/2010/main" val="23082106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Part 3</a:t>
            </a:r>
            <a:endParaRPr lang="en-GB" dirty="0"/>
          </a:p>
        </p:txBody>
      </p:sp>
    </p:spTree>
    <p:extLst>
      <p:ext uri="{BB962C8B-B14F-4D97-AF65-F5344CB8AC3E}">
        <p14:creationId xmlns:p14="http://schemas.microsoft.com/office/powerpoint/2010/main" val="10664169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Support &amp; Intervention</a:t>
            </a:r>
            <a:endParaRPr lang="en-GB" dirty="0"/>
          </a:p>
        </p:txBody>
      </p:sp>
    </p:spTree>
    <p:extLst>
      <p:ext uri="{BB962C8B-B14F-4D97-AF65-F5344CB8AC3E}">
        <p14:creationId xmlns:p14="http://schemas.microsoft.com/office/powerpoint/2010/main" val="8797364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East Renfrewshire Autism support</a:t>
            </a:r>
            <a:endParaRPr lang="en-GB" sz="3600" dirty="0"/>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192365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67544" y="332656"/>
            <a:ext cx="7239000" cy="914360"/>
          </a:xfrm>
        </p:spPr>
        <p:txBody>
          <a:bodyPr/>
          <a:lstStyle/>
          <a:p>
            <a:r>
              <a:rPr lang="en-GB" dirty="0">
                <a:solidFill>
                  <a:schemeClr val="accent2"/>
                </a:solidFill>
              </a:rPr>
              <a:t>What Can I Do?</a:t>
            </a:r>
          </a:p>
        </p:txBody>
      </p:sp>
      <p:sp>
        <p:nvSpPr>
          <p:cNvPr id="47107" name="Rectangle 3"/>
          <p:cNvSpPr>
            <a:spLocks noGrp="1" noChangeArrowheads="1"/>
          </p:cNvSpPr>
          <p:nvPr>
            <p:ph idx="1"/>
          </p:nvPr>
        </p:nvSpPr>
        <p:spPr>
          <a:xfrm>
            <a:off x="457200" y="1609416"/>
            <a:ext cx="7571184" cy="4846320"/>
          </a:xfrm>
        </p:spPr>
        <p:txBody>
          <a:bodyPr/>
          <a:lstStyle/>
          <a:p>
            <a:pPr>
              <a:lnSpc>
                <a:spcPct val="150000"/>
              </a:lnSpc>
            </a:pPr>
            <a:r>
              <a:rPr lang="en-GB" sz="2400" b="1" dirty="0" smtClean="0"/>
              <a:t>Use simple and concise language – avoid overload</a:t>
            </a:r>
          </a:p>
          <a:p>
            <a:pPr>
              <a:lnSpc>
                <a:spcPct val="150000"/>
              </a:lnSpc>
            </a:pPr>
            <a:r>
              <a:rPr lang="en-GB" sz="2400" b="1" dirty="0" smtClean="0"/>
              <a:t>Be clear and precise</a:t>
            </a:r>
          </a:p>
          <a:p>
            <a:pPr>
              <a:lnSpc>
                <a:spcPct val="150000"/>
              </a:lnSpc>
            </a:pPr>
            <a:r>
              <a:rPr lang="en-GB" sz="2400" b="1" dirty="0" smtClean="0"/>
              <a:t>Be consistent with the language you use</a:t>
            </a:r>
          </a:p>
          <a:p>
            <a:pPr>
              <a:lnSpc>
                <a:spcPct val="150000"/>
              </a:lnSpc>
            </a:pPr>
            <a:r>
              <a:rPr lang="en-GB" sz="2400" b="1" dirty="0" smtClean="0"/>
              <a:t>Use concrete terminology</a:t>
            </a:r>
          </a:p>
          <a:p>
            <a:pPr>
              <a:lnSpc>
                <a:spcPct val="150000"/>
              </a:lnSpc>
            </a:pPr>
            <a:r>
              <a:rPr lang="en-GB" sz="2400" b="1" dirty="0" smtClean="0"/>
              <a:t>Be explicit in what you mean</a:t>
            </a:r>
          </a:p>
          <a:p>
            <a:pPr>
              <a:lnSpc>
                <a:spcPct val="150000"/>
              </a:lnSpc>
            </a:pPr>
            <a:r>
              <a:rPr lang="en-GB" sz="2400" b="1" dirty="0" smtClean="0"/>
              <a:t>Supplement your language with visual cues</a:t>
            </a:r>
            <a:endParaRPr lang="en-GB" sz="2400" b="1" dirty="0"/>
          </a:p>
          <a:p>
            <a:pPr>
              <a:lnSpc>
                <a:spcPct val="80000"/>
              </a:lnSpc>
            </a:pPr>
            <a:endParaRPr lang="en-GB" sz="3200" b="1" dirty="0"/>
          </a:p>
          <a:p>
            <a:pPr>
              <a:lnSpc>
                <a:spcPct val="80000"/>
              </a:lnSpc>
              <a:buFontTx/>
              <a:buNone/>
            </a:pPr>
            <a:endParaRPr lang="en-GB" sz="2800" b="1" dirty="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324244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What is Autism?</a:t>
            </a:r>
            <a:endParaRPr lang="en-GB" dirty="0"/>
          </a:p>
        </p:txBody>
      </p:sp>
    </p:spTree>
    <p:extLst>
      <p:ext uri="{BB962C8B-B14F-4D97-AF65-F5344CB8AC3E}">
        <p14:creationId xmlns:p14="http://schemas.microsoft.com/office/powerpoint/2010/main" val="29499188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67544" y="260648"/>
            <a:ext cx="8229600" cy="1143000"/>
          </a:xfrm>
        </p:spPr>
        <p:txBody>
          <a:bodyPr/>
          <a:lstStyle/>
          <a:p>
            <a:r>
              <a:rPr lang="en-GB" dirty="0">
                <a:solidFill>
                  <a:schemeClr val="accent2"/>
                </a:solidFill>
              </a:rPr>
              <a:t>What Can I Do?</a:t>
            </a:r>
          </a:p>
        </p:txBody>
      </p:sp>
      <p:sp>
        <p:nvSpPr>
          <p:cNvPr id="48131" name="Rectangle 3"/>
          <p:cNvSpPr>
            <a:spLocks noGrp="1" noChangeArrowheads="1"/>
          </p:cNvSpPr>
          <p:nvPr>
            <p:ph idx="1"/>
          </p:nvPr>
        </p:nvSpPr>
        <p:spPr>
          <a:xfrm>
            <a:off x="457200" y="1609416"/>
            <a:ext cx="7643192" cy="4846320"/>
          </a:xfrm>
        </p:spPr>
        <p:txBody>
          <a:bodyPr/>
          <a:lstStyle/>
          <a:p>
            <a:pPr>
              <a:lnSpc>
                <a:spcPct val="150000"/>
              </a:lnSpc>
            </a:pPr>
            <a:r>
              <a:rPr lang="en-GB" sz="2400" dirty="0" smtClean="0"/>
              <a:t>Begin by using your child’s name.</a:t>
            </a:r>
            <a:endParaRPr lang="en-GB" sz="2400" dirty="0"/>
          </a:p>
          <a:p>
            <a:pPr>
              <a:lnSpc>
                <a:spcPct val="150000"/>
              </a:lnSpc>
            </a:pPr>
            <a:r>
              <a:rPr lang="en-GB" sz="2400" dirty="0" smtClean="0"/>
              <a:t>Allow time for information to be processed – allow up to 10 seconds for a response.</a:t>
            </a:r>
          </a:p>
          <a:p>
            <a:pPr>
              <a:lnSpc>
                <a:spcPct val="150000"/>
              </a:lnSpc>
            </a:pPr>
            <a:r>
              <a:rPr lang="en-GB" sz="2400" dirty="0" smtClean="0"/>
              <a:t>Check for understanding, ask him / her to repeat back in their own words</a:t>
            </a:r>
          </a:p>
          <a:p>
            <a:pPr>
              <a:lnSpc>
                <a:spcPct val="150000"/>
              </a:lnSpc>
            </a:pPr>
            <a:r>
              <a:rPr lang="en-GB" sz="2400" dirty="0" smtClean="0"/>
              <a:t>Visual prompts are always helpful to </a:t>
            </a:r>
            <a:r>
              <a:rPr lang="en-GB" sz="2400" dirty="0"/>
              <a:t>gain / direct </a:t>
            </a:r>
            <a:r>
              <a:rPr lang="en-GB" sz="2400" dirty="0" smtClean="0"/>
              <a:t>attention and aid comprehension.</a:t>
            </a:r>
            <a:endParaRPr lang="en-GB" sz="2400" dirty="0"/>
          </a:p>
          <a:p>
            <a:endParaRPr lang="en-GB" sz="2800" dirty="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45307430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239000" cy="914360"/>
          </a:xfrm>
        </p:spPr>
        <p:txBody>
          <a:bodyPr>
            <a:normAutofit/>
          </a:bodyPr>
          <a:lstStyle/>
          <a:p>
            <a:r>
              <a:rPr lang="en-GB" dirty="0" smtClean="0">
                <a:solidFill>
                  <a:schemeClr val="accent2"/>
                </a:solidFill>
              </a:rPr>
              <a:t>WHAT CAN I DO?</a:t>
            </a:r>
            <a:endParaRPr lang="en-GB" dirty="0">
              <a:solidFill>
                <a:schemeClr val="accent2"/>
              </a:solidFill>
            </a:endParaRPr>
          </a:p>
        </p:txBody>
      </p:sp>
      <p:sp>
        <p:nvSpPr>
          <p:cNvPr id="3" name="Content Placeholder 2"/>
          <p:cNvSpPr>
            <a:spLocks noGrp="1"/>
          </p:cNvSpPr>
          <p:nvPr>
            <p:ph idx="1"/>
          </p:nvPr>
        </p:nvSpPr>
        <p:spPr>
          <a:xfrm>
            <a:off x="467544" y="1484784"/>
            <a:ext cx="7560840" cy="4846320"/>
          </a:xfrm>
        </p:spPr>
        <p:txBody>
          <a:bodyPr>
            <a:normAutofit/>
          </a:bodyPr>
          <a:lstStyle/>
          <a:p>
            <a:pPr>
              <a:spcBef>
                <a:spcPct val="50000"/>
              </a:spcBef>
            </a:pPr>
            <a:r>
              <a:rPr lang="en-GB" sz="2400" b="1" dirty="0" smtClean="0"/>
              <a:t>Don’t rely on verbal communication</a:t>
            </a:r>
          </a:p>
          <a:p>
            <a:pPr>
              <a:spcBef>
                <a:spcPct val="50000"/>
              </a:spcBef>
            </a:pPr>
            <a:r>
              <a:rPr lang="en-GB" sz="2400" b="1" dirty="0" smtClean="0"/>
              <a:t>Put it in writing</a:t>
            </a:r>
          </a:p>
          <a:p>
            <a:pPr>
              <a:spcBef>
                <a:spcPct val="50000"/>
              </a:spcBef>
            </a:pPr>
            <a:r>
              <a:rPr lang="en-GB" sz="2400" b="1" dirty="0" smtClean="0"/>
              <a:t>Use written plans and timetables</a:t>
            </a:r>
          </a:p>
          <a:p>
            <a:pPr>
              <a:spcBef>
                <a:spcPct val="50000"/>
              </a:spcBef>
            </a:pPr>
            <a:r>
              <a:rPr lang="en-GB" sz="2400" b="1" dirty="0" smtClean="0"/>
              <a:t>Knowing what to do now and what to do next reduces anxiety – use visual timetables</a:t>
            </a:r>
            <a:endParaRPr lang="en-GB" sz="2400" dirty="0" smtClean="0"/>
          </a:p>
          <a:p>
            <a:pPr>
              <a:spcBef>
                <a:spcPct val="50000"/>
              </a:spcBef>
            </a:pPr>
            <a:r>
              <a:rPr lang="en-GB" sz="2400" b="1" dirty="0" smtClean="0"/>
              <a:t>Use photos, symbols and drawings</a:t>
            </a:r>
          </a:p>
          <a:p>
            <a:pPr>
              <a:spcBef>
                <a:spcPct val="50000"/>
              </a:spcBef>
            </a:pPr>
            <a:r>
              <a:rPr lang="en-GB" sz="2400" b="1" dirty="0" smtClean="0"/>
              <a:t>Give hand signals or picture cues to back up instructions if necessary</a:t>
            </a:r>
          </a:p>
          <a:p>
            <a:pPr>
              <a:spcBef>
                <a:spcPct val="50000"/>
              </a:spcBef>
            </a:pPr>
            <a:r>
              <a:rPr lang="en-GB" sz="2400" b="1" u="sng" dirty="0" smtClean="0"/>
              <a:t>Words ‘disappear’ –  symbols / pictures can be held on to</a:t>
            </a:r>
          </a:p>
        </p:txBody>
      </p:sp>
    </p:spTree>
    <p:extLst>
      <p:ext uri="{BB962C8B-B14F-4D97-AF65-F5344CB8AC3E}">
        <p14:creationId xmlns:p14="http://schemas.microsoft.com/office/powerpoint/2010/main" val="90103407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89098" y="404664"/>
            <a:ext cx="3429000" cy="792088"/>
          </a:xfrm>
        </p:spPr>
        <p:txBody>
          <a:bodyPr/>
          <a:lstStyle/>
          <a:p>
            <a:r>
              <a:rPr lang="en-GB" dirty="0" smtClean="0"/>
              <a:t>Temple Grandin</a:t>
            </a:r>
            <a:endParaRPr lang="en-GB" dirty="0"/>
          </a:p>
        </p:txBody>
      </p:sp>
      <p:sp>
        <p:nvSpPr>
          <p:cNvPr id="6" name="Text Placeholder 5"/>
          <p:cNvSpPr>
            <a:spLocks noGrp="1"/>
          </p:cNvSpPr>
          <p:nvPr>
            <p:ph type="body" sz="half" idx="2"/>
          </p:nvPr>
        </p:nvSpPr>
        <p:spPr>
          <a:xfrm>
            <a:off x="5389098" y="1268760"/>
            <a:ext cx="3429000" cy="5112568"/>
          </a:xfrm>
        </p:spPr>
        <p:txBody>
          <a:bodyPr>
            <a:noAutofit/>
          </a:bodyPr>
          <a:lstStyle/>
          <a:p>
            <a:r>
              <a:rPr lang="en-GB" sz="2400" dirty="0" smtClean="0"/>
              <a:t>I think in pictures...</a:t>
            </a:r>
          </a:p>
          <a:p>
            <a:endParaRPr lang="en-GB" sz="2400" dirty="0" smtClean="0"/>
          </a:p>
          <a:p>
            <a:r>
              <a:rPr lang="en-GB" sz="2400" dirty="0" smtClean="0"/>
              <a:t>Words are like a second language to me...</a:t>
            </a:r>
          </a:p>
          <a:p>
            <a:endParaRPr lang="en-GB" sz="2400" dirty="0" smtClean="0"/>
          </a:p>
          <a:p>
            <a:r>
              <a:rPr lang="en-GB" sz="2400" dirty="0" smtClean="0"/>
              <a:t>One of the most profound mysteries of autism has been the remarkable ability of most autistic people to excel at visual spatial tasks while performing so poorly at verbal skills</a:t>
            </a:r>
            <a:endParaRPr lang="en-GB" sz="2400" dirty="0"/>
          </a:p>
        </p:txBody>
      </p:sp>
      <p:pic>
        <p:nvPicPr>
          <p:cNvPr id="7" name="Picture Placeholder 6" descr="Bruno Bettelheim.jpg"/>
          <p:cNvPicPr>
            <a:picLocks noGrp="1" noChangeAspect="1"/>
          </p:cNvPicPr>
          <p:nvPr>
            <p:ph type="pic" idx="1"/>
          </p:nvPr>
        </p:nvPicPr>
        <p:blipFill>
          <a:blip r:embed="rId2" cstate="print"/>
          <a:stretch>
            <a:fillRect/>
          </a:stretch>
        </p:blipFill>
        <p:spPr>
          <a:xfrm>
            <a:off x="663682" y="1270653"/>
            <a:ext cx="4206240" cy="3746937"/>
          </a:xfrm>
        </p:spPr>
      </p:pic>
    </p:spTree>
    <p:extLst>
      <p:ext uri="{BB962C8B-B14F-4D97-AF65-F5344CB8AC3E}">
        <p14:creationId xmlns:p14="http://schemas.microsoft.com/office/powerpoint/2010/main" val="71303446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239000" cy="986368"/>
          </a:xfrm>
        </p:spPr>
        <p:txBody>
          <a:bodyPr/>
          <a:lstStyle/>
          <a:p>
            <a:r>
              <a:rPr lang="en-GB" dirty="0" smtClean="0"/>
              <a:t>Visual Supports</a:t>
            </a:r>
            <a:endParaRPr lang="en-GB" dirty="0"/>
          </a:p>
        </p:txBody>
      </p:sp>
      <p:sp>
        <p:nvSpPr>
          <p:cNvPr id="3" name="Content Placeholder 2"/>
          <p:cNvSpPr>
            <a:spLocks noGrp="1"/>
          </p:cNvSpPr>
          <p:nvPr>
            <p:ph idx="1"/>
          </p:nvPr>
        </p:nvSpPr>
        <p:spPr>
          <a:xfrm>
            <a:off x="457200" y="1609416"/>
            <a:ext cx="7499176" cy="4846320"/>
          </a:xfrm>
        </p:spPr>
        <p:txBody>
          <a:bodyPr>
            <a:normAutofit/>
          </a:bodyPr>
          <a:lstStyle/>
          <a:p>
            <a:r>
              <a:rPr lang="en-GB" sz="2400" dirty="0" smtClean="0"/>
              <a:t>Real objects</a:t>
            </a:r>
          </a:p>
          <a:p>
            <a:r>
              <a:rPr lang="en-GB" sz="2400" dirty="0" smtClean="0"/>
              <a:t>Tactile symbols / object of reference, for example swimming trunks, packaging, food labels.</a:t>
            </a:r>
          </a:p>
          <a:p>
            <a:r>
              <a:rPr lang="en-GB" sz="2400" dirty="0" smtClean="0"/>
              <a:t>Photographs</a:t>
            </a:r>
          </a:p>
          <a:p>
            <a:r>
              <a:rPr lang="en-GB" sz="2400" dirty="0" smtClean="0"/>
              <a:t>Miniatures of real objects</a:t>
            </a:r>
          </a:p>
          <a:p>
            <a:r>
              <a:rPr lang="en-GB" sz="2400" dirty="0" smtClean="0"/>
              <a:t>Coloured pictures</a:t>
            </a:r>
          </a:p>
          <a:p>
            <a:r>
              <a:rPr lang="en-GB" sz="2400" dirty="0" smtClean="0"/>
              <a:t>Line drawings</a:t>
            </a:r>
          </a:p>
          <a:p>
            <a:r>
              <a:rPr lang="en-GB" sz="2400" dirty="0" smtClean="0"/>
              <a:t>Written words</a:t>
            </a:r>
          </a:p>
          <a:p>
            <a:pPr algn="r">
              <a:buNone/>
            </a:pPr>
            <a:r>
              <a:rPr lang="en-GB" sz="2400" dirty="0" smtClean="0"/>
              <a:t>Visual Supports, NAS , 2013</a:t>
            </a:r>
          </a:p>
          <a:p>
            <a:endParaRPr lang="en-GB" sz="2400" dirty="0"/>
          </a:p>
        </p:txBody>
      </p:sp>
    </p:spTree>
    <p:extLst>
      <p:ext uri="{BB962C8B-B14F-4D97-AF65-F5344CB8AC3E}">
        <p14:creationId xmlns:p14="http://schemas.microsoft.com/office/powerpoint/2010/main" val="13109726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Visual Supports can help with</a:t>
            </a:r>
            <a:endParaRPr lang="en-GB" dirty="0"/>
          </a:p>
        </p:txBody>
      </p:sp>
      <p:sp>
        <p:nvSpPr>
          <p:cNvPr id="3" name="Content Placeholder 2"/>
          <p:cNvSpPr>
            <a:spLocks noGrp="1"/>
          </p:cNvSpPr>
          <p:nvPr>
            <p:ph idx="1"/>
          </p:nvPr>
        </p:nvSpPr>
        <p:spPr/>
        <p:txBody>
          <a:bodyPr>
            <a:normAutofit/>
          </a:bodyPr>
          <a:lstStyle/>
          <a:p>
            <a:r>
              <a:rPr lang="en-GB" dirty="0" smtClean="0"/>
              <a:t>Timetables/schedules</a:t>
            </a:r>
          </a:p>
          <a:p>
            <a:r>
              <a:rPr lang="en-GB" dirty="0" smtClean="0"/>
              <a:t>Helping with sequencing</a:t>
            </a:r>
          </a:p>
          <a:p>
            <a:r>
              <a:rPr lang="en-GB" dirty="0" smtClean="0"/>
              <a:t>Transition and change</a:t>
            </a:r>
          </a:p>
          <a:p>
            <a:r>
              <a:rPr lang="en-GB" dirty="0" smtClean="0"/>
              <a:t>Starting and finishing activities</a:t>
            </a:r>
          </a:p>
          <a:p>
            <a:r>
              <a:rPr lang="en-GB" dirty="0" smtClean="0"/>
              <a:t>Introduction of new activities or situations – general knowledge, curriculum subjects, news</a:t>
            </a:r>
          </a:p>
          <a:p>
            <a:r>
              <a:rPr lang="en-GB" dirty="0" smtClean="0"/>
              <a:t>Instructions/reminders</a:t>
            </a:r>
          </a:p>
          <a:p>
            <a:r>
              <a:rPr lang="en-GB" dirty="0" smtClean="0"/>
              <a:t>Choice</a:t>
            </a:r>
          </a:p>
          <a:p>
            <a:r>
              <a:rPr lang="en-GB" dirty="0" smtClean="0"/>
              <a:t>Understanding emotions and expressions</a:t>
            </a:r>
          </a:p>
        </p:txBody>
      </p:sp>
    </p:spTree>
    <p:extLst>
      <p:ext uri="{BB962C8B-B14F-4D97-AF65-F5344CB8AC3E}">
        <p14:creationId xmlns:p14="http://schemas.microsoft.com/office/powerpoint/2010/main" val="31957203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Visual Supports can help with</a:t>
            </a:r>
            <a:endParaRPr lang="en-GB" dirty="0"/>
          </a:p>
        </p:txBody>
      </p:sp>
      <p:sp>
        <p:nvSpPr>
          <p:cNvPr id="3" name="Content Placeholder 2"/>
          <p:cNvSpPr>
            <a:spLocks noGrp="1"/>
          </p:cNvSpPr>
          <p:nvPr>
            <p:ph idx="1"/>
          </p:nvPr>
        </p:nvSpPr>
        <p:spPr/>
        <p:txBody>
          <a:bodyPr>
            <a:normAutofit lnSpcReduction="10000"/>
          </a:bodyPr>
          <a:lstStyle/>
          <a:p>
            <a:r>
              <a:rPr lang="en-GB" dirty="0" smtClean="0"/>
              <a:t>Sharing information</a:t>
            </a:r>
          </a:p>
          <a:p>
            <a:r>
              <a:rPr lang="en-GB" dirty="0" smtClean="0"/>
              <a:t>Behaviour – praise, demonstrate what’s appropriate, stop inappropriate behaviour</a:t>
            </a:r>
          </a:p>
          <a:p>
            <a:r>
              <a:rPr lang="en-GB" dirty="0" smtClean="0"/>
              <a:t>Behaviour strategies</a:t>
            </a:r>
          </a:p>
          <a:p>
            <a:r>
              <a:rPr lang="en-GB" dirty="0" smtClean="0"/>
              <a:t>Social skills</a:t>
            </a:r>
          </a:p>
          <a:p>
            <a:r>
              <a:rPr lang="en-GB" dirty="0" smtClean="0"/>
              <a:t>Locating people and places</a:t>
            </a:r>
          </a:p>
          <a:p>
            <a:r>
              <a:rPr lang="en-GB" dirty="0" smtClean="0"/>
              <a:t>Safety</a:t>
            </a:r>
          </a:p>
          <a:p>
            <a:r>
              <a:rPr lang="en-GB" dirty="0" smtClean="0"/>
              <a:t>Structuring the environment</a:t>
            </a:r>
          </a:p>
          <a:p>
            <a:r>
              <a:rPr lang="en-GB" dirty="0" smtClean="0"/>
              <a:t>Independent living skills</a:t>
            </a:r>
          </a:p>
          <a:p>
            <a:r>
              <a:rPr lang="en-GB" dirty="0" smtClean="0"/>
              <a:t>Sex education</a:t>
            </a:r>
          </a:p>
          <a:p>
            <a:r>
              <a:rPr lang="en-GB" dirty="0" smtClean="0"/>
              <a:t>Health.</a:t>
            </a:r>
          </a:p>
          <a:p>
            <a:pPr>
              <a:buNone/>
            </a:pPr>
            <a:endParaRPr lang="en-GB" dirty="0"/>
          </a:p>
        </p:txBody>
      </p:sp>
    </p:spTree>
    <p:extLst>
      <p:ext uri="{BB962C8B-B14F-4D97-AF65-F5344CB8AC3E}">
        <p14:creationId xmlns:p14="http://schemas.microsoft.com/office/powerpoint/2010/main" val="3668032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48444" y="404664"/>
            <a:ext cx="7239000" cy="648072"/>
          </a:xfrm>
        </p:spPr>
        <p:txBody>
          <a:bodyPr/>
          <a:lstStyle/>
          <a:p>
            <a:r>
              <a:rPr lang="en-GB" dirty="0" smtClean="0">
                <a:solidFill>
                  <a:schemeClr val="accent2"/>
                </a:solidFill>
              </a:rPr>
              <a:t>Flow Chart</a:t>
            </a:r>
            <a:endParaRPr lang="en-GB" dirty="0">
              <a:solidFill>
                <a:schemeClr val="accent2"/>
              </a:solidFill>
            </a:endParaRPr>
          </a:p>
        </p:txBody>
      </p:sp>
      <p:pic>
        <p:nvPicPr>
          <p:cNvPr id="22531" name="Picture 3"/>
          <p:cNvPicPr>
            <a:picLocks noGrp="1" noChangeAspect="1" noChangeArrowheads="1"/>
          </p:cNvPicPr>
          <p:nvPr>
            <p:ph idx="1"/>
          </p:nvPr>
        </p:nvPicPr>
        <p:blipFill>
          <a:blip r:embed="rId3" cstate="print"/>
          <a:srcRect/>
          <a:stretch>
            <a:fillRect/>
          </a:stretch>
        </p:blipFill>
        <p:spPr>
          <a:xfrm>
            <a:off x="323528" y="1772815"/>
            <a:ext cx="1077144" cy="2157269"/>
          </a:xfrm>
          <a:noFill/>
          <a:ln/>
        </p:spPr>
      </p:pic>
      <p:pic>
        <p:nvPicPr>
          <p:cNvPr id="22532" name="Picture 4"/>
          <p:cNvPicPr>
            <a:picLocks noChangeAspect="1" noChangeArrowheads="1"/>
          </p:cNvPicPr>
          <p:nvPr/>
        </p:nvPicPr>
        <p:blipFill>
          <a:blip r:embed="rId4" cstate="print"/>
          <a:srcRect/>
          <a:stretch>
            <a:fillRect/>
          </a:stretch>
        </p:blipFill>
        <p:spPr bwMode="auto">
          <a:xfrm>
            <a:off x="1331640" y="1268760"/>
            <a:ext cx="1800324" cy="2001893"/>
          </a:xfrm>
          <a:prstGeom prst="rect">
            <a:avLst/>
          </a:prstGeom>
          <a:noFill/>
          <a:ln w="9525">
            <a:noFill/>
            <a:miter lim="800000"/>
            <a:headEnd/>
            <a:tailEnd/>
          </a:ln>
          <a:effectLst/>
        </p:spPr>
      </p:pic>
      <p:pic>
        <p:nvPicPr>
          <p:cNvPr id="22533" name="Picture 5"/>
          <p:cNvPicPr>
            <a:picLocks noChangeAspect="1" noChangeArrowheads="1"/>
          </p:cNvPicPr>
          <p:nvPr/>
        </p:nvPicPr>
        <p:blipFill>
          <a:blip r:embed="rId5" cstate="print"/>
          <a:srcRect/>
          <a:stretch>
            <a:fillRect/>
          </a:stretch>
        </p:blipFill>
        <p:spPr bwMode="auto">
          <a:xfrm>
            <a:off x="2915816" y="1268760"/>
            <a:ext cx="2208723" cy="1944489"/>
          </a:xfrm>
          <a:prstGeom prst="rect">
            <a:avLst/>
          </a:prstGeom>
          <a:noFill/>
          <a:ln w="9525">
            <a:noFill/>
            <a:miter lim="800000"/>
            <a:headEnd/>
            <a:tailEnd/>
          </a:ln>
          <a:effectLst/>
        </p:spPr>
      </p:pic>
      <p:pic>
        <p:nvPicPr>
          <p:cNvPr id="22534" name="Picture 6"/>
          <p:cNvPicPr>
            <a:picLocks noChangeAspect="1" noChangeArrowheads="1"/>
          </p:cNvPicPr>
          <p:nvPr/>
        </p:nvPicPr>
        <p:blipFill>
          <a:blip r:embed="rId6" cstate="print"/>
          <a:srcRect/>
          <a:stretch>
            <a:fillRect/>
          </a:stretch>
        </p:blipFill>
        <p:spPr bwMode="auto">
          <a:xfrm>
            <a:off x="2051720" y="2708920"/>
            <a:ext cx="2088009" cy="1838217"/>
          </a:xfrm>
          <a:prstGeom prst="rect">
            <a:avLst/>
          </a:prstGeom>
          <a:noFill/>
          <a:ln w="9525">
            <a:noFill/>
            <a:miter lim="800000"/>
            <a:headEnd/>
            <a:tailEnd/>
          </a:ln>
          <a:effectLst/>
        </p:spPr>
      </p:pic>
      <p:pic>
        <p:nvPicPr>
          <p:cNvPr id="22535" name="Picture 7"/>
          <p:cNvPicPr>
            <a:picLocks noChangeAspect="1" noChangeArrowheads="1"/>
          </p:cNvPicPr>
          <p:nvPr/>
        </p:nvPicPr>
        <p:blipFill>
          <a:blip r:embed="rId7" cstate="print"/>
          <a:srcRect/>
          <a:stretch>
            <a:fillRect/>
          </a:stretch>
        </p:blipFill>
        <p:spPr bwMode="auto">
          <a:xfrm>
            <a:off x="4788024" y="1700808"/>
            <a:ext cx="2045333" cy="1800646"/>
          </a:xfrm>
          <a:prstGeom prst="rect">
            <a:avLst/>
          </a:prstGeom>
          <a:noFill/>
          <a:ln w="9525">
            <a:noFill/>
            <a:miter lim="800000"/>
            <a:headEnd/>
            <a:tailEnd/>
          </a:ln>
          <a:effectLst/>
        </p:spPr>
      </p:pic>
      <p:pic>
        <p:nvPicPr>
          <p:cNvPr id="22536" name="Picture 8"/>
          <p:cNvPicPr>
            <a:picLocks noChangeAspect="1" noChangeArrowheads="1"/>
          </p:cNvPicPr>
          <p:nvPr/>
        </p:nvPicPr>
        <p:blipFill>
          <a:blip r:embed="rId8" cstate="print"/>
          <a:srcRect/>
          <a:stretch>
            <a:fillRect/>
          </a:stretch>
        </p:blipFill>
        <p:spPr bwMode="auto">
          <a:xfrm>
            <a:off x="1619672" y="4221088"/>
            <a:ext cx="1899047" cy="2276872"/>
          </a:xfrm>
          <a:prstGeom prst="rect">
            <a:avLst/>
          </a:prstGeom>
          <a:noFill/>
          <a:ln w="9525">
            <a:noFill/>
            <a:miter lim="800000"/>
            <a:headEnd/>
            <a:tailEnd/>
          </a:ln>
          <a:effectLst/>
        </p:spPr>
      </p:pic>
      <p:pic>
        <p:nvPicPr>
          <p:cNvPr id="22537" name="Picture 9"/>
          <p:cNvPicPr>
            <a:picLocks noChangeAspect="1" noChangeArrowheads="1"/>
          </p:cNvPicPr>
          <p:nvPr/>
        </p:nvPicPr>
        <p:blipFill>
          <a:blip r:embed="rId9" cstate="print"/>
          <a:srcRect/>
          <a:stretch>
            <a:fillRect/>
          </a:stretch>
        </p:blipFill>
        <p:spPr bwMode="auto">
          <a:xfrm>
            <a:off x="4788024" y="5085184"/>
            <a:ext cx="2160240" cy="1772816"/>
          </a:xfrm>
          <a:prstGeom prst="rect">
            <a:avLst/>
          </a:prstGeom>
          <a:noFill/>
          <a:ln w="9525">
            <a:noFill/>
            <a:miter lim="800000"/>
            <a:headEnd/>
            <a:tailEnd/>
          </a:ln>
          <a:effectLst/>
        </p:spPr>
      </p:pic>
      <p:pic>
        <p:nvPicPr>
          <p:cNvPr id="22538" name="Picture 10"/>
          <p:cNvPicPr>
            <a:picLocks noChangeAspect="1" noChangeArrowheads="1"/>
          </p:cNvPicPr>
          <p:nvPr/>
        </p:nvPicPr>
        <p:blipFill>
          <a:blip r:embed="rId10" cstate="print"/>
          <a:srcRect/>
          <a:stretch>
            <a:fillRect/>
          </a:stretch>
        </p:blipFill>
        <p:spPr bwMode="auto">
          <a:xfrm>
            <a:off x="4716016" y="3861048"/>
            <a:ext cx="2091797" cy="1296144"/>
          </a:xfrm>
          <a:prstGeom prst="rect">
            <a:avLst/>
          </a:prstGeom>
          <a:noFill/>
          <a:ln w="9525">
            <a:noFill/>
            <a:miter lim="800000"/>
            <a:headEnd/>
            <a:tailEnd/>
          </a:ln>
          <a:effectLst/>
        </p:spPr>
      </p:pic>
      <p:pic>
        <p:nvPicPr>
          <p:cNvPr id="22539" name="Picture 11"/>
          <p:cNvPicPr>
            <a:picLocks noChangeAspect="1" noChangeArrowheads="1"/>
          </p:cNvPicPr>
          <p:nvPr/>
        </p:nvPicPr>
        <p:blipFill>
          <a:blip r:embed="rId11" cstate="print"/>
          <a:srcRect/>
          <a:stretch>
            <a:fillRect/>
          </a:stretch>
        </p:blipFill>
        <p:spPr bwMode="auto">
          <a:xfrm>
            <a:off x="6516216" y="2132856"/>
            <a:ext cx="1682850" cy="1938374"/>
          </a:xfrm>
          <a:prstGeom prst="rect">
            <a:avLst/>
          </a:prstGeom>
          <a:noFill/>
          <a:ln w="9525">
            <a:noFill/>
            <a:miter lim="800000"/>
            <a:headEnd/>
            <a:tailEnd/>
          </a:ln>
          <a:effectLst/>
        </p:spPr>
      </p:pic>
      <p:cxnSp>
        <p:nvCxnSpPr>
          <p:cNvPr id="14" name="Straight Arrow Connector 13"/>
          <p:cNvCxnSpPr/>
          <p:nvPr/>
        </p:nvCxnSpPr>
        <p:spPr>
          <a:xfrm flipV="1">
            <a:off x="3275856" y="4509120"/>
            <a:ext cx="158417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347864" y="5589240"/>
            <a:ext cx="158417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23928" y="4221088"/>
            <a:ext cx="864096" cy="369332"/>
          </a:xfrm>
          <a:prstGeom prst="rect">
            <a:avLst/>
          </a:prstGeom>
          <a:noFill/>
        </p:spPr>
        <p:txBody>
          <a:bodyPr wrap="square" rtlCol="0">
            <a:spAutoFit/>
          </a:bodyPr>
          <a:lstStyle/>
          <a:p>
            <a:r>
              <a:rPr lang="en-GB" dirty="0">
                <a:solidFill>
                  <a:prstClr val="black"/>
                </a:solidFill>
              </a:rPr>
              <a:t>Yes!</a:t>
            </a:r>
          </a:p>
        </p:txBody>
      </p:sp>
      <p:sp>
        <p:nvSpPr>
          <p:cNvPr id="19" name="TextBox 18"/>
          <p:cNvSpPr txBox="1"/>
          <p:nvPr/>
        </p:nvSpPr>
        <p:spPr>
          <a:xfrm>
            <a:off x="3995936" y="5661248"/>
            <a:ext cx="792088" cy="369332"/>
          </a:xfrm>
          <a:prstGeom prst="rect">
            <a:avLst/>
          </a:prstGeom>
          <a:noFill/>
        </p:spPr>
        <p:txBody>
          <a:bodyPr wrap="square" rtlCol="0">
            <a:spAutoFit/>
          </a:bodyPr>
          <a:lstStyle/>
          <a:p>
            <a:r>
              <a:rPr lang="en-GB" dirty="0">
                <a:solidFill>
                  <a:prstClr val="black"/>
                </a:solidFill>
              </a:rPr>
              <a:t>No!</a:t>
            </a:r>
          </a:p>
        </p:txBody>
      </p:sp>
    </p:spTree>
    <p:extLst>
      <p:ext uri="{BB962C8B-B14F-4D97-AF65-F5344CB8AC3E}">
        <p14:creationId xmlns:p14="http://schemas.microsoft.com/office/powerpoint/2010/main" val="353682461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solidFill>
              </a:rPr>
              <a:t>Resources</a:t>
            </a:r>
            <a:endParaRPr lang="en-GB" dirty="0">
              <a:solidFill>
                <a:schemeClr val="accent2"/>
              </a:solidFill>
            </a:endParaRPr>
          </a:p>
        </p:txBody>
      </p:sp>
      <p:pic>
        <p:nvPicPr>
          <p:cNvPr id="4" name="Picture 8" descr="Mr Face Emotions Chart"/>
          <p:cNvPicPr>
            <a:picLocks noGrp="1" noChangeAspect="1" noChangeArrowheads="1"/>
          </p:cNvPicPr>
          <p:nvPr>
            <p:ph idx="1"/>
          </p:nvPr>
        </p:nvPicPr>
        <p:blipFill>
          <a:blip r:embed="rId3" cstate="print"/>
          <a:srcRect/>
          <a:stretch>
            <a:fillRect/>
          </a:stretch>
        </p:blipFill>
        <p:spPr bwMode="auto">
          <a:xfrm>
            <a:off x="539551" y="1700808"/>
            <a:ext cx="2959035" cy="3888432"/>
          </a:xfrm>
          <a:prstGeom prst="rect">
            <a:avLst/>
          </a:prstGeom>
          <a:noFill/>
        </p:spPr>
      </p:pic>
      <p:pic>
        <p:nvPicPr>
          <p:cNvPr id="5" name="Picture 7" descr="Miss Face Emotions Cube - Click Image to Close"/>
          <p:cNvPicPr>
            <a:picLocks noChangeAspect="1" noChangeArrowheads="1"/>
          </p:cNvPicPr>
          <p:nvPr/>
        </p:nvPicPr>
        <p:blipFill>
          <a:blip r:embed="rId4" cstate="print"/>
          <a:srcRect/>
          <a:stretch>
            <a:fillRect/>
          </a:stretch>
        </p:blipFill>
        <p:spPr bwMode="auto">
          <a:xfrm>
            <a:off x="5508104" y="404664"/>
            <a:ext cx="2614612" cy="3484562"/>
          </a:xfrm>
          <a:prstGeom prst="rect">
            <a:avLst/>
          </a:prstGeom>
          <a:noFill/>
        </p:spPr>
      </p:pic>
      <p:pic>
        <p:nvPicPr>
          <p:cNvPr id="6" name="Picture 5" descr="Angry Picture"/>
          <p:cNvPicPr>
            <a:picLocks noChangeAspect="1" noChangeArrowheads="1"/>
          </p:cNvPicPr>
          <p:nvPr/>
        </p:nvPicPr>
        <p:blipFill>
          <a:blip r:embed="rId5" cstate="print"/>
          <a:srcRect/>
          <a:stretch>
            <a:fillRect/>
          </a:stretch>
        </p:blipFill>
        <p:spPr bwMode="auto">
          <a:xfrm>
            <a:off x="3635896" y="2348880"/>
            <a:ext cx="1657350" cy="1944688"/>
          </a:xfrm>
          <a:prstGeom prst="rect">
            <a:avLst/>
          </a:prstGeom>
          <a:noFill/>
        </p:spPr>
      </p:pic>
      <p:pic>
        <p:nvPicPr>
          <p:cNvPr id="7" name="Picture 4" descr="Frustrated Picture"/>
          <p:cNvPicPr>
            <a:picLocks noChangeAspect="1" noChangeArrowheads="1"/>
          </p:cNvPicPr>
          <p:nvPr/>
        </p:nvPicPr>
        <p:blipFill>
          <a:blip r:embed="rId6" cstate="print"/>
          <a:srcRect/>
          <a:stretch>
            <a:fillRect/>
          </a:stretch>
        </p:blipFill>
        <p:spPr bwMode="auto">
          <a:xfrm>
            <a:off x="3635896" y="404664"/>
            <a:ext cx="1800225" cy="1871663"/>
          </a:xfrm>
          <a:prstGeom prst="rect">
            <a:avLst/>
          </a:prstGeom>
          <a:noFill/>
        </p:spPr>
      </p:pic>
      <p:pic>
        <p:nvPicPr>
          <p:cNvPr id="8" name="Picture 9" descr="hometop2a"/>
          <p:cNvPicPr>
            <a:picLocks noChangeAspect="1" noChangeArrowheads="1"/>
          </p:cNvPicPr>
          <p:nvPr/>
        </p:nvPicPr>
        <p:blipFill>
          <a:blip r:embed="rId7" cstate="print"/>
          <a:srcRect/>
          <a:stretch>
            <a:fillRect/>
          </a:stretch>
        </p:blipFill>
        <p:spPr bwMode="auto">
          <a:xfrm>
            <a:off x="3923928" y="4293096"/>
            <a:ext cx="4086225" cy="1800225"/>
          </a:xfrm>
          <a:prstGeom prst="rect">
            <a:avLst/>
          </a:prstGeom>
          <a:noFill/>
        </p:spPr>
      </p:pic>
    </p:spTree>
    <p:extLst>
      <p:ext uri="{BB962C8B-B14F-4D97-AF65-F5344CB8AC3E}">
        <p14:creationId xmlns:p14="http://schemas.microsoft.com/office/powerpoint/2010/main" val="329528683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a:t>
            </a:r>
            <a:endParaRPr lang="en-GB" dirty="0"/>
          </a:p>
        </p:txBody>
      </p:sp>
      <p:pic>
        <p:nvPicPr>
          <p:cNvPr id="4" name="Picture 4" descr="feelings_chart"/>
          <p:cNvPicPr>
            <a:picLocks noGrp="1" noChangeAspect="1" noChangeArrowheads="1"/>
          </p:cNvPicPr>
          <p:nvPr>
            <p:ph idx="1"/>
          </p:nvPr>
        </p:nvPicPr>
        <p:blipFill>
          <a:blip r:embed="rId3" cstate="print"/>
          <a:srcRect/>
          <a:stretch>
            <a:fillRect/>
          </a:stretch>
        </p:blipFill>
        <p:spPr bwMode="auto">
          <a:xfrm>
            <a:off x="708259" y="1628800"/>
            <a:ext cx="6817151" cy="4752528"/>
          </a:xfrm>
          <a:prstGeom prst="rect">
            <a:avLst/>
          </a:prstGeom>
          <a:noFill/>
        </p:spPr>
      </p:pic>
    </p:spTree>
    <p:extLst>
      <p:ext uri="{BB962C8B-B14F-4D97-AF65-F5344CB8AC3E}">
        <p14:creationId xmlns:p14="http://schemas.microsoft.com/office/powerpoint/2010/main" val="58522202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
          <p:cNvPicPr>
            <a:picLocks noGrp="1" noChangeAspect="1" noChangeArrowheads="1"/>
          </p:cNvPicPr>
          <p:nvPr>
            <p:ph idx="1"/>
          </p:nvPr>
        </p:nvPicPr>
        <p:blipFill>
          <a:blip r:embed="rId3" cstate="print"/>
          <a:srcRect/>
          <a:stretch>
            <a:fillRect/>
          </a:stretch>
        </p:blipFill>
        <p:spPr bwMode="auto">
          <a:xfrm>
            <a:off x="539552" y="90"/>
            <a:ext cx="7128791" cy="6857909"/>
          </a:xfrm>
          <a:prstGeom prst="rect">
            <a:avLst/>
          </a:prstGeom>
          <a:noFill/>
        </p:spPr>
      </p:pic>
    </p:spTree>
    <p:extLst>
      <p:ext uri="{BB962C8B-B14F-4D97-AF65-F5344CB8AC3E}">
        <p14:creationId xmlns:p14="http://schemas.microsoft.com/office/powerpoint/2010/main" val="3849418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Autism Spectrum</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85019104"/>
              </p:ext>
            </p:extLst>
          </p:nvPr>
        </p:nvGraphicFramePr>
        <p:xfrm>
          <a:off x="395536" y="764704"/>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310685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dirty="0">
                <a:solidFill>
                  <a:schemeClr val="accent2"/>
                </a:solidFill>
              </a:rPr>
              <a:t>Social Stories</a:t>
            </a:r>
          </a:p>
        </p:txBody>
      </p:sp>
      <p:sp>
        <p:nvSpPr>
          <p:cNvPr id="34819" name="Rectangle 3"/>
          <p:cNvSpPr>
            <a:spLocks noGrp="1" noChangeArrowheads="1"/>
          </p:cNvSpPr>
          <p:nvPr>
            <p:ph idx="1"/>
          </p:nvPr>
        </p:nvSpPr>
        <p:spPr/>
        <p:txBody>
          <a:bodyPr/>
          <a:lstStyle/>
          <a:p>
            <a:pPr>
              <a:lnSpc>
                <a:spcPct val="80000"/>
              </a:lnSpc>
            </a:pPr>
            <a:r>
              <a:rPr lang="en-GB" sz="2000" dirty="0"/>
              <a:t>Nightmares.</a:t>
            </a:r>
            <a:br>
              <a:rPr lang="en-GB" sz="2000" dirty="0"/>
            </a:br>
            <a:r>
              <a:rPr lang="en-GB" sz="2000" dirty="0"/>
              <a:t/>
            </a:r>
            <a:br>
              <a:rPr lang="en-GB" sz="2000" dirty="0"/>
            </a:br>
            <a:r>
              <a:rPr lang="en-GB" sz="2000" dirty="0"/>
              <a:t>Sometimes I may have a nightmare when I am sleeping. Nightmares are the same as a dream, but more scary.</a:t>
            </a:r>
            <a:br>
              <a:rPr lang="en-GB" sz="2000" dirty="0"/>
            </a:br>
            <a:r>
              <a:rPr lang="en-GB" sz="2000" dirty="0"/>
              <a:t/>
            </a:r>
            <a:br>
              <a:rPr lang="en-GB" sz="2000" dirty="0"/>
            </a:br>
            <a:r>
              <a:rPr lang="en-GB" sz="2000" dirty="0"/>
              <a:t>Events in nightmares do not really happen. They are like pictures in my mind.</a:t>
            </a:r>
            <a:br>
              <a:rPr lang="en-GB" sz="2000" dirty="0"/>
            </a:br>
            <a:r>
              <a:rPr lang="en-GB" sz="2000" dirty="0"/>
              <a:t/>
            </a:r>
            <a:br>
              <a:rPr lang="en-GB" sz="2000" dirty="0"/>
            </a:br>
            <a:r>
              <a:rPr lang="en-GB" sz="2000" dirty="0"/>
              <a:t>It is all right if I am scared. I may try telling myself it is all in my mind. It is only a dream. Adults can help children with nightmares, too. It is okay to ask an adult for help with nightmares.</a:t>
            </a:r>
            <a:br>
              <a:rPr lang="en-GB" sz="2000" dirty="0"/>
            </a:br>
            <a:r>
              <a:rPr lang="en-GB" sz="2000" dirty="0"/>
              <a:t/>
            </a:r>
            <a:br>
              <a:rPr lang="en-GB" sz="2000" dirty="0"/>
            </a:br>
            <a:r>
              <a:rPr lang="en-GB" sz="2000" dirty="0"/>
              <a:t>When I wake up, I will see that I am all right.</a:t>
            </a:r>
          </a:p>
          <a:p>
            <a:pPr>
              <a:lnSpc>
                <a:spcPct val="80000"/>
              </a:lnSpc>
            </a:pPr>
            <a:endParaRPr lang="en-GB" sz="2000" dirty="0"/>
          </a:p>
          <a:p>
            <a:pPr algn="r">
              <a:lnSpc>
                <a:spcPct val="80000"/>
              </a:lnSpc>
            </a:pPr>
            <a:r>
              <a:rPr lang="en-GB" sz="2000" dirty="0"/>
              <a:t>Carol Gray (1994)</a:t>
            </a:r>
          </a:p>
        </p:txBody>
      </p:sp>
    </p:spTree>
    <p:extLst>
      <p:ext uri="{BB962C8B-B14F-4D97-AF65-F5344CB8AC3E}">
        <p14:creationId xmlns:p14="http://schemas.microsoft.com/office/powerpoint/2010/main" val="273643496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solidFill>
              </a:rPr>
              <a:t>Comic Strip Conversations</a:t>
            </a:r>
            <a:endParaRPr lang="en-GB" dirty="0">
              <a:solidFill>
                <a:schemeClr val="accent2"/>
              </a:solidFill>
            </a:endParaRPr>
          </a:p>
        </p:txBody>
      </p:sp>
    </p:spTree>
    <p:extLst>
      <p:ext uri="{BB962C8B-B14F-4D97-AF65-F5344CB8AC3E}">
        <p14:creationId xmlns:p14="http://schemas.microsoft.com/office/powerpoint/2010/main" val="114131069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dirty="0">
                <a:solidFill>
                  <a:schemeClr val="accent2"/>
                </a:solidFill>
              </a:rPr>
              <a:t>Story Book Conversations</a:t>
            </a:r>
          </a:p>
        </p:txBody>
      </p:sp>
      <p:pic>
        <p:nvPicPr>
          <p:cNvPr id="36867" name="Picture 3"/>
          <p:cNvPicPr>
            <a:picLocks noGrp="1" noChangeAspect="1" noChangeArrowheads="1"/>
          </p:cNvPicPr>
          <p:nvPr>
            <p:ph idx="1"/>
          </p:nvPr>
        </p:nvPicPr>
        <p:blipFill>
          <a:blip r:embed="rId2" cstate="print"/>
          <a:srcRect/>
          <a:stretch>
            <a:fillRect/>
          </a:stretch>
        </p:blipFill>
        <p:spPr>
          <a:xfrm>
            <a:off x="395288" y="1773238"/>
            <a:ext cx="7561088" cy="1968500"/>
          </a:xfrm>
          <a:noFill/>
          <a:ln/>
        </p:spPr>
      </p:pic>
      <p:pic>
        <p:nvPicPr>
          <p:cNvPr id="36868" name="Picture 4"/>
          <p:cNvPicPr>
            <a:picLocks noChangeAspect="1" noChangeArrowheads="1"/>
          </p:cNvPicPr>
          <p:nvPr/>
        </p:nvPicPr>
        <p:blipFill>
          <a:blip r:embed="rId3" cstate="print"/>
          <a:srcRect/>
          <a:stretch>
            <a:fillRect/>
          </a:stretch>
        </p:blipFill>
        <p:spPr bwMode="auto">
          <a:xfrm>
            <a:off x="395288" y="3716338"/>
            <a:ext cx="7561088" cy="1766887"/>
          </a:xfrm>
          <a:prstGeom prst="rect">
            <a:avLst/>
          </a:prstGeom>
          <a:noFill/>
          <a:ln w="9525">
            <a:noFill/>
            <a:miter lim="800000"/>
            <a:headEnd/>
            <a:tailEnd/>
          </a:ln>
          <a:effectLst/>
        </p:spPr>
      </p:pic>
    </p:spTree>
    <p:extLst>
      <p:ext uri="{BB962C8B-B14F-4D97-AF65-F5344CB8AC3E}">
        <p14:creationId xmlns:p14="http://schemas.microsoft.com/office/powerpoint/2010/main" val="55193310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GB" dirty="0">
                <a:solidFill>
                  <a:srgbClr val="92D050"/>
                </a:solidFill>
              </a:rPr>
              <a:t>First &amp; </a:t>
            </a:r>
            <a:r>
              <a:rPr lang="en-GB" dirty="0" smtClean="0">
                <a:solidFill>
                  <a:srgbClr val="92D050"/>
                </a:solidFill>
              </a:rPr>
              <a:t>Then</a:t>
            </a:r>
            <a:endParaRPr lang="en-GB" dirty="0">
              <a:solidFill>
                <a:srgbClr val="92D050"/>
              </a:solidFill>
            </a:endParaRPr>
          </a:p>
        </p:txBody>
      </p:sp>
      <p:pic>
        <p:nvPicPr>
          <p:cNvPr id="57348" name="Picture 4" descr="photo-6"/>
          <p:cNvPicPr>
            <a:picLocks noChangeAspect="1" noChangeArrowheads="1"/>
          </p:cNvPicPr>
          <p:nvPr/>
        </p:nvPicPr>
        <p:blipFill>
          <a:blip r:embed="rId2" cstate="print"/>
          <a:srcRect/>
          <a:stretch>
            <a:fillRect/>
          </a:stretch>
        </p:blipFill>
        <p:spPr bwMode="auto">
          <a:xfrm>
            <a:off x="1259632" y="1700808"/>
            <a:ext cx="6105525" cy="4552950"/>
          </a:xfrm>
          <a:prstGeom prst="rect">
            <a:avLst/>
          </a:prstGeom>
          <a:noFill/>
        </p:spPr>
      </p:pic>
    </p:spTree>
    <p:extLst>
      <p:ext uri="{BB962C8B-B14F-4D97-AF65-F5344CB8AC3E}">
        <p14:creationId xmlns:p14="http://schemas.microsoft.com/office/powerpoint/2010/main" val="46495146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smtClean="0">
                <a:solidFill>
                  <a:srgbClr val="92D050"/>
                </a:solidFill>
              </a:rPr>
              <a:t>Visual Timetable</a:t>
            </a:r>
            <a:endParaRPr lang="en-US" dirty="0">
              <a:solidFill>
                <a:srgbClr val="92D050"/>
              </a:solidFill>
            </a:endParaRPr>
          </a:p>
        </p:txBody>
      </p:sp>
      <p:pic>
        <p:nvPicPr>
          <p:cNvPr id="59396" name="Picture 4" descr="final-table"/>
          <p:cNvPicPr>
            <a:picLocks noChangeAspect="1" noChangeArrowheads="1"/>
          </p:cNvPicPr>
          <p:nvPr/>
        </p:nvPicPr>
        <p:blipFill>
          <a:blip r:embed="rId2" cstate="print"/>
          <a:srcRect/>
          <a:stretch>
            <a:fillRect/>
          </a:stretch>
        </p:blipFill>
        <p:spPr bwMode="auto">
          <a:xfrm>
            <a:off x="323528" y="1700213"/>
            <a:ext cx="7416800" cy="4062412"/>
          </a:xfrm>
          <a:prstGeom prst="rect">
            <a:avLst/>
          </a:prstGeom>
          <a:noFill/>
        </p:spPr>
      </p:pic>
    </p:spTree>
    <p:extLst>
      <p:ext uri="{BB962C8B-B14F-4D97-AF65-F5344CB8AC3E}">
        <p14:creationId xmlns:p14="http://schemas.microsoft.com/office/powerpoint/2010/main" val="249111445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Visual Timetable"/>
          <p:cNvPicPr>
            <a:picLocks noChangeAspect="1" noChangeArrowheads="1"/>
          </p:cNvPicPr>
          <p:nvPr/>
        </p:nvPicPr>
        <p:blipFill>
          <a:blip r:embed="rId2" cstate="print"/>
          <a:srcRect/>
          <a:stretch>
            <a:fillRect/>
          </a:stretch>
        </p:blipFill>
        <p:spPr bwMode="auto">
          <a:xfrm>
            <a:off x="236030" y="692696"/>
            <a:ext cx="7736673" cy="5544616"/>
          </a:xfrm>
          <a:prstGeom prst="rect">
            <a:avLst/>
          </a:prstGeom>
          <a:noFill/>
        </p:spPr>
      </p:pic>
    </p:spTree>
    <p:extLst>
      <p:ext uri="{BB962C8B-B14F-4D97-AF65-F5344CB8AC3E}">
        <p14:creationId xmlns:p14="http://schemas.microsoft.com/office/powerpoint/2010/main" val="343408069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visualSched4"/>
          <p:cNvPicPr>
            <a:picLocks noChangeAspect="1" noChangeArrowheads="1"/>
          </p:cNvPicPr>
          <p:nvPr/>
        </p:nvPicPr>
        <p:blipFill>
          <a:blip r:embed="rId2" cstate="print"/>
          <a:srcRect/>
          <a:stretch>
            <a:fillRect/>
          </a:stretch>
        </p:blipFill>
        <p:spPr bwMode="auto">
          <a:xfrm>
            <a:off x="323528" y="525774"/>
            <a:ext cx="7632700" cy="5616575"/>
          </a:xfrm>
          <a:prstGeom prst="rect">
            <a:avLst/>
          </a:prstGeom>
          <a:noFill/>
        </p:spPr>
      </p:pic>
    </p:spTree>
    <p:extLst>
      <p:ext uri="{BB962C8B-B14F-4D97-AF65-F5344CB8AC3E}">
        <p14:creationId xmlns:p14="http://schemas.microsoft.com/office/powerpoint/2010/main" val="374136164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main"/>
          <p:cNvPicPr>
            <a:picLocks noChangeAspect="1" noChangeArrowheads="1"/>
          </p:cNvPicPr>
          <p:nvPr/>
        </p:nvPicPr>
        <p:blipFill>
          <a:blip r:embed="rId2" cstate="print"/>
          <a:srcRect/>
          <a:stretch>
            <a:fillRect/>
          </a:stretch>
        </p:blipFill>
        <p:spPr bwMode="auto">
          <a:xfrm>
            <a:off x="899592" y="1376363"/>
            <a:ext cx="6891858" cy="4394069"/>
          </a:xfrm>
          <a:prstGeom prst="rect">
            <a:avLst/>
          </a:prstGeom>
          <a:noFill/>
        </p:spPr>
      </p:pic>
    </p:spTree>
    <p:extLst>
      <p:ext uri="{BB962C8B-B14F-4D97-AF65-F5344CB8AC3E}">
        <p14:creationId xmlns:p14="http://schemas.microsoft.com/office/powerpoint/2010/main" val="100985524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visualSched6"/>
          <p:cNvPicPr>
            <a:picLocks noChangeAspect="1" noChangeArrowheads="1"/>
          </p:cNvPicPr>
          <p:nvPr/>
        </p:nvPicPr>
        <p:blipFill>
          <a:blip r:embed="rId2" cstate="print"/>
          <a:srcRect/>
          <a:stretch>
            <a:fillRect/>
          </a:stretch>
        </p:blipFill>
        <p:spPr bwMode="auto">
          <a:xfrm>
            <a:off x="1258888" y="692150"/>
            <a:ext cx="6192837" cy="4824413"/>
          </a:xfrm>
          <a:prstGeom prst="rect">
            <a:avLst/>
          </a:prstGeom>
          <a:noFill/>
        </p:spPr>
      </p:pic>
    </p:spTree>
    <p:extLst>
      <p:ext uri="{BB962C8B-B14F-4D97-AF65-F5344CB8AC3E}">
        <p14:creationId xmlns:p14="http://schemas.microsoft.com/office/powerpoint/2010/main" val="7407327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Autism015%20s"/>
          <p:cNvPicPr>
            <a:picLocks noChangeAspect="1" noChangeArrowheads="1"/>
          </p:cNvPicPr>
          <p:nvPr/>
        </p:nvPicPr>
        <p:blipFill>
          <a:blip r:embed="rId2" cstate="print"/>
          <a:srcRect/>
          <a:stretch>
            <a:fillRect/>
          </a:stretch>
        </p:blipFill>
        <p:spPr bwMode="auto">
          <a:xfrm>
            <a:off x="1258888" y="765175"/>
            <a:ext cx="6337300" cy="5400675"/>
          </a:xfrm>
          <a:prstGeom prst="rect">
            <a:avLst/>
          </a:prstGeom>
          <a:noFill/>
        </p:spPr>
      </p:pic>
    </p:spTree>
    <p:extLst>
      <p:ext uri="{BB962C8B-B14F-4D97-AF65-F5344CB8AC3E}">
        <p14:creationId xmlns:p14="http://schemas.microsoft.com/office/powerpoint/2010/main" val="722349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‘We tend to view things differently’</a:t>
            </a:r>
            <a:endParaRPr lang="en-GB" dirty="0"/>
          </a:p>
        </p:txBody>
      </p:sp>
      <p:sp>
        <p:nvSpPr>
          <p:cNvPr id="6" name="Text Placeholder 5"/>
          <p:cNvSpPr>
            <a:spLocks noGrp="1"/>
          </p:cNvSpPr>
          <p:nvPr>
            <p:ph type="body" sz="half" idx="2"/>
          </p:nvPr>
        </p:nvSpPr>
        <p:spPr/>
        <p:txBody>
          <a:bodyPr/>
          <a:lstStyle/>
          <a:p>
            <a:r>
              <a:rPr lang="en-GB" dirty="0" smtClean="0"/>
              <a:t>Wendy Lawson</a:t>
            </a:r>
            <a:endParaRPr lang="en-GB" dirty="0"/>
          </a:p>
        </p:txBody>
      </p:sp>
      <p:pic>
        <p:nvPicPr>
          <p:cNvPr id="7" name="Picture Placeholder 6" descr="Wendy Lawson.jpg"/>
          <p:cNvPicPr>
            <a:picLocks noGrp="1" noChangeAspect="1"/>
          </p:cNvPicPr>
          <p:nvPr>
            <p:ph type="pic" idx="1"/>
          </p:nvPr>
        </p:nvPicPr>
        <p:blipFill>
          <a:blip r:embed="rId2" cstate="print"/>
          <a:srcRect t="11015" b="11015"/>
          <a:stretch>
            <a:fillRect/>
          </a:stretch>
        </p:blipFill>
        <p:spPr/>
      </p:pic>
    </p:spTree>
    <p:extLst>
      <p:ext uri="{BB962C8B-B14F-4D97-AF65-F5344CB8AC3E}">
        <p14:creationId xmlns:p14="http://schemas.microsoft.com/office/powerpoint/2010/main" val="52970166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summer-autism-schedule"/>
          <p:cNvPicPr>
            <a:picLocks noChangeAspect="1" noChangeArrowheads="1"/>
          </p:cNvPicPr>
          <p:nvPr/>
        </p:nvPicPr>
        <p:blipFill>
          <a:blip r:embed="rId2" cstate="print"/>
          <a:srcRect/>
          <a:stretch>
            <a:fillRect/>
          </a:stretch>
        </p:blipFill>
        <p:spPr bwMode="auto">
          <a:xfrm>
            <a:off x="683568" y="1994816"/>
            <a:ext cx="6438900" cy="2847975"/>
          </a:xfrm>
          <a:prstGeom prst="rect">
            <a:avLst/>
          </a:prstGeom>
          <a:noFill/>
        </p:spPr>
      </p:pic>
    </p:spTree>
    <p:extLst>
      <p:ext uri="{BB962C8B-B14F-4D97-AF65-F5344CB8AC3E}">
        <p14:creationId xmlns:p14="http://schemas.microsoft.com/office/powerpoint/2010/main" val="237193578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GB" dirty="0">
                <a:solidFill>
                  <a:srgbClr val="92D050"/>
                </a:solidFill>
              </a:rPr>
              <a:t>Prepare for </a:t>
            </a:r>
            <a:r>
              <a:rPr lang="en-GB" dirty="0" smtClean="0">
                <a:solidFill>
                  <a:srgbClr val="92D050"/>
                </a:solidFill>
              </a:rPr>
              <a:t>Change</a:t>
            </a:r>
            <a:endParaRPr lang="en-GB" dirty="0">
              <a:solidFill>
                <a:srgbClr val="92D050"/>
              </a:solidFill>
            </a:endParaRPr>
          </a:p>
        </p:txBody>
      </p:sp>
      <p:sp>
        <p:nvSpPr>
          <p:cNvPr id="74755" name="Rectangle 3"/>
          <p:cNvSpPr>
            <a:spLocks noGrp="1" noChangeArrowheads="1"/>
          </p:cNvSpPr>
          <p:nvPr>
            <p:ph idx="1"/>
          </p:nvPr>
        </p:nvSpPr>
        <p:spPr>
          <a:xfrm>
            <a:off x="458788" y="1600200"/>
            <a:ext cx="8228012" cy="4525963"/>
          </a:xfrm>
        </p:spPr>
        <p:txBody>
          <a:bodyPr/>
          <a:lstStyle/>
          <a:p>
            <a:r>
              <a:rPr lang="en-GB" dirty="0">
                <a:effectLst>
                  <a:outerShdw blurRad="38100" dist="38100" dir="2700000" algn="tl">
                    <a:srgbClr val="000000">
                      <a:alpha val="43137"/>
                    </a:srgbClr>
                  </a:outerShdw>
                </a:effectLst>
              </a:rPr>
              <a:t>Change of activity</a:t>
            </a:r>
          </a:p>
          <a:p>
            <a:pPr lvl="1"/>
            <a:r>
              <a:rPr lang="en-GB" dirty="0">
                <a:effectLst>
                  <a:outerShdw blurRad="38100" dist="38100" dir="2700000" algn="tl">
                    <a:srgbClr val="000000">
                      <a:alpha val="43137"/>
                    </a:srgbClr>
                  </a:outerShdw>
                </a:effectLst>
              </a:rPr>
              <a:t>Countdowns</a:t>
            </a:r>
          </a:p>
          <a:p>
            <a:pPr lvl="1"/>
            <a:r>
              <a:rPr lang="en-GB" dirty="0">
                <a:effectLst>
                  <a:outerShdw blurRad="38100" dist="38100" dir="2700000" algn="tl">
                    <a:srgbClr val="000000">
                      <a:alpha val="43137"/>
                    </a:srgbClr>
                  </a:outerShdw>
                </a:effectLst>
              </a:rPr>
              <a:t>Egg timers</a:t>
            </a:r>
          </a:p>
          <a:p>
            <a:pPr>
              <a:buFontTx/>
              <a:buNone/>
            </a:pPr>
            <a:endParaRPr lang="en-GB" dirty="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Change to routine</a:t>
            </a:r>
          </a:p>
          <a:p>
            <a:pPr lvl="1"/>
            <a:r>
              <a:rPr lang="en-GB" dirty="0">
                <a:effectLst>
                  <a:outerShdw blurRad="38100" dist="38100" dir="2700000" algn="tl">
                    <a:srgbClr val="000000">
                      <a:alpha val="43137"/>
                    </a:srgbClr>
                  </a:outerShdw>
                </a:effectLst>
              </a:rPr>
              <a:t>Explanations</a:t>
            </a:r>
          </a:p>
          <a:p>
            <a:pPr lvl="1"/>
            <a:r>
              <a:rPr lang="en-GB" dirty="0">
                <a:effectLst>
                  <a:outerShdw blurRad="38100" dist="38100" dir="2700000" algn="tl">
                    <a:srgbClr val="000000">
                      <a:alpha val="43137"/>
                    </a:srgbClr>
                  </a:outerShdw>
                </a:effectLst>
              </a:rPr>
              <a:t>Social stories</a:t>
            </a:r>
          </a:p>
          <a:p>
            <a:pPr>
              <a:buFontTx/>
              <a:buNone/>
            </a:pP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4225446"/>
      </p:ext>
    </p:extLst>
  </p:cSld>
  <p:clrMapOvr>
    <a:masterClrMapping/>
  </p:clrMapOvr>
  <p:transition spd="med">
    <p:strips dir="ru"/>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descr="9k="/>
          <p:cNvSpPr>
            <a:spLocks noChangeAspect="1" noChangeArrowheads="1"/>
          </p:cNvSpPr>
          <p:nvPr/>
        </p:nvSpPr>
        <p:spPr bwMode="auto">
          <a:xfrm>
            <a:off x="3286125" y="2538413"/>
            <a:ext cx="2571750" cy="1781175"/>
          </a:xfrm>
          <a:prstGeom prst="rect">
            <a:avLst/>
          </a:prstGeom>
          <a:noFill/>
        </p:spPr>
        <p:txBody>
          <a:bodyPr/>
          <a:lstStyle/>
          <a:p>
            <a:endParaRPr lang="en-GB">
              <a:solidFill>
                <a:prstClr val="black"/>
              </a:solidFill>
            </a:endParaRPr>
          </a:p>
        </p:txBody>
      </p:sp>
      <p:pic>
        <p:nvPicPr>
          <p:cNvPr id="75779" name="Picture 3" descr="timers%20set"/>
          <p:cNvPicPr>
            <a:picLocks noChangeAspect="1" noChangeArrowheads="1"/>
          </p:cNvPicPr>
          <p:nvPr/>
        </p:nvPicPr>
        <p:blipFill>
          <a:blip r:embed="rId2" cstate="print"/>
          <a:srcRect/>
          <a:stretch>
            <a:fillRect/>
          </a:stretch>
        </p:blipFill>
        <p:spPr bwMode="auto">
          <a:xfrm>
            <a:off x="323528" y="1988840"/>
            <a:ext cx="3748088" cy="4391025"/>
          </a:xfrm>
          <a:prstGeom prst="rect">
            <a:avLst/>
          </a:prstGeom>
          <a:noFill/>
        </p:spPr>
      </p:pic>
      <p:pic>
        <p:nvPicPr>
          <p:cNvPr id="75780" name="Picture 4" descr="ANd9GcRlhDWNo3VNOecAkmf6N3vEK_cQCrcQrk6n2QpOj9kfNYimUqaG"/>
          <p:cNvPicPr>
            <a:picLocks noChangeAspect="1" noChangeArrowheads="1"/>
          </p:cNvPicPr>
          <p:nvPr/>
        </p:nvPicPr>
        <p:blipFill>
          <a:blip r:embed="rId3" cstate="print"/>
          <a:srcRect/>
          <a:stretch>
            <a:fillRect/>
          </a:stretch>
        </p:blipFill>
        <p:spPr bwMode="auto">
          <a:xfrm>
            <a:off x="4990504" y="4636790"/>
            <a:ext cx="2619375" cy="1743075"/>
          </a:xfrm>
          <a:prstGeom prst="rect">
            <a:avLst/>
          </a:prstGeom>
          <a:noFill/>
        </p:spPr>
      </p:pic>
      <p:pic>
        <p:nvPicPr>
          <p:cNvPr id="75781" name="Picture 5" descr="Bomb Timer Countdown">
            <a:hlinkClick r:id="rId4"/>
          </p:cNvPr>
          <p:cNvPicPr>
            <a:picLocks noChangeAspect="1" noChangeArrowheads="1"/>
          </p:cNvPicPr>
          <p:nvPr/>
        </p:nvPicPr>
        <p:blipFill>
          <a:blip r:embed="rId5" cstate="print"/>
          <a:srcRect/>
          <a:stretch>
            <a:fillRect/>
          </a:stretch>
        </p:blipFill>
        <p:spPr bwMode="auto">
          <a:xfrm>
            <a:off x="5076057" y="1988840"/>
            <a:ext cx="2190922" cy="2158544"/>
          </a:xfrm>
          <a:prstGeom prst="rect">
            <a:avLst/>
          </a:prstGeom>
          <a:noFill/>
        </p:spPr>
      </p:pic>
      <p:sp>
        <p:nvSpPr>
          <p:cNvPr id="75782" name="Rectangle 6"/>
          <p:cNvSpPr>
            <a:spLocks noGrp="1" noChangeArrowheads="1"/>
          </p:cNvSpPr>
          <p:nvPr>
            <p:ph type="title"/>
          </p:nvPr>
        </p:nvSpPr>
        <p:spPr/>
        <p:txBody>
          <a:bodyPr/>
          <a:lstStyle/>
          <a:p>
            <a:r>
              <a:rPr lang="en-GB" dirty="0" smtClean="0">
                <a:solidFill>
                  <a:srgbClr val="92D050"/>
                </a:solidFill>
              </a:rPr>
              <a:t>Timers</a:t>
            </a:r>
            <a:endParaRPr lang="en-GB" dirty="0">
              <a:solidFill>
                <a:srgbClr val="92D050"/>
              </a:solidFill>
            </a:endParaRPr>
          </a:p>
        </p:txBody>
      </p:sp>
    </p:spTree>
    <p:extLst>
      <p:ext uri="{BB962C8B-B14F-4D97-AF65-F5344CB8AC3E}">
        <p14:creationId xmlns:p14="http://schemas.microsoft.com/office/powerpoint/2010/main" val="162008983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GB" dirty="0">
                <a:solidFill>
                  <a:srgbClr val="92D050"/>
                </a:solidFill>
              </a:rPr>
              <a:t>Surprise</a:t>
            </a:r>
          </a:p>
        </p:txBody>
      </p:sp>
      <p:pic>
        <p:nvPicPr>
          <p:cNvPr id="76804" name="Picture 4" descr="surprise-box"/>
          <p:cNvPicPr>
            <a:picLocks noChangeAspect="1" noChangeArrowheads="1"/>
          </p:cNvPicPr>
          <p:nvPr/>
        </p:nvPicPr>
        <p:blipFill>
          <a:blip r:embed="rId2" cstate="print"/>
          <a:srcRect/>
          <a:stretch>
            <a:fillRect/>
          </a:stretch>
        </p:blipFill>
        <p:spPr bwMode="auto">
          <a:xfrm>
            <a:off x="467544" y="1608528"/>
            <a:ext cx="4103687" cy="3490913"/>
          </a:xfrm>
          <a:prstGeom prst="rect">
            <a:avLst/>
          </a:prstGeom>
          <a:noFill/>
        </p:spPr>
      </p:pic>
      <p:pic>
        <p:nvPicPr>
          <p:cNvPr id="76805" name="Picture 5" descr="surprise-jpg-w300h104"/>
          <p:cNvPicPr>
            <a:picLocks noChangeAspect="1" noChangeArrowheads="1"/>
          </p:cNvPicPr>
          <p:nvPr/>
        </p:nvPicPr>
        <p:blipFill>
          <a:blip r:embed="rId3" cstate="print"/>
          <a:srcRect/>
          <a:stretch>
            <a:fillRect/>
          </a:stretch>
        </p:blipFill>
        <p:spPr bwMode="auto">
          <a:xfrm>
            <a:off x="4716016" y="3007419"/>
            <a:ext cx="3312368" cy="2092022"/>
          </a:xfrm>
          <a:prstGeom prst="rect">
            <a:avLst/>
          </a:prstGeom>
          <a:noFill/>
        </p:spPr>
      </p:pic>
    </p:spTree>
    <p:extLst>
      <p:ext uri="{BB962C8B-B14F-4D97-AF65-F5344CB8AC3E}">
        <p14:creationId xmlns:p14="http://schemas.microsoft.com/office/powerpoint/2010/main" val="136282622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GB" dirty="0">
                <a:solidFill>
                  <a:srgbClr val="92D050"/>
                </a:solidFill>
              </a:rPr>
              <a:t>What Can I Do?</a:t>
            </a:r>
          </a:p>
        </p:txBody>
      </p:sp>
      <p:sp>
        <p:nvSpPr>
          <p:cNvPr id="77827" name="Rectangle 3"/>
          <p:cNvSpPr>
            <a:spLocks noGrp="1" noChangeArrowheads="1"/>
          </p:cNvSpPr>
          <p:nvPr>
            <p:ph idx="1"/>
          </p:nvPr>
        </p:nvSpPr>
        <p:spPr/>
        <p:txBody>
          <a:bodyPr>
            <a:normAutofit lnSpcReduction="10000"/>
          </a:bodyPr>
          <a:lstStyle/>
          <a:p>
            <a:pPr>
              <a:lnSpc>
                <a:spcPct val="80000"/>
              </a:lnSpc>
            </a:pPr>
            <a:r>
              <a:rPr lang="en-GB" sz="2800" dirty="0">
                <a:effectLst>
                  <a:outerShdw blurRad="38100" dist="38100" dir="2700000" algn="tl">
                    <a:srgbClr val="000000">
                      <a:alpha val="43137"/>
                    </a:srgbClr>
                  </a:outerShdw>
                </a:effectLst>
                <a:latin typeface="Comic Sans MS" pitchFamily="66" charset="0"/>
              </a:rPr>
              <a:t>Always forewarn: -</a:t>
            </a:r>
          </a:p>
          <a:p>
            <a:pPr lvl="1">
              <a:lnSpc>
                <a:spcPct val="80000"/>
              </a:lnSpc>
            </a:pPr>
            <a:r>
              <a:rPr lang="en-GB" dirty="0">
                <a:effectLst>
                  <a:outerShdw blurRad="38100" dist="38100" dir="2700000" algn="tl">
                    <a:srgbClr val="000000">
                      <a:alpha val="43137"/>
                    </a:srgbClr>
                  </a:outerShdw>
                </a:effectLst>
                <a:latin typeface="Comic Sans MS" pitchFamily="66" charset="0"/>
              </a:rPr>
              <a:t>Tell the person what to expect</a:t>
            </a:r>
          </a:p>
          <a:p>
            <a:pPr lvl="1">
              <a:lnSpc>
                <a:spcPct val="80000"/>
              </a:lnSpc>
            </a:pPr>
            <a:r>
              <a:rPr lang="en-GB" dirty="0">
                <a:effectLst>
                  <a:outerShdw blurRad="38100" dist="38100" dir="2700000" algn="tl">
                    <a:srgbClr val="000000">
                      <a:alpha val="43137"/>
                    </a:srgbClr>
                  </a:outerShdw>
                </a:effectLst>
                <a:latin typeface="Comic Sans MS" pitchFamily="66" charset="0"/>
              </a:rPr>
              <a:t>Give plenty of notice</a:t>
            </a:r>
          </a:p>
          <a:p>
            <a:pPr lvl="1">
              <a:lnSpc>
                <a:spcPct val="80000"/>
              </a:lnSpc>
            </a:pPr>
            <a:endParaRPr lang="en-GB" dirty="0">
              <a:effectLst>
                <a:outerShdw blurRad="38100" dist="38100" dir="2700000" algn="tl">
                  <a:srgbClr val="000000">
                    <a:alpha val="43137"/>
                  </a:srgbClr>
                </a:outerShdw>
              </a:effectLst>
              <a:latin typeface="Comic Sans MS" pitchFamily="66" charset="0"/>
            </a:endParaRPr>
          </a:p>
          <a:p>
            <a:pPr>
              <a:lnSpc>
                <a:spcPct val="80000"/>
              </a:lnSpc>
            </a:pPr>
            <a:r>
              <a:rPr lang="en-GB" sz="2800" dirty="0">
                <a:effectLst>
                  <a:outerShdw blurRad="38100" dist="38100" dir="2700000" algn="tl">
                    <a:srgbClr val="000000">
                      <a:alpha val="43137"/>
                    </a:srgbClr>
                  </a:outerShdw>
                </a:effectLst>
                <a:latin typeface="Comic Sans MS" pitchFamily="66" charset="0"/>
              </a:rPr>
              <a:t>Allow individuals to unwind</a:t>
            </a:r>
          </a:p>
          <a:p>
            <a:pPr>
              <a:lnSpc>
                <a:spcPct val="80000"/>
              </a:lnSpc>
            </a:pPr>
            <a:endParaRPr lang="en-GB" sz="2800" dirty="0">
              <a:effectLst>
                <a:outerShdw blurRad="38100" dist="38100" dir="2700000" algn="tl">
                  <a:srgbClr val="000000">
                    <a:alpha val="43137"/>
                  </a:srgbClr>
                </a:outerShdw>
              </a:effectLst>
              <a:latin typeface="Comic Sans MS" pitchFamily="66" charset="0"/>
            </a:endParaRPr>
          </a:p>
          <a:p>
            <a:pPr>
              <a:lnSpc>
                <a:spcPct val="80000"/>
              </a:lnSpc>
            </a:pPr>
            <a:r>
              <a:rPr lang="en-GB" sz="2800" dirty="0">
                <a:effectLst>
                  <a:outerShdw blurRad="38100" dist="38100" dir="2700000" algn="tl">
                    <a:srgbClr val="000000">
                      <a:alpha val="43137"/>
                    </a:srgbClr>
                  </a:outerShdw>
                </a:effectLst>
                <a:latin typeface="Comic Sans MS" pitchFamily="66" charset="0"/>
              </a:rPr>
              <a:t>Provide clearly defined breaks between structured activities</a:t>
            </a:r>
          </a:p>
          <a:p>
            <a:pPr>
              <a:lnSpc>
                <a:spcPct val="80000"/>
              </a:lnSpc>
            </a:pPr>
            <a:endParaRPr lang="en-GB" sz="2800" dirty="0">
              <a:effectLst>
                <a:outerShdw blurRad="38100" dist="38100" dir="2700000" algn="tl">
                  <a:srgbClr val="000000">
                    <a:alpha val="43137"/>
                  </a:srgbClr>
                </a:outerShdw>
              </a:effectLst>
              <a:latin typeface="Comic Sans MS" pitchFamily="66" charset="0"/>
            </a:endParaRPr>
          </a:p>
          <a:p>
            <a:pPr>
              <a:lnSpc>
                <a:spcPct val="80000"/>
              </a:lnSpc>
            </a:pPr>
            <a:r>
              <a:rPr lang="en-GB" sz="2800" dirty="0">
                <a:effectLst>
                  <a:outerShdw blurRad="38100" dist="38100" dir="2700000" algn="tl">
                    <a:srgbClr val="000000">
                      <a:alpha val="43137"/>
                    </a:srgbClr>
                  </a:outerShdw>
                </a:effectLst>
                <a:latin typeface="Comic Sans MS" pitchFamily="66" charset="0"/>
              </a:rPr>
              <a:t>Build in planned regular breaks</a:t>
            </a:r>
          </a:p>
          <a:p>
            <a:pPr>
              <a:lnSpc>
                <a:spcPct val="80000"/>
              </a:lnSpc>
            </a:pPr>
            <a:endParaRPr lang="en-GB" sz="2800" dirty="0">
              <a:effectLst>
                <a:outerShdw blurRad="38100" dist="38100" dir="2700000" algn="tl">
                  <a:srgbClr val="000000">
                    <a:alpha val="43137"/>
                  </a:srgbClr>
                </a:outerShdw>
              </a:effectLst>
              <a:latin typeface="Comic Sans MS" pitchFamily="66" charset="0"/>
            </a:endParaRPr>
          </a:p>
          <a:p>
            <a:pPr>
              <a:lnSpc>
                <a:spcPct val="80000"/>
              </a:lnSpc>
            </a:pPr>
            <a:r>
              <a:rPr lang="en-GB" sz="2800" dirty="0">
                <a:effectLst>
                  <a:outerShdw blurRad="38100" dist="38100" dir="2700000" algn="tl">
                    <a:srgbClr val="000000">
                      <a:alpha val="43137"/>
                    </a:srgbClr>
                  </a:outerShdw>
                </a:effectLst>
                <a:latin typeface="Comic Sans MS" pitchFamily="66" charset="0"/>
              </a:rPr>
              <a:t>Use the child's interests as motivators or as reinforcement.</a:t>
            </a:r>
          </a:p>
        </p:txBody>
      </p:sp>
    </p:spTree>
    <p:extLst>
      <p:ext uri="{BB962C8B-B14F-4D97-AF65-F5344CB8AC3E}">
        <p14:creationId xmlns:p14="http://schemas.microsoft.com/office/powerpoint/2010/main" val="19675698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239000" cy="770344"/>
          </a:xfrm>
        </p:spPr>
        <p:txBody>
          <a:bodyPr>
            <a:normAutofit/>
          </a:bodyPr>
          <a:lstStyle/>
          <a:p>
            <a:pPr algn="ctr"/>
            <a:r>
              <a:rPr lang="en-GB" sz="4400" dirty="0" smtClean="0"/>
              <a:t>End</a:t>
            </a:r>
            <a:endParaRPr lang="en-GB" sz="4400" dirty="0"/>
          </a:p>
        </p:txBody>
      </p:sp>
      <p:sp>
        <p:nvSpPr>
          <p:cNvPr id="3" name="Content Placeholder 2"/>
          <p:cNvSpPr>
            <a:spLocks noGrp="1"/>
          </p:cNvSpPr>
          <p:nvPr>
            <p:ph idx="1"/>
          </p:nvPr>
        </p:nvSpPr>
        <p:spPr/>
        <p:txBody>
          <a:bodyPr>
            <a:normAutofit/>
          </a:bodyPr>
          <a:lstStyle/>
          <a:p>
            <a:r>
              <a:rPr lang="en-GB" sz="2400" dirty="0" smtClean="0"/>
              <a:t>Questions</a:t>
            </a:r>
          </a:p>
          <a:p>
            <a:pPr marL="0" indent="0">
              <a:buNone/>
            </a:pPr>
            <a:endParaRPr lang="en-GB" sz="2400" dirty="0" smtClean="0"/>
          </a:p>
          <a:p>
            <a:r>
              <a:rPr lang="en-GB" sz="2400" dirty="0" smtClean="0"/>
              <a:t>Evaluation!</a:t>
            </a:r>
            <a:endParaRPr lang="en-GB" sz="2400" dirty="0"/>
          </a:p>
        </p:txBody>
      </p:sp>
    </p:spTree>
    <p:extLst>
      <p:ext uri="{BB962C8B-B14F-4D97-AF65-F5344CB8AC3E}">
        <p14:creationId xmlns:p14="http://schemas.microsoft.com/office/powerpoint/2010/main" val="3183211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239000" cy="986368"/>
          </a:xfrm>
        </p:spPr>
        <p:txBody>
          <a:bodyPr/>
          <a:lstStyle/>
          <a:p>
            <a:r>
              <a:rPr lang="en-GB" dirty="0" smtClean="0"/>
              <a:t>The Autism Spectrum</a:t>
            </a:r>
            <a:endParaRPr lang="en-GB" dirty="0"/>
          </a:p>
        </p:txBody>
      </p:sp>
      <p:sp>
        <p:nvSpPr>
          <p:cNvPr id="3" name="Content Placeholder 2"/>
          <p:cNvSpPr>
            <a:spLocks noGrp="1"/>
          </p:cNvSpPr>
          <p:nvPr>
            <p:ph idx="1"/>
          </p:nvPr>
        </p:nvSpPr>
        <p:spPr>
          <a:xfrm>
            <a:off x="467544" y="1556792"/>
            <a:ext cx="7344816" cy="4896544"/>
          </a:xfrm>
        </p:spPr>
        <p:txBody>
          <a:bodyPr>
            <a:normAutofit/>
          </a:bodyPr>
          <a:lstStyle/>
          <a:p>
            <a:r>
              <a:rPr lang="en-GB" sz="2400" dirty="0" smtClean="0"/>
              <a:t>Heterogeneous</a:t>
            </a:r>
          </a:p>
          <a:p>
            <a:r>
              <a:rPr lang="en-GB" sz="2400" dirty="0" smtClean="0"/>
              <a:t>Broadened considerably over time</a:t>
            </a:r>
          </a:p>
          <a:p>
            <a:r>
              <a:rPr lang="en-GB" sz="2400" dirty="0" smtClean="0"/>
              <a:t>Geschwind and Levitt (2007) – A collection of autisms that look similar at a superficial level.</a:t>
            </a:r>
          </a:p>
          <a:p>
            <a:r>
              <a:rPr lang="en-GB" sz="2400" dirty="0" smtClean="0"/>
              <a:t>Happe – ‘Once you have met one person with autism...’ </a:t>
            </a:r>
          </a:p>
          <a:p>
            <a:r>
              <a:rPr lang="en-GB" sz="2400" dirty="0" smtClean="0"/>
              <a:t>Focus on specific symptoms rather than syndromes (Happe, et al. 2006)</a:t>
            </a:r>
            <a:endParaRPr lang="en-GB" sz="2400" dirty="0"/>
          </a:p>
        </p:txBody>
      </p:sp>
    </p:spTree>
    <p:extLst>
      <p:ext uri="{BB962C8B-B14F-4D97-AF65-F5344CB8AC3E}">
        <p14:creationId xmlns:p14="http://schemas.microsoft.com/office/powerpoint/2010/main" val="3597778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Triad of Impairment</a:t>
            </a:r>
            <a:endParaRPr lang="en-GB" dirty="0"/>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3062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Language and Communication</a:t>
            </a:r>
            <a:endParaRPr lang="en-GB" dirty="0"/>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887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Language and Communication</a:t>
            </a:r>
            <a:endParaRPr lang="en-GB" dirty="0"/>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5791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239000" cy="842352"/>
          </a:xfrm>
        </p:spPr>
        <p:txBody>
          <a:bodyPr>
            <a:normAutofit fontScale="90000"/>
          </a:bodyPr>
          <a:lstStyle/>
          <a:p>
            <a:r>
              <a:rPr lang="en-GB" dirty="0" smtClean="0"/>
              <a:t>Language and Communication</a:t>
            </a:r>
            <a:endParaRPr lang="en-GB" dirty="0"/>
          </a:p>
        </p:txBody>
      </p:sp>
      <p:sp>
        <p:nvSpPr>
          <p:cNvPr id="3" name="Content Placeholder 2"/>
          <p:cNvSpPr>
            <a:spLocks noGrp="1"/>
          </p:cNvSpPr>
          <p:nvPr>
            <p:ph idx="1"/>
          </p:nvPr>
        </p:nvSpPr>
        <p:spPr>
          <a:xfrm>
            <a:off x="467544" y="1484784"/>
            <a:ext cx="7344816" cy="4846320"/>
          </a:xfrm>
        </p:spPr>
        <p:txBody>
          <a:bodyPr>
            <a:normAutofit fontScale="85000" lnSpcReduction="10000"/>
          </a:bodyPr>
          <a:lstStyle/>
          <a:p>
            <a:pPr>
              <a:lnSpc>
                <a:spcPct val="160000"/>
              </a:lnSpc>
            </a:pPr>
            <a:r>
              <a:rPr lang="en-GB" sz="2400" dirty="0" smtClean="0"/>
              <a:t>Delay / lack of speech development</a:t>
            </a:r>
          </a:p>
          <a:p>
            <a:pPr>
              <a:lnSpc>
                <a:spcPct val="160000"/>
              </a:lnSpc>
            </a:pPr>
            <a:r>
              <a:rPr lang="en-GB" sz="2400" dirty="0" smtClean="0"/>
              <a:t>Lack of response to other’s speech (including own name)</a:t>
            </a:r>
          </a:p>
          <a:p>
            <a:pPr>
              <a:lnSpc>
                <a:spcPct val="160000"/>
              </a:lnSpc>
            </a:pPr>
            <a:r>
              <a:rPr lang="en-GB" sz="2400" dirty="0" smtClean="0"/>
              <a:t>Stereotyped and repetitive use of language</a:t>
            </a:r>
          </a:p>
          <a:p>
            <a:pPr>
              <a:lnSpc>
                <a:spcPct val="160000"/>
              </a:lnSpc>
            </a:pPr>
            <a:r>
              <a:rPr lang="en-GB" sz="2400" dirty="0" smtClean="0"/>
              <a:t>Pronoun reversal (saying ‘you’ for ‘I’)</a:t>
            </a:r>
          </a:p>
          <a:p>
            <a:pPr>
              <a:lnSpc>
                <a:spcPct val="160000"/>
              </a:lnSpc>
            </a:pPr>
            <a:r>
              <a:rPr lang="en-GB" sz="2400" dirty="0" smtClean="0"/>
              <a:t>Idiosyncratic use of words</a:t>
            </a:r>
          </a:p>
          <a:p>
            <a:pPr>
              <a:lnSpc>
                <a:spcPct val="160000"/>
              </a:lnSpc>
            </a:pPr>
            <a:r>
              <a:rPr lang="en-GB" sz="2400" dirty="0" smtClean="0"/>
              <a:t>Failure to initiate or sustain normal conversation</a:t>
            </a:r>
          </a:p>
          <a:p>
            <a:pPr>
              <a:lnSpc>
                <a:spcPct val="160000"/>
              </a:lnSpc>
            </a:pPr>
            <a:r>
              <a:rPr lang="en-GB" sz="2400" dirty="0" smtClean="0"/>
              <a:t>Abnormalities in speech (pitch, stress, intonation)</a:t>
            </a:r>
          </a:p>
          <a:p>
            <a:pPr>
              <a:lnSpc>
                <a:spcPct val="160000"/>
              </a:lnSpc>
            </a:pPr>
            <a:r>
              <a:rPr lang="en-GB" sz="2400" dirty="0" smtClean="0"/>
              <a:t>Semantic / conceptual difficulties</a:t>
            </a:r>
          </a:p>
          <a:p>
            <a:pPr>
              <a:lnSpc>
                <a:spcPct val="160000"/>
              </a:lnSpc>
            </a:pPr>
            <a:r>
              <a:rPr lang="en-GB" sz="2400" dirty="0" smtClean="0"/>
              <a:t>Abnormal non-verbal communication</a:t>
            </a:r>
          </a:p>
          <a:p>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9112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239000" cy="1143000"/>
          </a:xfrm>
        </p:spPr>
        <p:txBody>
          <a:bodyPr/>
          <a:lstStyle/>
          <a:p>
            <a:r>
              <a:rPr lang="en-GB" dirty="0" smtClean="0"/>
              <a:t>Social Interaction</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0849685"/>
              </p:ext>
            </p:extLst>
          </p:nvPr>
        </p:nvGraphicFramePr>
        <p:xfrm>
          <a:off x="467544" y="1412776"/>
          <a:ext cx="7239000"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923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Part 1</a:t>
            </a:r>
            <a:endParaRPr lang="en-GB" dirty="0"/>
          </a:p>
        </p:txBody>
      </p:sp>
    </p:spTree>
    <p:extLst>
      <p:ext uri="{BB962C8B-B14F-4D97-AF65-F5344CB8AC3E}">
        <p14:creationId xmlns:p14="http://schemas.microsoft.com/office/powerpoint/2010/main" val="4195699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239000" cy="914360"/>
          </a:xfrm>
        </p:spPr>
        <p:txBody>
          <a:bodyPr/>
          <a:lstStyle/>
          <a:p>
            <a:r>
              <a:rPr lang="en-GB" dirty="0" smtClean="0"/>
              <a:t>Flexibility of Thought</a:t>
            </a:r>
            <a:endParaRPr lang="en-GB" dirty="0"/>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0724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solidFill>
              </a:rPr>
              <a:t>Additional Features</a:t>
            </a:r>
            <a:endParaRPr lang="en-GB" dirty="0">
              <a:solidFill>
                <a:schemeClr val="accent1"/>
              </a:solidFill>
            </a:endParaRPr>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9018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239000" cy="770344"/>
          </a:xfrm>
        </p:spPr>
        <p:txBody>
          <a:bodyPr>
            <a:normAutofit fontScale="90000"/>
          </a:bodyPr>
          <a:lstStyle/>
          <a:p>
            <a:r>
              <a:rPr lang="en-GB" dirty="0" smtClean="0"/>
              <a:t>Cognitive Theories of Autism</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5442556"/>
              </p:ext>
            </p:extLst>
          </p:nvPr>
        </p:nvGraphicFramePr>
        <p:xfrm>
          <a:off x="467544" y="1484784"/>
          <a:ext cx="7239000"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1617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67544" y="404664"/>
            <a:ext cx="7239000" cy="842352"/>
          </a:xfrm>
        </p:spPr>
        <p:txBody>
          <a:bodyPr/>
          <a:lstStyle/>
          <a:p>
            <a:r>
              <a:rPr lang="en-GB" dirty="0"/>
              <a:t>Cognitive Theories and ASD</a:t>
            </a:r>
          </a:p>
        </p:txBody>
      </p:sp>
      <p:sp>
        <p:nvSpPr>
          <p:cNvPr id="64515" name="Rectangle 3"/>
          <p:cNvSpPr>
            <a:spLocks noGrp="1" noChangeArrowheads="1"/>
          </p:cNvSpPr>
          <p:nvPr>
            <p:ph idx="1"/>
          </p:nvPr>
        </p:nvSpPr>
        <p:spPr/>
        <p:txBody>
          <a:bodyPr/>
          <a:lstStyle/>
          <a:p>
            <a:pPr lvl="0">
              <a:lnSpc>
                <a:spcPct val="150000"/>
              </a:lnSpc>
              <a:buClr>
                <a:srgbClr val="04617B"/>
              </a:buClr>
            </a:pPr>
            <a:r>
              <a:rPr lang="en-GB" sz="2400" dirty="0">
                <a:solidFill>
                  <a:prstClr val="black"/>
                </a:solidFill>
              </a:rPr>
              <a:t>Central Coherence (Frith, 1989, 1994)</a:t>
            </a:r>
          </a:p>
          <a:p>
            <a:pPr>
              <a:lnSpc>
                <a:spcPct val="150000"/>
              </a:lnSpc>
            </a:pPr>
            <a:r>
              <a:rPr lang="en-GB" sz="2400" dirty="0" smtClean="0"/>
              <a:t>Theory </a:t>
            </a:r>
            <a:r>
              <a:rPr lang="en-GB" sz="2400" dirty="0"/>
              <a:t>of Mind (Happ</a:t>
            </a:r>
            <a:r>
              <a:rPr lang="en-GB" sz="2400" dirty="0">
                <a:effectLst/>
              </a:rPr>
              <a:t>é, 1994)</a:t>
            </a:r>
            <a:endParaRPr lang="en-GB" sz="2400" dirty="0"/>
          </a:p>
          <a:p>
            <a:pPr>
              <a:lnSpc>
                <a:spcPct val="150000"/>
              </a:lnSpc>
            </a:pPr>
            <a:r>
              <a:rPr lang="en-GB" sz="2400" dirty="0" smtClean="0"/>
              <a:t>Extreme </a:t>
            </a:r>
            <a:r>
              <a:rPr lang="en-GB" sz="2400" dirty="0"/>
              <a:t>Male Brain (Baron-Cohen, 2003</a:t>
            </a:r>
            <a:r>
              <a:rPr lang="en-GB" sz="2400" dirty="0" smtClean="0"/>
              <a:t>)</a:t>
            </a:r>
          </a:p>
          <a:p>
            <a:pPr lvl="0">
              <a:lnSpc>
                <a:spcPct val="150000"/>
              </a:lnSpc>
              <a:buClr>
                <a:srgbClr val="04617B"/>
              </a:buClr>
            </a:pPr>
            <a:r>
              <a:rPr lang="en-GB" sz="2400" dirty="0">
                <a:solidFill>
                  <a:prstClr val="black"/>
                </a:solidFill>
              </a:rPr>
              <a:t>Executive Function (Hill, 2004)</a:t>
            </a:r>
          </a:p>
          <a:p>
            <a:pPr marL="0" indent="0">
              <a:buNone/>
            </a:pPr>
            <a:endParaRPr lang="en-GB" dirty="0"/>
          </a:p>
        </p:txBody>
      </p:sp>
    </p:spTree>
    <p:extLst>
      <p:ext uri="{BB962C8B-B14F-4D97-AF65-F5344CB8AC3E}">
        <p14:creationId xmlns:p14="http://schemas.microsoft.com/office/powerpoint/2010/main" val="3525123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i="1" dirty="0" smtClean="0"/>
              <a:t>I did not see whole –</a:t>
            </a:r>
            <a:br>
              <a:rPr lang="en-GB" i="1" dirty="0" smtClean="0"/>
            </a:br>
            <a:r>
              <a:rPr lang="en-GB" i="1" dirty="0" smtClean="0"/>
              <a:t>I saw hair, I saw eyes, nose, mouth, chin... Not face</a:t>
            </a:r>
            <a:br>
              <a:rPr lang="en-GB" i="1" dirty="0" smtClean="0"/>
            </a:br>
            <a:endParaRPr lang="en-GB" dirty="0"/>
          </a:p>
        </p:txBody>
      </p:sp>
      <p:sp>
        <p:nvSpPr>
          <p:cNvPr id="5" name="Text Placeholder 4"/>
          <p:cNvSpPr>
            <a:spLocks noGrp="1"/>
          </p:cNvSpPr>
          <p:nvPr>
            <p:ph type="body" idx="1"/>
          </p:nvPr>
        </p:nvSpPr>
        <p:spPr/>
        <p:txBody>
          <a:bodyPr/>
          <a:lstStyle/>
          <a:p>
            <a:r>
              <a:rPr lang="en-GB" i="1" dirty="0" smtClean="0"/>
              <a:t>(Alex in Williams, Sensory Issues in Autism, East Sussex)</a:t>
            </a:r>
            <a:endParaRPr lang="en-GB" dirty="0"/>
          </a:p>
        </p:txBody>
      </p:sp>
    </p:spTree>
    <p:extLst>
      <p:ext uri="{BB962C8B-B14F-4D97-AF65-F5344CB8AC3E}">
        <p14:creationId xmlns:p14="http://schemas.microsoft.com/office/powerpoint/2010/main" val="695798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239000" cy="842352"/>
          </a:xfrm>
        </p:spPr>
        <p:txBody>
          <a:bodyPr/>
          <a:lstStyle/>
          <a:p>
            <a:r>
              <a:rPr lang="en-GB" dirty="0" smtClean="0"/>
              <a:t>Central Coherence</a:t>
            </a:r>
            <a:endParaRPr lang="en-GB" dirty="0"/>
          </a:p>
        </p:txBody>
      </p:sp>
      <p:sp>
        <p:nvSpPr>
          <p:cNvPr id="3" name="Content Placeholder 2"/>
          <p:cNvSpPr>
            <a:spLocks noGrp="1"/>
          </p:cNvSpPr>
          <p:nvPr>
            <p:ph idx="1"/>
          </p:nvPr>
        </p:nvSpPr>
        <p:spPr>
          <a:xfrm>
            <a:off x="457200" y="1609416"/>
            <a:ext cx="7643192" cy="4846320"/>
          </a:xfrm>
        </p:spPr>
        <p:txBody>
          <a:bodyPr>
            <a:normAutofit/>
          </a:bodyPr>
          <a:lstStyle/>
          <a:p>
            <a:r>
              <a:rPr lang="en-GB" sz="2400" dirty="0" smtClean="0"/>
              <a:t>‘Part of the theory of autism’ Professor Francesca Happe</a:t>
            </a:r>
          </a:p>
          <a:p>
            <a:r>
              <a:rPr lang="en-GB" sz="2400" dirty="0" smtClean="0"/>
              <a:t>Leo Kanner - Inability to experience wholes without full attention to constituent parts – Distressed by tiny changes</a:t>
            </a:r>
          </a:p>
          <a:p>
            <a:r>
              <a:rPr lang="en-GB" sz="2400" dirty="0" smtClean="0"/>
              <a:t>Difference in central coherence in ASD not a deficit.</a:t>
            </a:r>
          </a:p>
          <a:p>
            <a:r>
              <a:rPr lang="en-GB" sz="2400" dirty="0" smtClean="0"/>
              <a:t>Differences found in non-autistic individuals.</a:t>
            </a:r>
          </a:p>
        </p:txBody>
      </p:sp>
    </p:spTree>
    <p:extLst>
      <p:ext uri="{BB962C8B-B14F-4D97-AF65-F5344CB8AC3E}">
        <p14:creationId xmlns:p14="http://schemas.microsoft.com/office/powerpoint/2010/main" val="3203613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What is Weak Central Coherence?</a:t>
            </a:r>
            <a:endParaRPr lang="en-GB" dirty="0"/>
          </a:p>
        </p:txBody>
      </p:sp>
      <p:sp>
        <p:nvSpPr>
          <p:cNvPr id="6" name="Content Placeholder 5"/>
          <p:cNvSpPr>
            <a:spLocks noGrp="1"/>
          </p:cNvSpPr>
          <p:nvPr>
            <p:ph idx="1"/>
          </p:nvPr>
        </p:nvSpPr>
        <p:spPr/>
        <p:txBody>
          <a:bodyPr>
            <a:normAutofit fontScale="92500" lnSpcReduction="10000"/>
          </a:bodyPr>
          <a:lstStyle/>
          <a:p>
            <a:r>
              <a:rPr lang="en-GB" dirty="0" smtClean="0"/>
              <a:t>Concerns the ability to pull information together, for higher level cohesion</a:t>
            </a:r>
          </a:p>
          <a:p>
            <a:r>
              <a:rPr lang="en-GB" dirty="0" smtClean="0"/>
              <a:t>The inability to draw meaning as a ‘whole’.</a:t>
            </a:r>
          </a:p>
          <a:p>
            <a:r>
              <a:rPr lang="en-GB" dirty="0" smtClean="0"/>
              <a:t>Attempt to describe a range of non-social features of autism by proposal of a single cognitive mechanism.</a:t>
            </a:r>
          </a:p>
          <a:p>
            <a:r>
              <a:rPr lang="en-GB" dirty="0" smtClean="0"/>
              <a:t>Unusual cognitive strengths suggested by autistic behaviours: restricted interest, repetition, hypersensitivity, savant ability.</a:t>
            </a:r>
          </a:p>
          <a:p>
            <a:r>
              <a:rPr lang="en-GB" dirty="0" smtClean="0"/>
              <a:t>Uta Frith’s proposal:</a:t>
            </a:r>
          </a:p>
          <a:p>
            <a:pPr lvl="1"/>
            <a:r>
              <a:rPr lang="en-GB" dirty="0" smtClean="0"/>
              <a:t>‘in an autistic brain, while the ability to discern a wide variety of things about the world is strong, the drive to make these various things cohere is weak.’</a:t>
            </a:r>
          </a:p>
          <a:p>
            <a:pPr lvl="1"/>
            <a:endParaRPr lang="en-GB" dirty="0"/>
          </a:p>
        </p:txBody>
      </p:sp>
    </p:spTree>
    <p:extLst>
      <p:ext uri="{BB962C8B-B14F-4D97-AF65-F5344CB8AC3E}">
        <p14:creationId xmlns:p14="http://schemas.microsoft.com/office/powerpoint/2010/main" val="3162929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Lorna Wing</a:t>
            </a:r>
            <a:endParaRPr lang="en-GB" dirty="0"/>
          </a:p>
        </p:txBody>
      </p:sp>
      <p:sp>
        <p:nvSpPr>
          <p:cNvPr id="3" name="Content Placeholder 2"/>
          <p:cNvSpPr>
            <a:spLocks noGrp="1"/>
          </p:cNvSpPr>
          <p:nvPr>
            <p:ph idx="1"/>
          </p:nvPr>
        </p:nvSpPr>
        <p:spPr/>
        <p:txBody>
          <a:bodyPr/>
          <a:lstStyle/>
          <a:p>
            <a:r>
              <a:rPr lang="en-GB" dirty="0" smtClean="0"/>
              <a:t>‘Once you have met one person with Autism, you have met one person with autism’</a:t>
            </a:r>
            <a:endParaRPr lang="en-GB" dirty="0"/>
          </a:p>
        </p:txBody>
      </p:sp>
    </p:spTree>
    <p:extLst>
      <p:ext uri="{BB962C8B-B14F-4D97-AF65-F5344CB8AC3E}">
        <p14:creationId xmlns:p14="http://schemas.microsoft.com/office/powerpoint/2010/main" val="2682806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239000" cy="842352"/>
          </a:xfrm>
        </p:spPr>
        <p:txBody>
          <a:bodyPr/>
          <a:lstStyle/>
          <a:p>
            <a:r>
              <a:rPr lang="en-GB" dirty="0" smtClean="0"/>
              <a:t>What is Theory of Mind</a:t>
            </a:r>
            <a:endParaRPr lang="en-GB" dirty="0"/>
          </a:p>
        </p:txBody>
      </p:sp>
      <p:sp>
        <p:nvSpPr>
          <p:cNvPr id="3" name="Content Placeholder 2"/>
          <p:cNvSpPr>
            <a:spLocks noGrp="1"/>
          </p:cNvSpPr>
          <p:nvPr>
            <p:ph idx="1"/>
          </p:nvPr>
        </p:nvSpPr>
        <p:spPr/>
        <p:txBody>
          <a:bodyPr/>
          <a:lstStyle/>
          <a:p>
            <a:r>
              <a:rPr lang="en-GB" dirty="0" smtClean="0"/>
              <a:t>Not actually a ‘theory’!</a:t>
            </a:r>
          </a:p>
          <a:p>
            <a:endParaRPr lang="en-GB" dirty="0" smtClean="0"/>
          </a:p>
          <a:p>
            <a:r>
              <a:rPr lang="en-GB" dirty="0" smtClean="0"/>
              <a:t>Hugely significant feature of human cognition</a:t>
            </a:r>
          </a:p>
          <a:p>
            <a:pPr>
              <a:buNone/>
            </a:pPr>
            <a:endParaRPr lang="en-GB" dirty="0" smtClean="0"/>
          </a:p>
          <a:p>
            <a:r>
              <a:rPr lang="en-GB" dirty="0" smtClean="0"/>
              <a:t>Develops by or around the age of 4.</a:t>
            </a:r>
          </a:p>
          <a:p>
            <a:endParaRPr lang="en-GB" dirty="0" smtClean="0"/>
          </a:p>
          <a:p>
            <a:r>
              <a:rPr lang="en-GB" dirty="0" smtClean="0"/>
              <a:t>Ability to attribute mental states to others.</a:t>
            </a:r>
          </a:p>
        </p:txBody>
      </p:sp>
    </p:spTree>
    <p:extLst>
      <p:ext uri="{BB962C8B-B14F-4D97-AF65-F5344CB8AC3E}">
        <p14:creationId xmlns:p14="http://schemas.microsoft.com/office/powerpoint/2010/main" val="2337844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239000" cy="986368"/>
          </a:xfrm>
        </p:spPr>
        <p:txBody>
          <a:bodyPr/>
          <a:lstStyle/>
          <a:p>
            <a:r>
              <a:rPr lang="en-GB" dirty="0" smtClean="0"/>
              <a:t>Theory of Mind - Importance</a:t>
            </a:r>
            <a:endParaRPr lang="en-GB" dirty="0"/>
          </a:p>
        </p:txBody>
      </p:sp>
      <p:sp>
        <p:nvSpPr>
          <p:cNvPr id="3" name="Content Placeholder 2"/>
          <p:cNvSpPr>
            <a:spLocks noGrp="1"/>
          </p:cNvSpPr>
          <p:nvPr>
            <p:ph idx="1"/>
          </p:nvPr>
        </p:nvSpPr>
        <p:spPr/>
        <p:txBody>
          <a:bodyPr>
            <a:normAutofit lnSpcReduction="10000"/>
          </a:bodyPr>
          <a:lstStyle/>
          <a:p>
            <a:pPr>
              <a:lnSpc>
                <a:spcPct val="150000"/>
              </a:lnSpc>
            </a:pPr>
            <a:r>
              <a:rPr lang="en-GB" sz="2400" dirty="0" smtClean="0"/>
              <a:t>Recognition of thoughts and feelings</a:t>
            </a:r>
          </a:p>
          <a:p>
            <a:pPr>
              <a:lnSpc>
                <a:spcPct val="150000"/>
              </a:lnSpc>
            </a:pPr>
            <a:r>
              <a:rPr lang="en-GB" sz="2400" dirty="0" smtClean="0"/>
              <a:t>‘Mentalising’ Frith</a:t>
            </a:r>
          </a:p>
          <a:p>
            <a:pPr>
              <a:lnSpc>
                <a:spcPct val="150000"/>
              </a:lnSpc>
            </a:pPr>
            <a:r>
              <a:rPr lang="en-GB" sz="2400" dirty="0" smtClean="0"/>
              <a:t>Automatic ability to attribute mental states to yourself and other people.</a:t>
            </a:r>
          </a:p>
          <a:p>
            <a:pPr>
              <a:lnSpc>
                <a:spcPct val="150000"/>
              </a:lnSpc>
            </a:pPr>
            <a:r>
              <a:rPr lang="en-GB" sz="2400" dirty="0" smtClean="0"/>
              <a:t>To recognise</a:t>
            </a:r>
          </a:p>
          <a:p>
            <a:pPr>
              <a:lnSpc>
                <a:spcPct val="150000"/>
              </a:lnSpc>
            </a:pPr>
            <a:r>
              <a:rPr lang="en-GB" sz="2400" dirty="0" smtClean="0"/>
              <a:t>To communicate</a:t>
            </a:r>
          </a:p>
          <a:p>
            <a:pPr>
              <a:lnSpc>
                <a:spcPct val="150000"/>
              </a:lnSpc>
            </a:pPr>
            <a:r>
              <a:rPr lang="en-GB" sz="2400" dirty="0" smtClean="0"/>
              <a:t>To influence</a:t>
            </a:r>
          </a:p>
          <a:p>
            <a:pPr>
              <a:lnSpc>
                <a:spcPct val="150000"/>
              </a:lnSpc>
            </a:pPr>
            <a:r>
              <a:rPr lang="en-GB" sz="2400" dirty="0" smtClean="0"/>
              <a:t>Uniquely human?</a:t>
            </a:r>
          </a:p>
          <a:p>
            <a:endParaRPr lang="en-GB" dirty="0" smtClean="0"/>
          </a:p>
          <a:p>
            <a:endParaRPr lang="en-GB" dirty="0" smtClean="0"/>
          </a:p>
          <a:p>
            <a:endParaRPr lang="en-GB" dirty="0" smtClean="0"/>
          </a:p>
        </p:txBody>
      </p:sp>
    </p:spTree>
    <p:extLst>
      <p:ext uri="{BB962C8B-B14F-4D97-AF65-F5344CB8AC3E}">
        <p14:creationId xmlns:p14="http://schemas.microsoft.com/office/powerpoint/2010/main" val="2519630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Temple Grandin</a:t>
            </a:r>
            <a:endParaRPr lang="en-GB" dirty="0"/>
          </a:p>
        </p:txBody>
      </p:sp>
      <p:sp>
        <p:nvSpPr>
          <p:cNvPr id="6" name="Text Placeholder 5"/>
          <p:cNvSpPr>
            <a:spLocks noGrp="1"/>
          </p:cNvSpPr>
          <p:nvPr>
            <p:ph type="body" sz="half" idx="2"/>
          </p:nvPr>
        </p:nvSpPr>
        <p:spPr/>
        <p:txBody>
          <a:bodyPr>
            <a:normAutofit/>
          </a:bodyPr>
          <a:lstStyle/>
          <a:p>
            <a:r>
              <a:rPr lang="en-GB" sz="2800" dirty="0" smtClean="0"/>
              <a:t>‘Fear is the main emotion in autism.’</a:t>
            </a:r>
            <a:endParaRPr lang="en-GB" sz="2800" dirty="0"/>
          </a:p>
        </p:txBody>
      </p:sp>
      <p:pic>
        <p:nvPicPr>
          <p:cNvPr id="7" name="Picture Placeholder 6" descr="Bruno Bettelheim.jpg"/>
          <p:cNvPicPr>
            <a:picLocks noGrp="1" noChangeAspect="1"/>
          </p:cNvPicPr>
          <p:nvPr>
            <p:ph type="pic" idx="1"/>
          </p:nvPr>
        </p:nvPicPr>
        <p:blipFill>
          <a:blip r:embed="rId2" cstate="print"/>
          <a:stretch>
            <a:fillRect/>
          </a:stretch>
        </p:blipFill>
        <p:spPr>
          <a:xfrm>
            <a:off x="663682" y="1270653"/>
            <a:ext cx="4206240" cy="3746937"/>
          </a:xfrm>
        </p:spPr>
      </p:pic>
    </p:spTree>
    <p:extLst>
      <p:ext uri="{BB962C8B-B14F-4D97-AF65-F5344CB8AC3E}">
        <p14:creationId xmlns:p14="http://schemas.microsoft.com/office/powerpoint/2010/main" val="1432259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Animals (Uta Frith)</a:t>
            </a:r>
            <a:endParaRPr lang="en-GB" dirty="0"/>
          </a:p>
        </p:txBody>
      </p:sp>
      <p:sp>
        <p:nvSpPr>
          <p:cNvPr id="3" name="Content Placeholder 2"/>
          <p:cNvSpPr>
            <a:spLocks noGrp="1"/>
          </p:cNvSpPr>
          <p:nvPr>
            <p:ph idx="1"/>
          </p:nvPr>
        </p:nvSpPr>
        <p:spPr/>
        <p:txBody>
          <a:bodyPr/>
          <a:lstStyle/>
          <a:p>
            <a:r>
              <a:rPr lang="en-GB" dirty="0" smtClean="0"/>
              <a:t>Hunt and flee in packs</a:t>
            </a:r>
          </a:p>
          <a:p>
            <a:r>
              <a:rPr lang="en-GB" dirty="0" smtClean="0"/>
              <a:t>Choose mates</a:t>
            </a:r>
          </a:p>
          <a:p>
            <a:r>
              <a:rPr lang="en-GB" dirty="0" smtClean="0"/>
              <a:t>Nurture young</a:t>
            </a:r>
          </a:p>
          <a:p>
            <a:r>
              <a:rPr lang="en-GB" dirty="0" smtClean="0"/>
              <a:t>Recognise others</a:t>
            </a:r>
          </a:p>
          <a:p>
            <a:r>
              <a:rPr lang="en-GB" dirty="0" smtClean="0"/>
              <a:t>Recognise emotions</a:t>
            </a:r>
          </a:p>
          <a:p>
            <a:r>
              <a:rPr lang="en-GB" dirty="0" smtClean="0"/>
              <a:t>Recognise status</a:t>
            </a:r>
          </a:p>
          <a:p>
            <a:r>
              <a:rPr lang="en-GB" dirty="0" smtClean="0"/>
              <a:t>Make alliances</a:t>
            </a:r>
          </a:p>
          <a:p>
            <a:endParaRPr lang="en-GB" dirty="0"/>
          </a:p>
        </p:txBody>
      </p:sp>
    </p:spTree>
    <p:extLst>
      <p:ext uri="{BB962C8B-B14F-4D97-AF65-F5344CB8AC3E}">
        <p14:creationId xmlns:p14="http://schemas.microsoft.com/office/powerpoint/2010/main" val="1487357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239000" cy="842352"/>
          </a:xfrm>
        </p:spPr>
        <p:txBody>
          <a:bodyPr/>
          <a:lstStyle/>
          <a:p>
            <a:r>
              <a:rPr lang="en-GB" dirty="0" smtClean="0"/>
              <a:t>Social Humans (Frith)</a:t>
            </a:r>
            <a:endParaRPr lang="en-GB" dirty="0"/>
          </a:p>
        </p:txBody>
      </p:sp>
      <p:sp>
        <p:nvSpPr>
          <p:cNvPr id="3" name="Content Placeholder 2"/>
          <p:cNvSpPr>
            <a:spLocks noGrp="1"/>
          </p:cNvSpPr>
          <p:nvPr>
            <p:ph idx="1"/>
          </p:nvPr>
        </p:nvSpPr>
        <p:spPr>
          <a:xfrm>
            <a:off x="467544" y="1484784"/>
            <a:ext cx="7239000" cy="4846320"/>
          </a:xfrm>
        </p:spPr>
        <p:txBody>
          <a:bodyPr>
            <a:normAutofit fontScale="92500" lnSpcReduction="10000"/>
          </a:bodyPr>
          <a:lstStyle/>
          <a:p>
            <a:r>
              <a:rPr lang="en-GB" dirty="0" smtClean="0"/>
              <a:t>Teach</a:t>
            </a:r>
          </a:p>
          <a:p>
            <a:r>
              <a:rPr lang="en-GB" dirty="0" smtClean="0"/>
              <a:t>Tease</a:t>
            </a:r>
          </a:p>
          <a:p>
            <a:r>
              <a:rPr lang="en-GB" dirty="0" smtClean="0"/>
              <a:t>Trade</a:t>
            </a:r>
          </a:p>
          <a:p>
            <a:r>
              <a:rPr lang="en-GB" dirty="0" smtClean="0"/>
              <a:t>Deceive</a:t>
            </a:r>
          </a:p>
          <a:p>
            <a:r>
              <a:rPr lang="en-GB" dirty="0" smtClean="0"/>
              <a:t>Communicate </a:t>
            </a:r>
            <a:r>
              <a:rPr lang="en-GB" dirty="0" err="1" smtClean="0"/>
              <a:t>ostensively</a:t>
            </a:r>
            <a:r>
              <a:rPr lang="en-GB" dirty="0" smtClean="0"/>
              <a:t> – e.g. about fear without being afraid</a:t>
            </a:r>
          </a:p>
          <a:p>
            <a:r>
              <a:rPr lang="en-GB" dirty="0" smtClean="0"/>
              <a:t>Show complex emotions</a:t>
            </a:r>
          </a:p>
          <a:p>
            <a:r>
              <a:rPr lang="en-GB" dirty="0" smtClean="0"/>
              <a:t>Manipulate beliefs</a:t>
            </a:r>
          </a:p>
          <a:p>
            <a:r>
              <a:rPr lang="en-GB" dirty="0" smtClean="0"/>
              <a:t>Read others minds</a:t>
            </a:r>
          </a:p>
          <a:p>
            <a:r>
              <a:rPr lang="en-GB" dirty="0" smtClean="0"/>
              <a:t>Read own mind</a:t>
            </a:r>
          </a:p>
          <a:p>
            <a:r>
              <a:rPr lang="en-GB" dirty="0" smtClean="0"/>
              <a:t>Be self-conscious</a:t>
            </a:r>
          </a:p>
          <a:p>
            <a:r>
              <a:rPr lang="en-GB" dirty="0" smtClean="0"/>
              <a:t>Explain and predict the behaviour of others</a:t>
            </a:r>
          </a:p>
          <a:p>
            <a:endParaRPr lang="en-GB" dirty="0"/>
          </a:p>
        </p:txBody>
      </p:sp>
    </p:spTree>
    <p:extLst>
      <p:ext uri="{BB962C8B-B14F-4D97-AF65-F5344CB8AC3E}">
        <p14:creationId xmlns:p14="http://schemas.microsoft.com/office/powerpoint/2010/main" val="2323579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Development of social behaviours</a:t>
            </a:r>
          </a:p>
          <a:p>
            <a:r>
              <a:rPr lang="en-GB" dirty="0" smtClean="0"/>
              <a:t>Development of cultural knowledge</a:t>
            </a:r>
          </a:p>
          <a:p>
            <a:r>
              <a:rPr lang="en-GB" dirty="0" smtClean="0"/>
              <a:t>Development in understanding of others beliefs, intentions, desires</a:t>
            </a:r>
          </a:p>
          <a:p>
            <a:endParaRPr lang="en-GB" dirty="0"/>
          </a:p>
        </p:txBody>
      </p:sp>
    </p:spTree>
    <p:extLst>
      <p:ext uri="{BB962C8B-B14F-4D97-AF65-F5344CB8AC3E}">
        <p14:creationId xmlns:p14="http://schemas.microsoft.com/office/powerpoint/2010/main" val="2053428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Without reference to others psychological states, the behaviour of others becomes puzzling.</a:t>
            </a:r>
          </a:p>
          <a:p>
            <a:r>
              <a:rPr lang="en-GB" dirty="0" smtClean="0"/>
              <a:t>Social impairment = Theory of Mind.</a:t>
            </a:r>
          </a:p>
          <a:p>
            <a:r>
              <a:rPr lang="en-GB" dirty="0" smtClean="0"/>
              <a:t>False belief task paradigm was established – The Sally Anne Test (Baron-Cohen, Leslie &amp; Frith, 1985).</a:t>
            </a:r>
          </a:p>
          <a:p>
            <a:endParaRPr lang="en-GB" dirty="0" smtClean="0"/>
          </a:p>
        </p:txBody>
      </p:sp>
    </p:spTree>
    <p:extLst>
      <p:ext uri="{BB962C8B-B14F-4D97-AF65-F5344CB8AC3E}">
        <p14:creationId xmlns:p14="http://schemas.microsoft.com/office/powerpoint/2010/main" val="3978478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239000" cy="914360"/>
          </a:xfrm>
        </p:spPr>
        <p:txBody>
          <a:bodyPr>
            <a:normAutofit fontScale="90000"/>
          </a:bodyPr>
          <a:lstStyle/>
          <a:p>
            <a:r>
              <a:rPr lang="en-GB" dirty="0" smtClean="0"/>
              <a:t>ASD Traits and Theory of Mind</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Egocentrism</a:t>
            </a:r>
          </a:p>
          <a:p>
            <a:r>
              <a:rPr lang="en-GB" dirty="0" smtClean="0"/>
              <a:t>Emotional </a:t>
            </a:r>
            <a:r>
              <a:rPr lang="en-GB" dirty="0" err="1" smtClean="0"/>
              <a:t>dysregulation</a:t>
            </a:r>
            <a:r>
              <a:rPr lang="en-GB" dirty="0" smtClean="0"/>
              <a:t> (inability to monitor internal mental representations)</a:t>
            </a:r>
          </a:p>
          <a:p>
            <a:r>
              <a:rPr lang="en-GB" dirty="0" smtClean="0"/>
              <a:t>Inability to switch between different perspectives</a:t>
            </a:r>
          </a:p>
          <a:p>
            <a:r>
              <a:rPr lang="en-GB" dirty="0" smtClean="0"/>
              <a:t>Explains some social impairments - specific and novel predictions derived from lack of intuitive Theory of Mind</a:t>
            </a:r>
          </a:p>
          <a:p>
            <a:r>
              <a:rPr lang="en-GB" dirty="0" smtClean="0"/>
              <a:t>Not sufficient to explain social impairments in their entirety.</a:t>
            </a:r>
          </a:p>
          <a:p>
            <a:r>
              <a:rPr lang="en-GB" dirty="0" smtClean="0"/>
              <a:t>Not specific to ASD, specific cognitive phenotype that is prevalent in people with ASD.</a:t>
            </a:r>
          </a:p>
          <a:p>
            <a:pPr>
              <a:buNone/>
            </a:pPr>
            <a:endParaRPr lang="en-GB" dirty="0" smtClean="0"/>
          </a:p>
        </p:txBody>
      </p:sp>
    </p:spTree>
    <p:extLst>
      <p:ext uri="{BB962C8B-B14F-4D97-AF65-F5344CB8AC3E}">
        <p14:creationId xmlns:p14="http://schemas.microsoft.com/office/powerpoint/2010/main" val="3153987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Sensory Perceptions</a:t>
            </a:r>
            <a:br>
              <a:rPr lang="en-GB" sz="2800" dirty="0" smtClean="0"/>
            </a:br>
            <a:r>
              <a:rPr lang="en-GB" sz="2800" dirty="0" smtClean="0"/>
              <a:t>Outer and Inner Senses (Shore, 2004)</a:t>
            </a:r>
            <a:endParaRPr lang="en-GB" sz="2800" dirty="0"/>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7945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Senses and Understanding</a:t>
            </a:r>
            <a:endParaRPr lang="en-GB" dirty="0"/>
          </a:p>
        </p:txBody>
      </p:sp>
      <p:sp>
        <p:nvSpPr>
          <p:cNvPr id="3" name="Content Placeholder 2"/>
          <p:cNvSpPr>
            <a:spLocks noGrp="1"/>
          </p:cNvSpPr>
          <p:nvPr>
            <p:ph idx="1"/>
          </p:nvPr>
        </p:nvSpPr>
        <p:spPr/>
        <p:txBody>
          <a:bodyPr/>
          <a:lstStyle/>
          <a:p>
            <a:r>
              <a:rPr lang="en-GB" dirty="0" smtClean="0"/>
              <a:t>Our senses shape our experience, this has an impact on:</a:t>
            </a:r>
          </a:p>
          <a:p>
            <a:pPr lvl="1"/>
            <a:r>
              <a:rPr lang="en-GB" dirty="0" smtClean="0"/>
              <a:t>Our experience of the present</a:t>
            </a:r>
          </a:p>
          <a:p>
            <a:pPr lvl="1"/>
            <a:r>
              <a:rPr lang="en-GB" dirty="0" smtClean="0"/>
              <a:t>Our developing understanding of the world around us.</a:t>
            </a:r>
            <a:endParaRPr lang="en-GB" dirty="0"/>
          </a:p>
        </p:txBody>
      </p:sp>
    </p:spTree>
    <p:extLst>
      <p:ext uri="{BB962C8B-B14F-4D97-AF65-F5344CB8AC3E}">
        <p14:creationId xmlns:p14="http://schemas.microsoft.com/office/powerpoint/2010/main" val="511093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Sensory Issues in Autism</a:t>
            </a:r>
            <a:endParaRPr lang="en-GB" dirty="0"/>
          </a:p>
        </p:txBody>
      </p:sp>
      <p:sp>
        <p:nvSpPr>
          <p:cNvPr id="3" name="Content Placeholder 2"/>
          <p:cNvSpPr>
            <a:spLocks noGrp="1"/>
          </p:cNvSpPr>
          <p:nvPr>
            <p:ph idx="1"/>
          </p:nvPr>
        </p:nvSpPr>
        <p:spPr/>
        <p:txBody>
          <a:bodyPr/>
          <a:lstStyle/>
          <a:p>
            <a:r>
              <a:rPr lang="en-GB" dirty="0" smtClean="0"/>
              <a:t>Sensory fluctuations are common, as are difficulties with:</a:t>
            </a:r>
          </a:p>
          <a:p>
            <a:pPr lvl="1"/>
            <a:r>
              <a:rPr lang="en-GB" dirty="0"/>
              <a:t>Sensitivity (over or under sensitive)</a:t>
            </a:r>
          </a:p>
          <a:p>
            <a:pPr lvl="1"/>
            <a:r>
              <a:rPr lang="en-GB" dirty="0"/>
              <a:t>Sensory overload</a:t>
            </a:r>
          </a:p>
          <a:p>
            <a:pPr lvl="1"/>
            <a:r>
              <a:rPr lang="en-GB" dirty="0"/>
              <a:t>Gestalt </a:t>
            </a:r>
            <a:r>
              <a:rPr lang="en-GB" dirty="0" smtClean="0"/>
              <a:t>perception</a:t>
            </a:r>
            <a:endParaRPr lang="en-GB" dirty="0"/>
          </a:p>
          <a:p>
            <a:pPr lvl="1"/>
            <a:r>
              <a:rPr lang="en-GB" dirty="0"/>
              <a:t>Fragmented perception</a:t>
            </a:r>
          </a:p>
          <a:p>
            <a:pPr lvl="1"/>
            <a:r>
              <a:rPr lang="en-GB" dirty="0"/>
              <a:t>Delayed perception</a:t>
            </a:r>
          </a:p>
          <a:p>
            <a:pPr lvl="1"/>
            <a:r>
              <a:rPr lang="en-GB" dirty="0"/>
              <a:t>Distorted perception</a:t>
            </a:r>
          </a:p>
          <a:p>
            <a:pPr lvl="1"/>
            <a:r>
              <a:rPr lang="en-GB" dirty="0"/>
              <a:t>Sensory shutdowns</a:t>
            </a:r>
          </a:p>
          <a:p>
            <a:pPr lvl="1"/>
            <a:r>
              <a:rPr lang="en-GB" dirty="0"/>
              <a:t>Compensation</a:t>
            </a:r>
          </a:p>
        </p:txBody>
      </p:sp>
    </p:spTree>
    <p:extLst>
      <p:ext uri="{BB962C8B-B14F-4D97-AF65-F5344CB8AC3E}">
        <p14:creationId xmlns:p14="http://schemas.microsoft.com/office/powerpoint/2010/main" val="3132939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ASD and Sensory Sensitivity</a:t>
            </a:r>
            <a:endParaRPr lang="en-GB" dirty="0"/>
          </a:p>
        </p:txBody>
      </p:sp>
      <p:sp>
        <p:nvSpPr>
          <p:cNvPr id="5" name="Text Placeholder 4"/>
          <p:cNvSpPr>
            <a:spLocks noGrp="1"/>
          </p:cNvSpPr>
          <p:nvPr>
            <p:ph type="body" idx="1"/>
          </p:nvPr>
        </p:nvSpPr>
        <p:spPr/>
        <p:txBody>
          <a:bodyPr/>
          <a:lstStyle/>
          <a:p>
            <a:r>
              <a:rPr lang="en-GB" dirty="0" smtClean="0"/>
              <a:t>Hypersensitive</a:t>
            </a:r>
            <a:endParaRPr lang="en-GB" dirty="0"/>
          </a:p>
        </p:txBody>
      </p:sp>
      <p:sp>
        <p:nvSpPr>
          <p:cNvPr id="7" name="Text Placeholder 6"/>
          <p:cNvSpPr>
            <a:spLocks noGrp="1"/>
          </p:cNvSpPr>
          <p:nvPr>
            <p:ph type="body" sz="half" idx="3"/>
          </p:nvPr>
        </p:nvSpPr>
        <p:spPr/>
        <p:txBody>
          <a:bodyPr/>
          <a:lstStyle/>
          <a:p>
            <a:r>
              <a:rPr lang="en-GB" dirty="0" smtClean="0"/>
              <a:t>Hyposensitive</a:t>
            </a:r>
            <a:endParaRPr lang="en-GB" dirty="0"/>
          </a:p>
        </p:txBody>
      </p:sp>
      <p:sp>
        <p:nvSpPr>
          <p:cNvPr id="6" name="Content Placeholder 5"/>
          <p:cNvSpPr>
            <a:spLocks noGrp="1"/>
          </p:cNvSpPr>
          <p:nvPr>
            <p:ph sz="quarter" idx="2"/>
          </p:nvPr>
        </p:nvSpPr>
        <p:spPr/>
        <p:txBody>
          <a:bodyPr>
            <a:noAutofit/>
          </a:bodyPr>
          <a:lstStyle/>
          <a:p>
            <a:r>
              <a:rPr lang="en-GB" dirty="0" smtClean="0"/>
              <a:t>Channel is too open</a:t>
            </a:r>
          </a:p>
          <a:p>
            <a:r>
              <a:rPr lang="en-GB" dirty="0" smtClean="0"/>
              <a:t>Desire to avoid or shut out the sense</a:t>
            </a:r>
          </a:p>
          <a:p>
            <a:r>
              <a:rPr lang="en-GB" dirty="0" smtClean="0"/>
              <a:t>Distraction / repulsion</a:t>
            </a:r>
          </a:p>
          <a:p>
            <a:r>
              <a:rPr lang="en-GB" dirty="0"/>
              <a:t>Repel away </a:t>
            </a:r>
            <a:r>
              <a:rPr lang="en-GB" dirty="0" smtClean="0"/>
              <a:t>from</a:t>
            </a:r>
          </a:p>
          <a:p>
            <a:r>
              <a:rPr lang="en-GB" dirty="0" smtClean="0"/>
              <a:t>Over sensitive</a:t>
            </a:r>
            <a:endParaRPr lang="en-GB" dirty="0"/>
          </a:p>
          <a:p>
            <a:r>
              <a:rPr lang="en-GB" dirty="0" smtClean="0"/>
              <a:t>Can be experienced as painful or anxiety provoking</a:t>
            </a:r>
          </a:p>
        </p:txBody>
      </p:sp>
      <p:sp>
        <p:nvSpPr>
          <p:cNvPr id="8" name="Content Placeholder 7"/>
          <p:cNvSpPr>
            <a:spLocks noGrp="1"/>
          </p:cNvSpPr>
          <p:nvPr>
            <p:ph sz="quarter" idx="4"/>
          </p:nvPr>
        </p:nvSpPr>
        <p:spPr/>
        <p:txBody>
          <a:bodyPr>
            <a:noAutofit/>
          </a:bodyPr>
          <a:lstStyle/>
          <a:p>
            <a:r>
              <a:rPr lang="en-GB" dirty="0" smtClean="0"/>
              <a:t>Channel is too closed</a:t>
            </a:r>
          </a:p>
          <a:p>
            <a:r>
              <a:rPr lang="en-GB" dirty="0" smtClean="0"/>
              <a:t>Desire to seek out the sense</a:t>
            </a:r>
          </a:p>
          <a:p>
            <a:r>
              <a:rPr lang="en-GB" dirty="0" smtClean="0"/>
              <a:t>Distraction / attraction</a:t>
            </a:r>
          </a:p>
          <a:p>
            <a:r>
              <a:rPr lang="en-GB" dirty="0" smtClean="0"/>
              <a:t>Drawn towards</a:t>
            </a:r>
          </a:p>
          <a:p>
            <a:r>
              <a:rPr lang="en-GB" dirty="0" smtClean="0"/>
              <a:t>Under sensitive</a:t>
            </a:r>
          </a:p>
          <a:p>
            <a:r>
              <a:rPr lang="en-GB" dirty="0"/>
              <a:t>Can be experienced as </a:t>
            </a:r>
            <a:r>
              <a:rPr lang="en-GB" dirty="0" smtClean="0"/>
              <a:t>pleasurable, and / or stimulating</a:t>
            </a:r>
            <a:endParaRPr lang="en-GB" dirty="0"/>
          </a:p>
        </p:txBody>
      </p:sp>
    </p:spTree>
    <p:extLst>
      <p:ext uri="{BB962C8B-B14F-4D97-AF65-F5344CB8AC3E}">
        <p14:creationId xmlns:p14="http://schemas.microsoft.com/office/powerpoint/2010/main" val="3094812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544" y="188640"/>
            <a:ext cx="7239000" cy="1143000"/>
          </a:xfrm>
        </p:spPr>
        <p:txBody>
          <a:bodyPr>
            <a:normAutofit fontScale="90000"/>
          </a:bodyPr>
          <a:lstStyle/>
          <a:p>
            <a:r>
              <a:rPr lang="en-GB" dirty="0" smtClean="0"/>
              <a:t>Hypersensitive responses / Coping Strategies</a:t>
            </a:r>
            <a:endParaRPr lang="en-GB" dirty="0"/>
          </a:p>
        </p:txBody>
      </p:sp>
      <p:sp>
        <p:nvSpPr>
          <p:cNvPr id="8" name="Content Placeholder 7"/>
          <p:cNvSpPr>
            <a:spLocks noGrp="1"/>
          </p:cNvSpPr>
          <p:nvPr>
            <p:ph idx="1"/>
          </p:nvPr>
        </p:nvSpPr>
        <p:spPr/>
        <p:txBody>
          <a:bodyPr>
            <a:normAutofit fontScale="92500" lnSpcReduction="10000"/>
          </a:bodyPr>
          <a:lstStyle/>
          <a:p>
            <a:pPr marL="0" indent="0">
              <a:buNone/>
            </a:pPr>
            <a:r>
              <a:rPr lang="en-GB" dirty="0"/>
              <a:t>A person may…</a:t>
            </a:r>
          </a:p>
          <a:p>
            <a:r>
              <a:rPr lang="en-GB" dirty="0"/>
              <a:t>Rock</a:t>
            </a:r>
          </a:p>
          <a:p>
            <a:r>
              <a:rPr lang="en-GB" dirty="0"/>
              <a:t>Swing</a:t>
            </a:r>
          </a:p>
          <a:p>
            <a:r>
              <a:rPr lang="en-GB" dirty="0"/>
              <a:t>Hit their ears</a:t>
            </a:r>
          </a:p>
          <a:p>
            <a:r>
              <a:rPr lang="en-GB" dirty="0"/>
              <a:t>Press their eyes</a:t>
            </a:r>
          </a:p>
          <a:p>
            <a:r>
              <a:rPr lang="en-GB" dirty="0"/>
              <a:t>Twist</a:t>
            </a:r>
          </a:p>
          <a:p>
            <a:r>
              <a:rPr lang="en-GB" dirty="0"/>
              <a:t>Flap</a:t>
            </a:r>
          </a:p>
          <a:p>
            <a:r>
              <a:rPr lang="en-GB" dirty="0"/>
              <a:t>Spin</a:t>
            </a:r>
          </a:p>
          <a:p>
            <a:pPr marL="0" indent="0">
              <a:buNone/>
            </a:pPr>
            <a:endParaRPr lang="en-GB" dirty="0"/>
          </a:p>
          <a:p>
            <a:pPr marL="0" indent="0">
              <a:buNone/>
            </a:pPr>
            <a:r>
              <a:rPr lang="en-GB" dirty="0"/>
              <a:t>Why?</a:t>
            </a:r>
          </a:p>
          <a:p>
            <a:r>
              <a:rPr lang="en-GB" dirty="0"/>
              <a:t>These can cause sensations which help block out channels that are too open.</a:t>
            </a:r>
          </a:p>
          <a:p>
            <a:endParaRPr lang="en-GB" dirty="0"/>
          </a:p>
        </p:txBody>
      </p:sp>
    </p:spTree>
    <p:extLst>
      <p:ext uri="{BB962C8B-B14F-4D97-AF65-F5344CB8AC3E}">
        <p14:creationId xmlns:p14="http://schemas.microsoft.com/office/powerpoint/2010/main" val="1773409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A Brief History</a:t>
            </a:r>
            <a:endParaRPr lang="en-GB" dirty="0"/>
          </a:p>
        </p:txBody>
      </p:sp>
    </p:spTree>
    <p:extLst>
      <p:ext uri="{BB962C8B-B14F-4D97-AF65-F5344CB8AC3E}">
        <p14:creationId xmlns:p14="http://schemas.microsoft.com/office/powerpoint/2010/main" val="1931953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239000" cy="1143000"/>
          </a:xfrm>
        </p:spPr>
        <p:txBody>
          <a:bodyPr>
            <a:normAutofit fontScale="90000"/>
          </a:bodyPr>
          <a:lstStyle/>
          <a:p>
            <a:r>
              <a:rPr lang="en-GB" dirty="0" smtClean="0"/>
              <a:t>Hyposensitive </a:t>
            </a:r>
            <a:r>
              <a:rPr lang="en-GB" dirty="0"/>
              <a:t>responses / Coping Strategies</a:t>
            </a:r>
          </a:p>
        </p:txBody>
      </p:sp>
      <p:sp>
        <p:nvSpPr>
          <p:cNvPr id="3" name="Content Placeholder 2"/>
          <p:cNvSpPr>
            <a:spLocks noGrp="1"/>
          </p:cNvSpPr>
          <p:nvPr>
            <p:ph idx="1"/>
          </p:nvPr>
        </p:nvSpPr>
        <p:spPr/>
        <p:txBody>
          <a:bodyPr>
            <a:normAutofit/>
          </a:bodyPr>
          <a:lstStyle/>
          <a:p>
            <a:pPr marL="0" indent="0">
              <a:buNone/>
            </a:pPr>
            <a:r>
              <a:rPr lang="en-GB" dirty="0" smtClean="0"/>
              <a:t>A person may…</a:t>
            </a:r>
          </a:p>
          <a:p>
            <a:r>
              <a:rPr lang="en-GB" dirty="0" smtClean="0"/>
              <a:t>Bang </a:t>
            </a:r>
            <a:r>
              <a:rPr lang="en-GB" dirty="0"/>
              <a:t>objects/doors</a:t>
            </a:r>
          </a:p>
          <a:p>
            <a:r>
              <a:rPr lang="en-GB" dirty="0" smtClean="0"/>
              <a:t>Seek </a:t>
            </a:r>
            <a:r>
              <a:rPr lang="en-GB" dirty="0"/>
              <a:t>out noises – hoover, lawn </a:t>
            </a:r>
            <a:r>
              <a:rPr lang="en-GB" dirty="0" smtClean="0"/>
              <a:t>mower</a:t>
            </a:r>
          </a:p>
          <a:p>
            <a:r>
              <a:rPr lang="en-GB" dirty="0" smtClean="0"/>
              <a:t>Seek out smells / colours</a:t>
            </a:r>
            <a:endParaRPr lang="en-GB" dirty="0"/>
          </a:p>
          <a:p>
            <a:r>
              <a:rPr lang="en-GB" dirty="0" smtClean="0"/>
              <a:t>Prefer </a:t>
            </a:r>
            <a:r>
              <a:rPr lang="en-GB" dirty="0"/>
              <a:t>tight clothing</a:t>
            </a:r>
          </a:p>
          <a:p>
            <a:r>
              <a:rPr lang="en-GB" dirty="0" smtClean="0"/>
              <a:t>Self </a:t>
            </a:r>
            <a:r>
              <a:rPr lang="en-GB" dirty="0"/>
              <a:t>injure</a:t>
            </a:r>
          </a:p>
          <a:p>
            <a:pPr marL="0" indent="0">
              <a:buNone/>
            </a:pPr>
            <a:endParaRPr lang="en-GB" dirty="0" smtClean="0"/>
          </a:p>
          <a:p>
            <a:pPr marL="0" indent="0">
              <a:buNone/>
            </a:pPr>
            <a:r>
              <a:rPr lang="en-GB" dirty="0" smtClean="0"/>
              <a:t>Why?</a:t>
            </a:r>
          </a:p>
          <a:p>
            <a:pPr marL="0" indent="0">
              <a:buNone/>
            </a:pPr>
            <a:r>
              <a:rPr lang="en-GB" dirty="0" smtClean="0"/>
              <a:t>These </a:t>
            </a:r>
            <a:r>
              <a:rPr lang="en-GB" dirty="0"/>
              <a:t>can cause sensations </a:t>
            </a:r>
            <a:r>
              <a:rPr lang="en-GB" dirty="0" smtClean="0"/>
              <a:t>which help the </a:t>
            </a:r>
            <a:r>
              <a:rPr lang="en-GB" dirty="0"/>
              <a:t>brain get more information </a:t>
            </a:r>
            <a:r>
              <a:rPr lang="en-GB" dirty="0" smtClean="0"/>
              <a:t>in from </a:t>
            </a:r>
            <a:r>
              <a:rPr lang="en-GB" dirty="0"/>
              <a:t>outside</a:t>
            </a:r>
            <a:r>
              <a:rPr lang="en-GB" dirty="0" smtClean="0"/>
              <a:t>.</a:t>
            </a:r>
            <a:endParaRPr lang="en-GB" dirty="0"/>
          </a:p>
        </p:txBody>
      </p:sp>
    </p:spTree>
    <p:extLst>
      <p:ext uri="{BB962C8B-B14F-4D97-AF65-F5344CB8AC3E}">
        <p14:creationId xmlns:p14="http://schemas.microsoft.com/office/powerpoint/2010/main" val="512116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20040"/>
            <a:ext cx="7704856" cy="1143000"/>
          </a:xfrm>
        </p:spPr>
        <p:txBody>
          <a:bodyPr>
            <a:normAutofit/>
          </a:bodyPr>
          <a:lstStyle/>
          <a:p>
            <a:pPr algn="ctr"/>
            <a:r>
              <a:rPr lang="en-GB" sz="3600" dirty="0" smtClean="0"/>
              <a:t>East Renfrewshire Autism support</a:t>
            </a:r>
            <a:endParaRPr lang="en-GB"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0069174"/>
              </p:ext>
            </p:extLst>
          </p:nvPr>
        </p:nvGraphicFramePr>
        <p:xfrm>
          <a:off x="467544" y="1412776"/>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47537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67544" y="188640"/>
            <a:ext cx="7239000" cy="1143000"/>
          </a:xfrm>
        </p:spPr>
        <p:txBody>
          <a:bodyPr/>
          <a:lstStyle/>
          <a:p>
            <a:r>
              <a:rPr lang="en-GB" dirty="0">
                <a:solidFill>
                  <a:schemeClr val="accent2"/>
                </a:solidFill>
              </a:rPr>
              <a:t>What Can I Do?</a:t>
            </a:r>
          </a:p>
        </p:txBody>
      </p:sp>
      <p:sp>
        <p:nvSpPr>
          <p:cNvPr id="47107" name="Rectangle 3"/>
          <p:cNvSpPr>
            <a:spLocks noGrp="1" noChangeArrowheads="1"/>
          </p:cNvSpPr>
          <p:nvPr>
            <p:ph idx="1"/>
          </p:nvPr>
        </p:nvSpPr>
        <p:spPr>
          <a:xfrm>
            <a:off x="467544" y="1484784"/>
            <a:ext cx="7239000" cy="4846320"/>
          </a:xfrm>
        </p:spPr>
        <p:txBody>
          <a:bodyPr/>
          <a:lstStyle/>
          <a:p>
            <a:pPr>
              <a:lnSpc>
                <a:spcPct val="150000"/>
              </a:lnSpc>
            </a:pPr>
            <a:r>
              <a:rPr lang="en-GB" sz="2400" dirty="0" smtClean="0"/>
              <a:t>Use simple and concise language – avoid overload</a:t>
            </a:r>
          </a:p>
          <a:p>
            <a:pPr>
              <a:lnSpc>
                <a:spcPct val="150000"/>
              </a:lnSpc>
            </a:pPr>
            <a:r>
              <a:rPr lang="en-GB" sz="2400" dirty="0" smtClean="0"/>
              <a:t>Be clear and precise</a:t>
            </a:r>
          </a:p>
          <a:p>
            <a:pPr>
              <a:lnSpc>
                <a:spcPct val="150000"/>
              </a:lnSpc>
            </a:pPr>
            <a:r>
              <a:rPr lang="en-GB" sz="2400" dirty="0" smtClean="0"/>
              <a:t>Be consistent with the language you use</a:t>
            </a:r>
          </a:p>
          <a:p>
            <a:pPr>
              <a:lnSpc>
                <a:spcPct val="150000"/>
              </a:lnSpc>
            </a:pPr>
            <a:r>
              <a:rPr lang="en-GB" sz="2400" dirty="0" smtClean="0"/>
              <a:t>Use concrete terminology</a:t>
            </a:r>
          </a:p>
          <a:p>
            <a:pPr>
              <a:lnSpc>
                <a:spcPct val="150000"/>
              </a:lnSpc>
            </a:pPr>
            <a:r>
              <a:rPr lang="en-GB" sz="2400" dirty="0" smtClean="0"/>
              <a:t>Be explicit in what you mean</a:t>
            </a:r>
          </a:p>
          <a:p>
            <a:pPr>
              <a:lnSpc>
                <a:spcPct val="150000"/>
              </a:lnSpc>
            </a:pPr>
            <a:r>
              <a:rPr lang="en-GB" sz="2400" dirty="0" smtClean="0"/>
              <a:t>Supplement your language with visual cues</a:t>
            </a:r>
            <a:endParaRPr lang="en-GB" sz="2400" dirty="0"/>
          </a:p>
          <a:p>
            <a:pPr>
              <a:lnSpc>
                <a:spcPct val="80000"/>
              </a:lnSpc>
            </a:pPr>
            <a:endParaRPr lang="en-GB" sz="3200" b="1" dirty="0"/>
          </a:p>
          <a:p>
            <a:pPr>
              <a:lnSpc>
                <a:spcPct val="80000"/>
              </a:lnSpc>
              <a:buFontTx/>
              <a:buNone/>
            </a:pPr>
            <a:endParaRPr lang="en-GB" sz="2800" b="1" dirty="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32839317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67544" y="116632"/>
            <a:ext cx="8229600" cy="1143000"/>
          </a:xfrm>
        </p:spPr>
        <p:txBody>
          <a:bodyPr/>
          <a:lstStyle/>
          <a:p>
            <a:r>
              <a:rPr lang="en-GB" dirty="0">
                <a:solidFill>
                  <a:schemeClr val="accent2"/>
                </a:solidFill>
              </a:rPr>
              <a:t>What Can I Do?</a:t>
            </a:r>
          </a:p>
        </p:txBody>
      </p:sp>
      <p:sp>
        <p:nvSpPr>
          <p:cNvPr id="48131" name="Rectangle 3"/>
          <p:cNvSpPr>
            <a:spLocks noGrp="1" noChangeArrowheads="1"/>
          </p:cNvSpPr>
          <p:nvPr>
            <p:ph idx="1"/>
          </p:nvPr>
        </p:nvSpPr>
        <p:spPr>
          <a:xfrm>
            <a:off x="395536" y="1609416"/>
            <a:ext cx="7300664" cy="4846320"/>
          </a:xfrm>
        </p:spPr>
        <p:txBody>
          <a:bodyPr/>
          <a:lstStyle/>
          <a:p>
            <a:pPr>
              <a:lnSpc>
                <a:spcPct val="150000"/>
              </a:lnSpc>
            </a:pPr>
            <a:r>
              <a:rPr lang="en-GB" sz="2400" dirty="0" smtClean="0"/>
              <a:t>Begin by using your child’s name.</a:t>
            </a:r>
            <a:endParaRPr lang="en-GB" sz="2400" dirty="0"/>
          </a:p>
          <a:p>
            <a:pPr>
              <a:lnSpc>
                <a:spcPct val="150000"/>
              </a:lnSpc>
            </a:pPr>
            <a:r>
              <a:rPr lang="en-GB" sz="2400" dirty="0" smtClean="0"/>
              <a:t>Allow time for information to be processed – allow up to 10 seconds for a response.</a:t>
            </a:r>
          </a:p>
          <a:p>
            <a:pPr>
              <a:lnSpc>
                <a:spcPct val="150000"/>
              </a:lnSpc>
            </a:pPr>
            <a:r>
              <a:rPr lang="en-GB" sz="2400" dirty="0" smtClean="0"/>
              <a:t>Check for understanding, ask him / her to repeat back in their own words</a:t>
            </a:r>
          </a:p>
          <a:p>
            <a:pPr>
              <a:lnSpc>
                <a:spcPct val="150000"/>
              </a:lnSpc>
            </a:pPr>
            <a:r>
              <a:rPr lang="en-GB" sz="2400" dirty="0" smtClean="0"/>
              <a:t>Visual prompts are always helpful to </a:t>
            </a:r>
            <a:r>
              <a:rPr lang="en-GB" sz="2400" dirty="0"/>
              <a:t>gain / direct </a:t>
            </a:r>
            <a:r>
              <a:rPr lang="en-GB" sz="2400" dirty="0" smtClean="0"/>
              <a:t>attention and aid comprehension.</a:t>
            </a:r>
            <a:endParaRPr lang="en-GB" sz="2400" dirty="0"/>
          </a:p>
          <a:p>
            <a:endParaRPr lang="en-GB" sz="2800" dirty="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6172529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239000" cy="926976"/>
          </a:xfrm>
        </p:spPr>
        <p:txBody>
          <a:bodyPr>
            <a:normAutofit/>
          </a:bodyPr>
          <a:lstStyle/>
          <a:p>
            <a:r>
              <a:rPr lang="en-GB" dirty="0" smtClean="0">
                <a:solidFill>
                  <a:schemeClr val="accent2"/>
                </a:solidFill>
              </a:rPr>
              <a:t>WHAT CAN I DO?</a:t>
            </a:r>
            <a:endParaRPr lang="en-GB" dirty="0">
              <a:solidFill>
                <a:schemeClr val="accent2"/>
              </a:solidFill>
            </a:endParaRPr>
          </a:p>
        </p:txBody>
      </p:sp>
      <p:sp>
        <p:nvSpPr>
          <p:cNvPr id="3" name="Content Placeholder 2"/>
          <p:cNvSpPr>
            <a:spLocks noGrp="1"/>
          </p:cNvSpPr>
          <p:nvPr>
            <p:ph idx="1"/>
          </p:nvPr>
        </p:nvSpPr>
        <p:spPr>
          <a:xfrm>
            <a:off x="467544" y="1196752"/>
            <a:ext cx="7239000" cy="5400600"/>
          </a:xfrm>
        </p:spPr>
        <p:txBody>
          <a:bodyPr>
            <a:normAutofit fontScale="85000" lnSpcReduction="10000"/>
          </a:bodyPr>
          <a:lstStyle/>
          <a:p>
            <a:pPr>
              <a:lnSpc>
                <a:spcPct val="150000"/>
              </a:lnSpc>
              <a:spcBef>
                <a:spcPct val="50000"/>
              </a:spcBef>
            </a:pPr>
            <a:r>
              <a:rPr lang="en-GB" sz="2400" dirty="0" smtClean="0"/>
              <a:t>Don’t rely on verbal communication</a:t>
            </a:r>
          </a:p>
          <a:p>
            <a:pPr>
              <a:lnSpc>
                <a:spcPct val="150000"/>
              </a:lnSpc>
              <a:spcBef>
                <a:spcPct val="50000"/>
              </a:spcBef>
            </a:pPr>
            <a:r>
              <a:rPr lang="en-GB" sz="2400" dirty="0" smtClean="0"/>
              <a:t>Put it in writing</a:t>
            </a:r>
          </a:p>
          <a:p>
            <a:pPr>
              <a:lnSpc>
                <a:spcPct val="150000"/>
              </a:lnSpc>
              <a:spcBef>
                <a:spcPct val="50000"/>
              </a:spcBef>
            </a:pPr>
            <a:r>
              <a:rPr lang="en-GB" sz="2400" dirty="0" smtClean="0"/>
              <a:t>Use written plans and timetables</a:t>
            </a:r>
          </a:p>
          <a:p>
            <a:pPr>
              <a:lnSpc>
                <a:spcPct val="150000"/>
              </a:lnSpc>
              <a:spcBef>
                <a:spcPct val="50000"/>
              </a:spcBef>
            </a:pPr>
            <a:r>
              <a:rPr lang="en-GB" sz="2400" dirty="0" smtClean="0"/>
              <a:t>Knowing what to do now and what to do next reduces anxiety – use visual timetables</a:t>
            </a:r>
          </a:p>
          <a:p>
            <a:pPr>
              <a:lnSpc>
                <a:spcPct val="150000"/>
              </a:lnSpc>
              <a:spcBef>
                <a:spcPct val="50000"/>
              </a:spcBef>
            </a:pPr>
            <a:r>
              <a:rPr lang="en-GB" sz="2400" dirty="0" smtClean="0"/>
              <a:t>Use photos, symbols and drawings</a:t>
            </a:r>
          </a:p>
          <a:p>
            <a:pPr>
              <a:lnSpc>
                <a:spcPct val="150000"/>
              </a:lnSpc>
              <a:spcBef>
                <a:spcPct val="50000"/>
              </a:spcBef>
            </a:pPr>
            <a:r>
              <a:rPr lang="en-GB" sz="2400" dirty="0" smtClean="0"/>
              <a:t>Give hand signals or picture cues to back up instructions if necessary</a:t>
            </a:r>
          </a:p>
          <a:p>
            <a:pPr>
              <a:lnSpc>
                <a:spcPct val="150000"/>
              </a:lnSpc>
              <a:spcBef>
                <a:spcPct val="50000"/>
              </a:spcBef>
            </a:pPr>
            <a:r>
              <a:rPr lang="en-GB" sz="2400" u="sng" dirty="0" smtClean="0"/>
              <a:t>Words ‘disappear’ –  symbols / pictures can be held on to</a:t>
            </a:r>
          </a:p>
        </p:txBody>
      </p:sp>
    </p:spTree>
    <p:extLst>
      <p:ext uri="{BB962C8B-B14F-4D97-AF65-F5344CB8AC3E}">
        <p14:creationId xmlns:p14="http://schemas.microsoft.com/office/powerpoint/2010/main" val="19299058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67544" y="476672"/>
            <a:ext cx="7239000" cy="770344"/>
          </a:xfrm>
        </p:spPr>
        <p:txBody>
          <a:bodyPr/>
          <a:lstStyle/>
          <a:p>
            <a:r>
              <a:rPr lang="en-GB" dirty="0">
                <a:solidFill>
                  <a:srgbClr val="92D050"/>
                </a:solidFill>
              </a:rPr>
              <a:t>What Can I Do?</a:t>
            </a:r>
          </a:p>
        </p:txBody>
      </p:sp>
      <p:sp>
        <p:nvSpPr>
          <p:cNvPr id="77827" name="Rectangle 3"/>
          <p:cNvSpPr>
            <a:spLocks noGrp="1" noChangeArrowheads="1"/>
          </p:cNvSpPr>
          <p:nvPr>
            <p:ph idx="1"/>
          </p:nvPr>
        </p:nvSpPr>
        <p:spPr>
          <a:xfrm>
            <a:off x="467544" y="1484784"/>
            <a:ext cx="7239000" cy="4846320"/>
          </a:xfrm>
        </p:spPr>
        <p:txBody>
          <a:bodyPr>
            <a:normAutofit/>
          </a:bodyPr>
          <a:lstStyle/>
          <a:p>
            <a:pPr>
              <a:lnSpc>
                <a:spcPct val="80000"/>
              </a:lnSpc>
            </a:pPr>
            <a:r>
              <a:rPr lang="en-GB" sz="2400" dirty="0">
                <a:latin typeface="Trebuchet MS" panose="020B0603020202020204" pitchFamily="34" charset="0"/>
              </a:rPr>
              <a:t>Always forewarn: -</a:t>
            </a:r>
          </a:p>
          <a:p>
            <a:pPr lvl="1">
              <a:lnSpc>
                <a:spcPct val="80000"/>
              </a:lnSpc>
            </a:pPr>
            <a:r>
              <a:rPr lang="en-GB" sz="2400" dirty="0">
                <a:latin typeface="Trebuchet MS" panose="020B0603020202020204" pitchFamily="34" charset="0"/>
              </a:rPr>
              <a:t>Tell the person what to expect</a:t>
            </a:r>
          </a:p>
          <a:p>
            <a:pPr lvl="1">
              <a:lnSpc>
                <a:spcPct val="80000"/>
              </a:lnSpc>
            </a:pPr>
            <a:r>
              <a:rPr lang="en-GB" sz="2400" dirty="0">
                <a:latin typeface="Trebuchet MS" panose="020B0603020202020204" pitchFamily="34" charset="0"/>
              </a:rPr>
              <a:t>Give plenty of notice</a:t>
            </a:r>
          </a:p>
          <a:p>
            <a:pPr lvl="1">
              <a:lnSpc>
                <a:spcPct val="80000"/>
              </a:lnSpc>
            </a:pPr>
            <a:endParaRPr lang="en-GB" sz="2400" dirty="0">
              <a:latin typeface="Trebuchet MS" panose="020B0603020202020204" pitchFamily="34" charset="0"/>
            </a:endParaRPr>
          </a:p>
          <a:p>
            <a:pPr>
              <a:lnSpc>
                <a:spcPct val="80000"/>
              </a:lnSpc>
            </a:pPr>
            <a:r>
              <a:rPr lang="en-GB" sz="2400" dirty="0">
                <a:latin typeface="Trebuchet MS" panose="020B0603020202020204" pitchFamily="34" charset="0"/>
              </a:rPr>
              <a:t>Allow individuals to unwind</a:t>
            </a:r>
          </a:p>
          <a:p>
            <a:pPr>
              <a:lnSpc>
                <a:spcPct val="80000"/>
              </a:lnSpc>
            </a:pPr>
            <a:endParaRPr lang="en-GB" sz="2400" dirty="0">
              <a:latin typeface="Trebuchet MS" panose="020B0603020202020204" pitchFamily="34" charset="0"/>
            </a:endParaRPr>
          </a:p>
          <a:p>
            <a:pPr>
              <a:lnSpc>
                <a:spcPct val="80000"/>
              </a:lnSpc>
            </a:pPr>
            <a:r>
              <a:rPr lang="en-GB" sz="2400" dirty="0">
                <a:latin typeface="Trebuchet MS" panose="020B0603020202020204" pitchFamily="34" charset="0"/>
              </a:rPr>
              <a:t>Provide clearly defined breaks between structured activities</a:t>
            </a:r>
          </a:p>
          <a:p>
            <a:pPr>
              <a:lnSpc>
                <a:spcPct val="80000"/>
              </a:lnSpc>
            </a:pPr>
            <a:endParaRPr lang="en-GB" sz="2400" dirty="0">
              <a:latin typeface="Trebuchet MS" panose="020B0603020202020204" pitchFamily="34" charset="0"/>
            </a:endParaRPr>
          </a:p>
          <a:p>
            <a:pPr>
              <a:lnSpc>
                <a:spcPct val="80000"/>
              </a:lnSpc>
            </a:pPr>
            <a:r>
              <a:rPr lang="en-GB" sz="2400" dirty="0">
                <a:latin typeface="Trebuchet MS" panose="020B0603020202020204" pitchFamily="34" charset="0"/>
              </a:rPr>
              <a:t>Build in planned regular breaks</a:t>
            </a:r>
          </a:p>
          <a:p>
            <a:pPr>
              <a:lnSpc>
                <a:spcPct val="80000"/>
              </a:lnSpc>
            </a:pPr>
            <a:endParaRPr lang="en-GB" sz="2400" dirty="0">
              <a:latin typeface="Trebuchet MS" panose="020B0603020202020204" pitchFamily="34" charset="0"/>
            </a:endParaRPr>
          </a:p>
          <a:p>
            <a:pPr>
              <a:lnSpc>
                <a:spcPct val="80000"/>
              </a:lnSpc>
            </a:pPr>
            <a:r>
              <a:rPr lang="en-GB" sz="2400" dirty="0">
                <a:latin typeface="Trebuchet MS" panose="020B0603020202020204" pitchFamily="34" charset="0"/>
              </a:rPr>
              <a:t>Use the child's interests as motivators or as reinforcement.</a:t>
            </a:r>
          </a:p>
        </p:txBody>
      </p:sp>
    </p:spTree>
    <p:extLst>
      <p:ext uri="{BB962C8B-B14F-4D97-AF65-F5344CB8AC3E}">
        <p14:creationId xmlns:p14="http://schemas.microsoft.com/office/powerpoint/2010/main" val="28336616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Part 2</a:t>
            </a:r>
            <a:endParaRPr lang="en-GB" dirty="0"/>
          </a:p>
        </p:txBody>
      </p:sp>
    </p:spTree>
    <p:extLst>
      <p:ext uri="{BB962C8B-B14F-4D97-AF65-F5344CB8AC3E}">
        <p14:creationId xmlns:p14="http://schemas.microsoft.com/office/powerpoint/2010/main" val="2686308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Weak Central Coherence</a:t>
            </a:r>
            <a:endParaRPr lang="en-GB" dirty="0"/>
          </a:p>
        </p:txBody>
      </p:sp>
      <p:pic>
        <p:nvPicPr>
          <p:cNvPr id="9" name="Picture Placeholder 8" descr="Multi-sensory.jpg"/>
          <p:cNvPicPr>
            <a:picLocks noGrp="1" noChangeAspect="1"/>
          </p:cNvPicPr>
          <p:nvPr>
            <p:ph type="pic" idx="1"/>
          </p:nvPr>
        </p:nvPicPr>
        <p:blipFill>
          <a:blip r:embed="rId2" cstate="print"/>
          <a:srcRect t="12481" b="12481"/>
          <a:stretch>
            <a:fillRect/>
          </a:stretch>
        </p:blipFill>
        <p:spPr/>
      </p:pic>
    </p:spTree>
    <p:extLst>
      <p:ext uri="{BB962C8B-B14F-4D97-AF65-F5344CB8AC3E}">
        <p14:creationId xmlns:p14="http://schemas.microsoft.com/office/powerpoint/2010/main" val="2174494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whole is other than the sum of its parts’</a:t>
            </a:r>
            <a:endParaRPr lang="en-GB" dirty="0"/>
          </a:p>
        </p:txBody>
      </p:sp>
      <p:sp>
        <p:nvSpPr>
          <p:cNvPr id="3" name="Text Placeholder 2"/>
          <p:cNvSpPr>
            <a:spLocks noGrp="1"/>
          </p:cNvSpPr>
          <p:nvPr>
            <p:ph type="body" sz="half" idx="2"/>
          </p:nvPr>
        </p:nvSpPr>
        <p:spPr/>
        <p:txBody>
          <a:bodyPr/>
          <a:lstStyle/>
          <a:p>
            <a:r>
              <a:rPr lang="en-GB" dirty="0" smtClean="0"/>
              <a:t>Kurt Koffka, Father of Gestalt Psychology</a:t>
            </a:r>
            <a:endParaRPr lang="en-GB" dirty="0"/>
          </a:p>
        </p:txBody>
      </p:sp>
      <p:pic>
        <p:nvPicPr>
          <p:cNvPr id="5" name="Picture Placeholder 4" descr="Kurt Koffka.bmp"/>
          <p:cNvPicPr>
            <a:picLocks noGrp="1" noChangeAspect="1"/>
          </p:cNvPicPr>
          <p:nvPr>
            <p:ph type="pic" idx="1"/>
          </p:nvPr>
        </p:nvPicPr>
        <p:blipFill>
          <a:blip r:embed="rId2" cstate="print"/>
          <a:srcRect t="13347" b="13347"/>
          <a:stretch>
            <a:fillRect/>
          </a:stretch>
        </p:blipFill>
        <p:spPr/>
      </p:pic>
    </p:spTree>
    <p:extLst>
      <p:ext uri="{BB962C8B-B14F-4D97-AF65-F5344CB8AC3E}">
        <p14:creationId xmlns:p14="http://schemas.microsoft.com/office/powerpoint/2010/main" val="3353662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Central Coherence</a:t>
            </a:r>
            <a:endParaRPr lang="en-GB" dirty="0"/>
          </a:p>
        </p:txBody>
      </p:sp>
      <p:sp>
        <p:nvSpPr>
          <p:cNvPr id="3" name="Content Placeholder 2"/>
          <p:cNvSpPr>
            <a:spLocks noGrp="1"/>
          </p:cNvSpPr>
          <p:nvPr>
            <p:ph idx="1"/>
          </p:nvPr>
        </p:nvSpPr>
        <p:spPr/>
        <p:txBody>
          <a:bodyPr>
            <a:normAutofit lnSpcReduction="10000"/>
          </a:bodyPr>
          <a:lstStyle/>
          <a:p>
            <a:r>
              <a:rPr lang="en-GB" dirty="0" smtClean="0"/>
              <a:t>Hermelin and O’Connor (1970)</a:t>
            </a:r>
          </a:p>
          <a:p>
            <a:r>
              <a:rPr lang="en-GB" i="1" dirty="0" smtClean="0"/>
              <a:t>‘what to went ship sea.’</a:t>
            </a:r>
          </a:p>
          <a:p>
            <a:r>
              <a:rPr lang="en-GB" i="1" dirty="0" smtClean="0"/>
              <a:t>‘what ship went to sea.’</a:t>
            </a:r>
          </a:p>
          <a:p>
            <a:r>
              <a:rPr lang="en-GB" dirty="0" smtClean="0"/>
              <a:t>Non autistic children made fewer errors if the words made up meaningful sentences. Recall was much better in non autistic children.</a:t>
            </a:r>
          </a:p>
          <a:p>
            <a:r>
              <a:rPr lang="en-GB" dirty="0" smtClean="0"/>
              <a:t>Autistic children appeared to repeat the words without considering the meaning.</a:t>
            </a:r>
          </a:p>
          <a:p>
            <a:r>
              <a:rPr lang="en-GB" dirty="0" smtClean="0"/>
              <a:t>Unaware of Rimland’s book.</a:t>
            </a:r>
          </a:p>
          <a:p>
            <a:r>
              <a:rPr lang="en-GB" dirty="0" smtClean="0"/>
              <a:t>Had a PhD student called Uta Frith...</a:t>
            </a:r>
          </a:p>
        </p:txBody>
      </p:sp>
    </p:spTree>
    <p:extLst>
      <p:ext uri="{BB962C8B-B14F-4D97-AF65-F5344CB8AC3E}">
        <p14:creationId xmlns:p14="http://schemas.microsoft.com/office/powerpoint/2010/main" val="2370399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239000" cy="842352"/>
          </a:xfrm>
        </p:spPr>
        <p:txBody>
          <a:bodyPr>
            <a:normAutofit/>
          </a:bodyPr>
          <a:lstStyle/>
          <a:p>
            <a:pPr algn="ctr"/>
            <a:r>
              <a:rPr lang="en-GB" sz="4400" dirty="0" smtClean="0"/>
              <a:t>Autism</a:t>
            </a:r>
            <a:endParaRPr lang="en-GB" sz="4400" dirty="0"/>
          </a:p>
        </p:txBody>
      </p:sp>
      <p:sp>
        <p:nvSpPr>
          <p:cNvPr id="3" name="Content Placeholder 2"/>
          <p:cNvSpPr>
            <a:spLocks noGrp="1"/>
          </p:cNvSpPr>
          <p:nvPr>
            <p:ph idx="1"/>
          </p:nvPr>
        </p:nvSpPr>
        <p:spPr>
          <a:xfrm>
            <a:off x="467544" y="1196752"/>
            <a:ext cx="7272808" cy="5184576"/>
          </a:xfrm>
        </p:spPr>
        <p:txBody>
          <a:bodyPr>
            <a:normAutofit fontScale="92500" lnSpcReduction="10000"/>
          </a:bodyPr>
          <a:lstStyle/>
          <a:p>
            <a:r>
              <a:rPr lang="en-GB" dirty="0" smtClean="0"/>
              <a:t>A Pervasive Developmental Disorder</a:t>
            </a:r>
          </a:p>
          <a:p>
            <a:r>
              <a:rPr lang="en-GB" dirty="0" smtClean="0"/>
              <a:t>Lifelong</a:t>
            </a:r>
          </a:p>
          <a:p>
            <a:r>
              <a:rPr lang="en-GB" dirty="0" smtClean="0"/>
              <a:t>More prevalent in males (4:1)</a:t>
            </a:r>
          </a:p>
          <a:p>
            <a:r>
              <a:rPr lang="en-GB" dirty="0" smtClean="0"/>
              <a:t>Est 700,000 in the UK (1.1% of population) (NAS)</a:t>
            </a:r>
          </a:p>
          <a:p>
            <a:endParaRPr lang="en-GB" dirty="0" smtClean="0"/>
          </a:p>
          <a:p>
            <a:r>
              <a:rPr lang="en-GB" dirty="0" smtClean="0"/>
              <a:t>History:</a:t>
            </a:r>
          </a:p>
          <a:p>
            <a:pPr lvl="1"/>
            <a:r>
              <a:rPr lang="en-GB" dirty="0" smtClean="0">
                <a:solidFill>
                  <a:schemeClr val="tx1">
                    <a:lumMod val="95000"/>
                    <a:lumOff val="5000"/>
                  </a:schemeClr>
                </a:solidFill>
              </a:rPr>
              <a:t>Leo Kanner (1943) ‘Autistic disturbances of affective contact.’</a:t>
            </a:r>
          </a:p>
          <a:p>
            <a:pPr lvl="2"/>
            <a:r>
              <a:rPr lang="en-GB" dirty="0" smtClean="0">
                <a:solidFill>
                  <a:schemeClr val="tx1">
                    <a:lumMod val="50000"/>
                    <a:lumOff val="50000"/>
                  </a:schemeClr>
                </a:solidFill>
              </a:rPr>
              <a:t>Observation of 11 patients</a:t>
            </a:r>
          </a:p>
          <a:p>
            <a:endParaRPr lang="en-GB" dirty="0" smtClean="0"/>
          </a:p>
          <a:p>
            <a:pPr lvl="1"/>
            <a:r>
              <a:rPr lang="en-GB" dirty="0" smtClean="0">
                <a:solidFill>
                  <a:schemeClr val="tx1"/>
                </a:solidFill>
              </a:rPr>
              <a:t>Hans Asperger (1944) ‘Autistic Psychopathy in childhood.’</a:t>
            </a:r>
          </a:p>
          <a:p>
            <a:pPr lvl="2"/>
            <a:r>
              <a:rPr lang="en-GB" dirty="0" smtClean="0">
                <a:solidFill>
                  <a:schemeClr val="tx1">
                    <a:lumMod val="50000"/>
                    <a:lumOff val="50000"/>
                  </a:schemeClr>
                </a:solidFill>
              </a:rPr>
              <a:t>Observation of 4 patients</a:t>
            </a:r>
          </a:p>
          <a:p>
            <a:endParaRPr lang="en-GB" dirty="0"/>
          </a:p>
        </p:txBody>
      </p:sp>
    </p:spTree>
    <p:extLst>
      <p:ext uri="{BB962C8B-B14F-4D97-AF65-F5344CB8AC3E}">
        <p14:creationId xmlns:p14="http://schemas.microsoft.com/office/powerpoint/2010/main" val="13365780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Uta Frith</a:t>
            </a:r>
            <a:endParaRPr lang="en-GB" dirty="0"/>
          </a:p>
        </p:txBody>
      </p:sp>
      <p:pic>
        <p:nvPicPr>
          <p:cNvPr id="7" name="Picture Placeholder 6" descr="Uta Frith.jpg"/>
          <p:cNvPicPr>
            <a:picLocks noGrp="1" noChangeAspect="1"/>
          </p:cNvPicPr>
          <p:nvPr>
            <p:ph type="pic" idx="1"/>
          </p:nvPr>
        </p:nvPicPr>
        <p:blipFill>
          <a:blip r:embed="rId2" cstate="print"/>
          <a:stretch>
            <a:fillRect/>
          </a:stretch>
        </p:blipFill>
        <p:spPr>
          <a:xfrm>
            <a:off x="663682" y="1961117"/>
            <a:ext cx="4206240" cy="2366010"/>
          </a:xfrm>
        </p:spPr>
      </p:pic>
    </p:spTree>
    <p:extLst>
      <p:ext uri="{BB962C8B-B14F-4D97-AF65-F5344CB8AC3E}">
        <p14:creationId xmlns:p14="http://schemas.microsoft.com/office/powerpoint/2010/main" val="2869174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Frith and Snowling (1983)</a:t>
            </a:r>
            <a:endParaRPr lang="en-GB" dirty="0"/>
          </a:p>
        </p:txBody>
      </p:sp>
      <p:sp>
        <p:nvSpPr>
          <p:cNvPr id="3" name="Content Placeholder 2"/>
          <p:cNvSpPr>
            <a:spLocks noGrp="1"/>
          </p:cNvSpPr>
          <p:nvPr>
            <p:ph idx="1"/>
          </p:nvPr>
        </p:nvSpPr>
        <p:spPr/>
        <p:txBody>
          <a:bodyPr>
            <a:normAutofit/>
          </a:bodyPr>
          <a:lstStyle/>
          <a:p>
            <a:r>
              <a:rPr lang="en-GB" dirty="0" smtClean="0"/>
              <a:t>Ten homographs</a:t>
            </a:r>
          </a:p>
          <a:p>
            <a:pPr lvl="1"/>
            <a:r>
              <a:rPr lang="en-GB" i="1" dirty="0" smtClean="0"/>
              <a:t>‘He played lead guitar’</a:t>
            </a:r>
          </a:p>
          <a:p>
            <a:pPr lvl="1"/>
            <a:r>
              <a:rPr lang="en-GB" i="1" dirty="0" smtClean="0"/>
              <a:t>‘The box was made of lead.’</a:t>
            </a:r>
          </a:p>
          <a:p>
            <a:pPr lvl="1"/>
            <a:r>
              <a:rPr lang="en-GB" dirty="0" smtClean="0"/>
              <a:t>Children with autism found difficulty in ascribing meaning – identified by consistent pronunciation regardless of whether the sentence suggested crying or ripping.  Autistic children tended to say ‘leed’.   The early sentence context had not been taken into account.  (Replicated by Happe, 1997)</a:t>
            </a:r>
          </a:p>
          <a:p>
            <a:r>
              <a:rPr lang="en-GB" u="sng" dirty="0" smtClean="0"/>
              <a:t>Not</a:t>
            </a:r>
            <a:r>
              <a:rPr lang="en-GB" dirty="0" smtClean="0"/>
              <a:t> an inability to extract meaning.</a:t>
            </a:r>
          </a:p>
          <a:p>
            <a:pPr lvl="1"/>
            <a:endParaRPr lang="en-GB" i="1" dirty="0"/>
          </a:p>
        </p:txBody>
      </p:sp>
    </p:spTree>
    <p:extLst>
      <p:ext uri="{BB962C8B-B14F-4D97-AF65-F5344CB8AC3E}">
        <p14:creationId xmlns:p14="http://schemas.microsoft.com/office/powerpoint/2010/main" val="12184033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Subsequent proposal by Frith (1989) of ‘weak central coherence’ – focus on detail and failure to draw information together to extract meaning.</a:t>
            </a:r>
          </a:p>
          <a:p>
            <a:endParaRPr lang="en-GB" dirty="0"/>
          </a:p>
        </p:txBody>
      </p:sp>
    </p:spTree>
    <p:extLst>
      <p:ext uri="{BB962C8B-B14F-4D97-AF65-F5344CB8AC3E}">
        <p14:creationId xmlns:p14="http://schemas.microsoft.com/office/powerpoint/2010/main" val="1754061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Block Design (WISC Iv)</a:t>
            </a:r>
            <a:endParaRPr lang="en-GB" dirty="0"/>
          </a:p>
        </p:txBody>
      </p:sp>
      <p:sp>
        <p:nvSpPr>
          <p:cNvPr id="3" name="Content Placeholder 2"/>
          <p:cNvSpPr>
            <a:spLocks noGrp="1"/>
          </p:cNvSpPr>
          <p:nvPr>
            <p:ph idx="1"/>
          </p:nvPr>
        </p:nvSpPr>
        <p:spPr/>
        <p:txBody>
          <a:bodyPr>
            <a:normAutofit lnSpcReduction="10000"/>
          </a:bodyPr>
          <a:lstStyle/>
          <a:p>
            <a:r>
              <a:rPr lang="en-GB" dirty="0" smtClean="0"/>
              <a:t>Strong coherence can be a hindrance (Shah and Frith, 1993)</a:t>
            </a:r>
          </a:p>
          <a:p>
            <a:r>
              <a:rPr lang="en-GB" dirty="0" smtClean="0"/>
              <a:t>Segmented versus un-segmented design</a:t>
            </a:r>
          </a:p>
          <a:p>
            <a:endParaRPr lang="en-GB" dirty="0" smtClean="0"/>
          </a:p>
          <a:p>
            <a:r>
              <a:rPr lang="en-GB" dirty="0" smtClean="0"/>
              <a:t>Segmented – Non autistic average 45s</a:t>
            </a:r>
          </a:p>
          <a:p>
            <a:r>
              <a:rPr lang="en-GB" dirty="0" smtClean="0"/>
              <a:t>Un-segmented – Non autistic average 95s</a:t>
            </a:r>
          </a:p>
          <a:p>
            <a:endParaRPr lang="en-GB" dirty="0" smtClean="0"/>
          </a:p>
          <a:p>
            <a:r>
              <a:rPr lang="en-GB" dirty="0" smtClean="0"/>
              <a:t>Segmented – Autistic average 45s</a:t>
            </a:r>
          </a:p>
          <a:p>
            <a:r>
              <a:rPr lang="en-GB" dirty="0" smtClean="0"/>
              <a:t>Un-segmented – Autistic average 65s</a:t>
            </a:r>
          </a:p>
          <a:p>
            <a:r>
              <a:rPr lang="en-GB" dirty="0" smtClean="0"/>
              <a:t>Autistic group presented strength in their perceptual reasoning.</a:t>
            </a:r>
          </a:p>
          <a:p>
            <a:endParaRPr lang="en-GB" dirty="0" smtClean="0"/>
          </a:p>
          <a:p>
            <a:endParaRPr lang="en-GB" dirty="0"/>
          </a:p>
        </p:txBody>
      </p:sp>
    </p:spTree>
    <p:extLst>
      <p:ext uri="{BB962C8B-B14F-4D97-AF65-F5344CB8AC3E}">
        <p14:creationId xmlns:p14="http://schemas.microsoft.com/office/powerpoint/2010/main" val="4446358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What is Weak Central Coherence?</a:t>
            </a:r>
            <a:endParaRPr lang="en-GB" dirty="0"/>
          </a:p>
        </p:txBody>
      </p:sp>
      <p:sp>
        <p:nvSpPr>
          <p:cNvPr id="6" name="Content Placeholder 5"/>
          <p:cNvSpPr>
            <a:spLocks noGrp="1"/>
          </p:cNvSpPr>
          <p:nvPr>
            <p:ph idx="1"/>
          </p:nvPr>
        </p:nvSpPr>
        <p:spPr/>
        <p:txBody>
          <a:bodyPr>
            <a:normAutofit fontScale="92500" lnSpcReduction="10000"/>
          </a:bodyPr>
          <a:lstStyle/>
          <a:p>
            <a:r>
              <a:rPr lang="en-GB" dirty="0" smtClean="0"/>
              <a:t>Concerns the ability to pull information together, for higher level cohesion</a:t>
            </a:r>
          </a:p>
          <a:p>
            <a:r>
              <a:rPr lang="en-GB" dirty="0" smtClean="0"/>
              <a:t>The inability to draw meaning as a ‘whole’.</a:t>
            </a:r>
          </a:p>
          <a:p>
            <a:r>
              <a:rPr lang="en-GB" dirty="0" smtClean="0"/>
              <a:t>Attempt to describe a range of non-social features of autism by proposal of a single cognitive mechanism.</a:t>
            </a:r>
          </a:p>
          <a:p>
            <a:r>
              <a:rPr lang="en-GB" dirty="0" smtClean="0"/>
              <a:t>Unusual cognitive strengths suggested by autistic behaviours: restricted interest, repetition, hypersensitivity, savant ability.</a:t>
            </a:r>
          </a:p>
          <a:p>
            <a:r>
              <a:rPr lang="en-GB" dirty="0" smtClean="0"/>
              <a:t>Uta Frith’s proposal:</a:t>
            </a:r>
          </a:p>
          <a:p>
            <a:pPr lvl="1"/>
            <a:r>
              <a:rPr lang="en-GB" dirty="0" smtClean="0"/>
              <a:t>‘in an autistic brain, while the ability to discern a wide variety of things about the world is strong, the drive to make these various things cohere is weak.’</a:t>
            </a:r>
          </a:p>
          <a:p>
            <a:pPr lvl="1"/>
            <a:endParaRPr lang="en-GB" dirty="0"/>
          </a:p>
        </p:txBody>
      </p:sp>
    </p:spTree>
    <p:extLst>
      <p:ext uri="{BB962C8B-B14F-4D97-AF65-F5344CB8AC3E}">
        <p14:creationId xmlns:p14="http://schemas.microsoft.com/office/powerpoint/2010/main" val="41620907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Central Coherence</a:t>
            </a:r>
            <a:endParaRPr lang="en-GB" dirty="0"/>
          </a:p>
        </p:txBody>
      </p:sp>
      <p:sp>
        <p:nvSpPr>
          <p:cNvPr id="3" name="Content Placeholder 2"/>
          <p:cNvSpPr>
            <a:spLocks noGrp="1"/>
          </p:cNvSpPr>
          <p:nvPr>
            <p:ph idx="1"/>
          </p:nvPr>
        </p:nvSpPr>
        <p:spPr/>
        <p:txBody>
          <a:bodyPr>
            <a:normAutofit/>
          </a:bodyPr>
          <a:lstStyle/>
          <a:p>
            <a:pPr>
              <a:buNone/>
            </a:pPr>
            <a:r>
              <a:rPr lang="en-GB" dirty="0" smtClean="0"/>
              <a:t>Central coherence is descriptive</a:t>
            </a:r>
          </a:p>
          <a:p>
            <a:pPr>
              <a:buNone/>
            </a:pPr>
            <a:r>
              <a:rPr lang="en-GB" dirty="0" smtClean="0"/>
              <a:t>	Strength:</a:t>
            </a:r>
          </a:p>
          <a:p>
            <a:pPr lvl="1"/>
            <a:r>
              <a:rPr lang="en-GB" dirty="0" smtClean="0"/>
              <a:t>Language and Communication</a:t>
            </a:r>
          </a:p>
          <a:p>
            <a:pPr lvl="1"/>
            <a:r>
              <a:rPr lang="en-GB" dirty="0" smtClean="0"/>
              <a:t>Social Interaction</a:t>
            </a:r>
          </a:p>
          <a:p>
            <a:pPr lvl="2"/>
            <a:r>
              <a:rPr lang="en-GB" dirty="0" smtClean="0"/>
              <a:t>Both are nuanced and contextually dependent</a:t>
            </a:r>
          </a:p>
          <a:p>
            <a:pPr>
              <a:buNone/>
            </a:pPr>
            <a:r>
              <a:rPr lang="en-GB" dirty="0" smtClean="0"/>
              <a:t>	Weakness:</a:t>
            </a:r>
          </a:p>
          <a:p>
            <a:pPr lvl="1"/>
            <a:r>
              <a:rPr lang="en-GB" dirty="0" smtClean="0"/>
              <a:t>Not particularly testable / falsifiable</a:t>
            </a:r>
          </a:p>
          <a:p>
            <a:pPr lvl="1"/>
            <a:r>
              <a:rPr lang="en-GB" dirty="0" smtClean="0"/>
              <a:t>Not part of mainstream cognitive psychology</a:t>
            </a:r>
          </a:p>
        </p:txBody>
      </p:sp>
    </p:spTree>
    <p:extLst>
      <p:ext uri="{BB962C8B-B14F-4D97-AF65-F5344CB8AC3E}">
        <p14:creationId xmlns:p14="http://schemas.microsoft.com/office/powerpoint/2010/main" val="26046703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Pellicano and Burr 2012</a:t>
            </a:r>
            <a:endParaRPr lang="en-GB" dirty="0"/>
          </a:p>
        </p:txBody>
      </p:sp>
      <p:sp>
        <p:nvSpPr>
          <p:cNvPr id="3" name="Content Placeholder 2"/>
          <p:cNvSpPr>
            <a:spLocks noGrp="1"/>
          </p:cNvSpPr>
          <p:nvPr>
            <p:ph idx="1"/>
          </p:nvPr>
        </p:nvSpPr>
        <p:spPr/>
        <p:txBody>
          <a:bodyPr>
            <a:normAutofit/>
          </a:bodyPr>
          <a:lstStyle/>
          <a:p>
            <a:pPr>
              <a:buNone/>
            </a:pPr>
            <a:r>
              <a:rPr lang="en-GB" dirty="0" smtClean="0"/>
              <a:t>Bayesian Perspective</a:t>
            </a:r>
          </a:p>
          <a:p>
            <a:r>
              <a:rPr lang="en-GB" dirty="0" smtClean="0"/>
              <a:t>The reduced influence of prior knowledge.</a:t>
            </a:r>
          </a:p>
          <a:p>
            <a:r>
              <a:rPr lang="en-GB" dirty="0"/>
              <a:t>I</a:t>
            </a:r>
            <a:r>
              <a:rPr lang="en-GB" dirty="0" smtClean="0"/>
              <a:t>nformation is inherently unreliable and therefore needs to be used in the context of previous knowledge (a mathematical concept applied in statistics)</a:t>
            </a:r>
          </a:p>
          <a:p>
            <a:r>
              <a:rPr lang="en-GB" dirty="0" smtClean="0"/>
              <a:t>Used increasingly in the context of perception – sensory information is also ambiguous and inherently unreliable.</a:t>
            </a:r>
          </a:p>
          <a:p>
            <a:endParaRPr lang="en-GB" dirty="0" smtClean="0"/>
          </a:p>
        </p:txBody>
      </p:sp>
    </p:spTree>
    <p:extLst>
      <p:ext uri="{BB962C8B-B14F-4D97-AF65-F5344CB8AC3E}">
        <p14:creationId xmlns:p14="http://schemas.microsoft.com/office/powerpoint/2010/main" val="14294837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Experience determines likelihood</a:t>
            </a:r>
          </a:p>
          <a:p>
            <a:r>
              <a:rPr lang="en-GB" dirty="0" smtClean="0"/>
              <a:t>This restricts the possibilities we consider</a:t>
            </a:r>
          </a:p>
          <a:p>
            <a:r>
              <a:rPr lang="en-GB" dirty="0" smtClean="0"/>
              <a:t>Bayesian perspective proposes that autistic people have a broader categorisation of prior experience – past experience therefore has a less restrictive influence on perception of the present.</a:t>
            </a:r>
          </a:p>
        </p:txBody>
      </p:sp>
    </p:spTree>
    <p:extLst>
      <p:ext uri="{BB962C8B-B14F-4D97-AF65-F5344CB8AC3E}">
        <p14:creationId xmlns:p14="http://schemas.microsoft.com/office/powerpoint/2010/main" val="6189470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Shepard Illusion</a:t>
            </a:r>
            <a:endParaRPr lang="en-GB" dirty="0"/>
          </a:p>
        </p:txBody>
      </p:sp>
      <p:pic>
        <p:nvPicPr>
          <p:cNvPr id="4" name="Content Placeholder 3" descr="Shepard Illusion.jpg"/>
          <p:cNvPicPr>
            <a:picLocks noGrp="1" noChangeAspect="1"/>
          </p:cNvPicPr>
          <p:nvPr>
            <p:ph idx="1"/>
          </p:nvPr>
        </p:nvPicPr>
        <p:blipFill>
          <a:blip r:embed="rId3" cstate="print"/>
          <a:stretch>
            <a:fillRect/>
          </a:stretch>
        </p:blipFill>
        <p:spPr>
          <a:xfrm>
            <a:off x="1763688" y="1988840"/>
            <a:ext cx="5715000" cy="3276600"/>
          </a:xfrm>
        </p:spPr>
      </p:pic>
    </p:spTree>
    <p:extLst>
      <p:ext uri="{BB962C8B-B14F-4D97-AF65-F5344CB8AC3E}">
        <p14:creationId xmlns:p14="http://schemas.microsoft.com/office/powerpoint/2010/main" val="6612556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Mitchell et al., 2010</a:t>
            </a:r>
            <a:endParaRPr lang="en-GB" dirty="0"/>
          </a:p>
        </p:txBody>
      </p:sp>
      <p:sp>
        <p:nvSpPr>
          <p:cNvPr id="3" name="Content Placeholder 2"/>
          <p:cNvSpPr>
            <a:spLocks noGrp="1"/>
          </p:cNvSpPr>
          <p:nvPr>
            <p:ph idx="1"/>
          </p:nvPr>
        </p:nvSpPr>
        <p:spPr/>
        <p:txBody>
          <a:bodyPr/>
          <a:lstStyle/>
          <a:p>
            <a:r>
              <a:rPr lang="en-GB" dirty="0" smtClean="0"/>
              <a:t>‘The curse of knowledge.’</a:t>
            </a:r>
          </a:p>
          <a:p>
            <a:r>
              <a:rPr lang="en-GB" dirty="0" smtClean="0"/>
              <a:t>Prior knowledge – experience of rectangular shapes in a 3 dimensional world.</a:t>
            </a:r>
          </a:p>
          <a:p>
            <a:r>
              <a:rPr lang="en-GB" dirty="0" smtClean="0"/>
              <a:t>People with autism were less susceptible to this effect.</a:t>
            </a:r>
            <a:endParaRPr lang="en-GB" dirty="0"/>
          </a:p>
        </p:txBody>
      </p:sp>
    </p:spTree>
    <p:extLst>
      <p:ext uri="{BB962C8B-B14F-4D97-AF65-F5344CB8AC3E}">
        <p14:creationId xmlns:p14="http://schemas.microsoft.com/office/powerpoint/2010/main" val="1907794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Bruno Bettelheim</a:t>
            </a:r>
            <a:endParaRPr lang="en-GB" dirty="0"/>
          </a:p>
        </p:txBody>
      </p:sp>
      <p:sp>
        <p:nvSpPr>
          <p:cNvPr id="6" name="Text Placeholder 5"/>
          <p:cNvSpPr>
            <a:spLocks noGrp="1"/>
          </p:cNvSpPr>
          <p:nvPr>
            <p:ph type="body" sz="half" idx="2"/>
          </p:nvPr>
        </p:nvSpPr>
        <p:spPr/>
        <p:txBody>
          <a:bodyPr/>
          <a:lstStyle/>
          <a:p>
            <a:r>
              <a:rPr lang="en-GB" dirty="0" smtClean="0"/>
              <a:t>Refrigerator Mothers</a:t>
            </a:r>
            <a:endParaRPr lang="en-GB" dirty="0"/>
          </a:p>
        </p:txBody>
      </p:sp>
      <p:pic>
        <p:nvPicPr>
          <p:cNvPr id="7" name="Picture Placeholder 6" descr="Bruno Bettelheim.jpg"/>
          <p:cNvPicPr>
            <a:picLocks noGrp="1" noChangeAspect="1"/>
          </p:cNvPicPr>
          <p:nvPr>
            <p:ph type="pic" idx="1"/>
          </p:nvPr>
        </p:nvPicPr>
        <p:blipFill>
          <a:blip r:embed="rId2" cstate="print"/>
          <a:srcRect l="12486" r="12486"/>
          <a:stretch>
            <a:fillRect/>
          </a:stretch>
        </p:blipFill>
        <p:spPr/>
      </p:pic>
    </p:spTree>
    <p:extLst>
      <p:ext uri="{BB962C8B-B14F-4D97-AF65-F5344CB8AC3E}">
        <p14:creationId xmlns:p14="http://schemas.microsoft.com/office/powerpoint/2010/main" val="29733438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Rimland – Differences in information processing must come from differences in brain functioning</a:t>
            </a:r>
          </a:p>
          <a:p>
            <a:r>
              <a:rPr lang="en-GB" dirty="0" smtClean="0"/>
              <a:t>Under-connectivity (Wass, 2011)</a:t>
            </a:r>
          </a:p>
          <a:p>
            <a:r>
              <a:rPr lang="en-GB" dirty="0" smtClean="0"/>
              <a:t>Growing evidence for atypical brain connectivity in autism</a:t>
            </a:r>
          </a:p>
        </p:txBody>
      </p:sp>
    </p:spTree>
    <p:extLst>
      <p:ext uri="{BB962C8B-B14F-4D97-AF65-F5344CB8AC3E}">
        <p14:creationId xmlns:p14="http://schemas.microsoft.com/office/powerpoint/2010/main" val="35294408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Predictive Coding</a:t>
            </a:r>
            <a:br>
              <a:rPr lang="en-GB" dirty="0" smtClean="0"/>
            </a:br>
            <a:r>
              <a:rPr lang="en-GB" sz="2700" dirty="0" smtClean="0"/>
              <a:t>(Friston et al., 2013; van Boxtel &amp; Lu, 2013)</a:t>
            </a:r>
            <a:endParaRPr lang="en-GB" dirty="0"/>
          </a:p>
        </p:txBody>
      </p:sp>
      <p:sp>
        <p:nvSpPr>
          <p:cNvPr id="3" name="Content Placeholder 2"/>
          <p:cNvSpPr>
            <a:spLocks noGrp="1"/>
          </p:cNvSpPr>
          <p:nvPr>
            <p:ph idx="1"/>
          </p:nvPr>
        </p:nvSpPr>
        <p:spPr/>
        <p:txBody>
          <a:bodyPr/>
          <a:lstStyle/>
          <a:p>
            <a:r>
              <a:rPr lang="en-GB" dirty="0" smtClean="0"/>
              <a:t>Main purpose of the nervous system is to anticipate what will happen next – survival instinct.</a:t>
            </a:r>
          </a:p>
          <a:p>
            <a:r>
              <a:rPr lang="en-GB" dirty="0" smtClean="0"/>
              <a:t>Minimising errors in this purpose is important – we encode how precise our predictions are by comparing our expectations with actual outcomes.</a:t>
            </a:r>
          </a:p>
          <a:p>
            <a:endParaRPr lang="en-GB" dirty="0" smtClean="0"/>
          </a:p>
          <a:p>
            <a:endParaRPr lang="en-GB" dirty="0"/>
          </a:p>
        </p:txBody>
      </p:sp>
    </p:spTree>
    <p:extLst>
      <p:ext uri="{BB962C8B-B14F-4D97-AF65-F5344CB8AC3E}">
        <p14:creationId xmlns:p14="http://schemas.microsoft.com/office/powerpoint/2010/main" val="35789051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Predictive Coding</a:t>
            </a:r>
            <a:endParaRPr lang="en-GB" dirty="0"/>
          </a:p>
        </p:txBody>
      </p:sp>
      <p:sp>
        <p:nvSpPr>
          <p:cNvPr id="3" name="Content Placeholder 2"/>
          <p:cNvSpPr>
            <a:spLocks noGrp="1"/>
          </p:cNvSpPr>
          <p:nvPr>
            <p:ph idx="1"/>
          </p:nvPr>
        </p:nvSpPr>
        <p:spPr/>
        <p:txBody>
          <a:bodyPr/>
          <a:lstStyle/>
          <a:p>
            <a:r>
              <a:rPr lang="en-GB" dirty="0" smtClean="0"/>
              <a:t>Two interpretations:</a:t>
            </a:r>
          </a:p>
          <a:p>
            <a:r>
              <a:rPr lang="en-GB" dirty="0" smtClean="0"/>
              <a:t>Friston et al. (2013) – Precision is reduced and therefore prediction is weaker, so perception is dominated by the information at hand.</a:t>
            </a:r>
          </a:p>
          <a:p>
            <a:r>
              <a:rPr lang="en-GB" dirty="0" smtClean="0"/>
              <a:t>Van de Cruys et al. (2013) – Precision is heightened in prediction errors – small deviations from expectation becomes a significant error.</a:t>
            </a:r>
            <a:endParaRPr lang="en-GB" dirty="0"/>
          </a:p>
        </p:txBody>
      </p:sp>
    </p:spTree>
    <p:extLst>
      <p:ext uri="{BB962C8B-B14F-4D97-AF65-F5344CB8AC3E}">
        <p14:creationId xmlns:p14="http://schemas.microsoft.com/office/powerpoint/2010/main" val="28241892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Francesca Happe</a:t>
            </a:r>
            <a:endParaRPr lang="en-GB" dirty="0"/>
          </a:p>
        </p:txBody>
      </p:sp>
      <p:pic>
        <p:nvPicPr>
          <p:cNvPr id="7" name="Picture Placeholder 6" descr="Francesca Happe.jpg"/>
          <p:cNvPicPr>
            <a:picLocks noGrp="1" noChangeAspect="1"/>
          </p:cNvPicPr>
          <p:nvPr>
            <p:ph type="pic" idx="1"/>
          </p:nvPr>
        </p:nvPicPr>
        <p:blipFill>
          <a:blip r:embed="rId2" cstate="print"/>
          <a:srcRect t="7582" b="7582"/>
          <a:stretch>
            <a:fillRect/>
          </a:stretch>
        </p:blipFill>
        <p:spPr/>
      </p:pic>
    </p:spTree>
    <p:extLst>
      <p:ext uri="{BB962C8B-B14F-4D97-AF65-F5344CB8AC3E}">
        <p14:creationId xmlns:p14="http://schemas.microsoft.com/office/powerpoint/2010/main" val="37764610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Revised concepts of Weak Central Coherence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Francesca Happe (1999)</a:t>
            </a:r>
          </a:p>
          <a:p>
            <a:r>
              <a:rPr lang="en-GB" dirty="0" smtClean="0"/>
              <a:t>Proposed a normal distribution of preference or bias.</a:t>
            </a:r>
          </a:p>
          <a:p>
            <a:r>
              <a:rPr lang="en-GB" dirty="0" smtClean="0"/>
              <a:t>Two extremes of a continuum:</a:t>
            </a:r>
          </a:p>
          <a:p>
            <a:pPr lvl="1"/>
            <a:r>
              <a:rPr lang="en-GB" dirty="0" smtClean="0"/>
              <a:t>Detail focussed strategy</a:t>
            </a:r>
          </a:p>
          <a:p>
            <a:pPr lvl="1"/>
            <a:r>
              <a:rPr lang="en-GB" dirty="0" smtClean="0"/>
              <a:t>Opposite preference</a:t>
            </a:r>
          </a:p>
          <a:p>
            <a:r>
              <a:rPr lang="en-GB" dirty="0" smtClean="0"/>
              <a:t>Suggestion that typically, detail focus would be typical of the autism phenotype.</a:t>
            </a:r>
          </a:p>
          <a:p>
            <a:r>
              <a:rPr lang="en-GB" dirty="0" smtClean="0"/>
              <a:t>Evidence that 50% of fathers, 30% of mothers of autistic children were stronger in detail focussed processing style.  Not replicated in a sample of parents of dyslexic children.</a:t>
            </a:r>
          </a:p>
          <a:p>
            <a:r>
              <a:rPr lang="en-GB" dirty="0" smtClean="0"/>
              <a:t>Briskman, Happe &amp; Frith 2001; Happe, Briskman &amp; Frith, 2001)</a:t>
            </a:r>
          </a:p>
          <a:p>
            <a:endParaRPr lang="en-GB" dirty="0"/>
          </a:p>
        </p:txBody>
      </p:sp>
    </p:spTree>
    <p:extLst>
      <p:ext uri="{BB962C8B-B14F-4D97-AF65-F5344CB8AC3E}">
        <p14:creationId xmlns:p14="http://schemas.microsoft.com/office/powerpoint/2010/main" val="29481622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Central Coherence</a:t>
            </a:r>
            <a:endParaRPr lang="en-GB" dirty="0"/>
          </a:p>
        </p:txBody>
      </p:sp>
      <p:sp>
        <p:nvSpPr>
          <p:cNvPr id="3" name="Content Placeholder 2"/>
          <p:cNvSpPr>
            <a:spLocks noGrp="1"/>
          </p:cNvSpPr>
          <p:nvPr>
            <p:ph idx="1"/>
          </p:nvPr>
        </p:nvSpPr>
        <p:spPr/>
        <p:txBody>
          <a:bodyPr>
            <a:normAutofit/>
          </a:bodyPr>
          <a:lstStyle/>
          <a:p>
            <a:r>
              <a:rPr lang="en-GB" dirty="0" smtClean="0"/>
              <a:t>‘Part of the theory of autism’ Professor Francesca Happe</a:t>
            </a:r>
          </a:p>
          <a:p>
            <a:r>
              <a:rPr lang="en-GB" dirty="0" smtClean="0"/>
              <a:t>Leo Kanner - Inability to experience wholes without full attention to constituent parts – Distressed by tiny changes</a:t>
            </a:r>
          </a:p>
          <a:p>
            <a:r>
              <a:rPr lang="en-GB" dirty="0" smtClean="0"/>
              <a:t>Difference in central coherence in ASD not a deficit.</a:t>
            </a:r>
          </a:p>
          <a:p>
            <a:r>
              <a:rPr lang="en-GB" dirty="0" smtClean="0"/>
              <a:t>Differences found in non-autistic individuals.</a:t>
            </a:r>
          </a:p>
        </p:txBody>
      </p:sp>
    </p:spTree>
    <p:extLst>
      <p:ext uri="{BB962C8B-B14F-4D97-AF65-F5344CB8AC3E}">
        <p14:creationId xmlns:p14="http://schemas.microsoft.com/office/powerpoint/2010/main" val="32841421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i="1" dirty="0" smtClean="0"/>
              <a:t>I did not see whole –</a:t>
            </a:r>
            <a:br>
              <a:rPr lang="en-GB" i="1" dirty="0" smtClean="0"/>
            </a:br>
            <a:r>
              <a:rPr lang="en-GB" i="1" dirty="0" smtClean="0"/>
              <a:t>I saw hair, I saw eyes, nose, mouth, chin... Not face</a:t>
            </a:r>
            <a:br>
              <a:rPr lang="en-GB" i="1" dirty="0" smtClean="0"/>
            </a:br>
            <a:endParaRPr lang="en-GB" dirty="0"/>
          </a:p>
        </p:txBody>
      </p:sp>
      <p:sp>
        <p:nvSpPr>
          <p:cNvPr id="5" name="Text Placeholder 4"/>
          <p:cNvSpPr>
            <a:spLocks noGrp="1"/>
          </p:cNvSpPr>
          <p:nvPr>
            <p:ph type="body" idx="1"/>
          </p:nvPr>
        </p:nvSpPr>
        <p:spPr/>
        <p:txBody>
          <a:bodyPr/>
          <a:lstStyle/>
          <a:p>
            <a:r>
              <a:rPr lang="en-GB" i="1" dirty="0" smtClean="0"/>
              <a:t>(Alex in Williams, Sensory Issues in Autism, East Sussex)</a:t>
            </a:r>
            <a:endParaRPr lang="en-GB" dirty="0"/>
          </a:p>
        </p:txBody>
      </p:sp>
    </p:spTree>
    <p:extLst>
      <p:ext uri="{BB962C8B-B14F-4D97-AF65-F5344CB8AC3E}">
        <p14:creationId xmlns:p14="http://schemas.microsoft.com/office/powerpoint/2010/main" val="37550587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Theory of Mind</a:t>
            </a:r>
            <a:endParaRPr lang="en-GB" dirty="0"/>
          </a:p>
        </p:txBody>
      </p:sp>
    </p:spTree>
    <p:extLst>
      <p:ext uri="{BB962C8B-B14F-4D97-AF65-F5344CB8AC3E}">
        <p14:creationId xmlns:p14="http://schemas.microsoft.com/office/powerpoint/2010/main" val="37037575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Activity</a:t>
            </a:r>
            <a:endParaRPr lang="en-GB" dirty="0"/>
          </a:p>
        </p:txBody>
      </p:sp>
      <p:sp>
        <p:nvSpPr>
          <p:cNvPr id="3" name="Content Placeholder 2"/>
          <p:cNvSpPr>
            <a:spLocks noGrp="1"/>
          </p:cNvSpPr>
          <p:nvPr>
            <p:ph idx="1"/>
          </p:nvPr>
        </p:nvSpPr>
        <p:spPr/>
        <p:txBody>
          <a:bodyPr/>
          <a:lstStyle/>
          <a:p>
            <a:r>
              <a:rPr lang="en-GB" dirty="0" smtClean="0"/>
              <a:t>Valuable Object</a:t>
            </a:r>
          </a:p>
          <a:p>
            <a:endParaRPr lang="en-GB" dirty="0"/>
          </a:p>
        </p:txBody>
      </p:sp>
    </p:spTree>
    <p:extLst>
      <p:ext uri="{BB962C8B-B14F-4D97-AF65-F5344CB8AC3E}">
        <p14:creationId xmlns:p14="http://schemas.microsoft.com/office/powerpoint/2010/main" val="18074676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dirty="0"/>
              <a:t>Cognitive Theories and ASD</a:t>
            </a:r>
          </a:p>
        </p:txBody>
      </p:sp>
      <p:sp>
        <p:nvSpPr>
          <p:cNvPr id="64515" name="Rectangle 3"/>
          <p:cNvSpPr>
            <a:spLocks noGrp="1" noChangeArrowheads="1"/>
          </p:cNvSpPr>
          <p:nvPr>
            <p:ph idx="1"/>
          </p:nvPr>
        </p:nvSpPr>
        <p:spPr/>
        <p:txBody>
          <a:bodyPr/>
          <a:lstStyle/>
          <a:p>
            <a:r>
              <a:rPr lang="en-GB" dirty="0"/>
              <a:t>Theory of Mind (Happ</a:t>
            </a:r>
            <a:r>
              <a:rPr lang="en-GB" dirty="0">
                <a:effectLst/>
              </a:rPr>
              <a:t>é, 1994)</a:t>
            </a:r>
            <a:endParaRPr lang="en-GB" dirty="0"/>
          </a:p>
          <a:p>
            <a:r>
              <a:rPr lang="en-GB" dirty="0"/>
              <a:t>Central Coherence (Frith, 1989, 1994)</a:t>
            </a:r>
          </a:p>
          <a:p>
            <a:r>
              <a:rPr lang="en-GB" dirty="0"/>
              <a:t>Executive Function (Hill, 2004)</a:t>
            </a:r>
          </a:p>
          <a:p>
            <a:r>
              <a:rPr lang="en-GB" dirty="0"/>
              <a:t>Extreme Male Brain (Baron-Cohen, 2003)</a:t>
            </a:r>
          </a:p>
        </p:txBody>
      </p:sp>
    </p:spTree>
    <p:extLst>
      <p:ext uri="{BB962C8B-B14F-4D97-AF65-F5344CB8AC3E}">
        <p14:creationId xmlns:p14="http://schemas.microsoft.com/office/powerpoint/2010/main" val="54911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Bernard Rimland</a:t>
            </a:r>
            <a:endParaRPr lang="en-GB" dirty="0"/>
          </a:p>
        </p:txBody>
      </p:sp>
      <p:sp>
        <p:nvSpPr>
          <p:cNvPr id="3" name="Text Placeholder 2"/>
          <p:cNvSpPr>
            <a:spLocks noGrp="1"/>
          </p:cNvSpPr>
          <p:nvPr>
            <p:ph type="body" sz="half" idx="2"/>
          </p:nvPr>
        </p:nvSpPr>
        <p:spPr/>
        <p:txBody>
          <a:bodyPr/>
          <a:lstStyle/>
          <a:p>
            <a:r>
              <a:rPr lang="en-GB" dirty="0" smtClean="0"/>
              <a:t>Infantile Autism (1964)</a:t>
            </a:r>
            <a:endParaRPr lang="en-GB" dirty="0"/>
          </a:p>
        </p:txBody>
      </p:sp>
      <p:pic>
        <p:nvPicPr>
          <p:cNvPr id="5" name="Picture Placeholder 4" descr="Bernard Rimland.jpg"/>
          <p:cNvPicPr>
            <a:picLocks noGrp="1" noChangeAspect="1"/>
          </p:cNvPicPr>
          <p:nvPr>
            <p:ph type="pic" idx="1"/>
          </p:nvPr>
        </p:nvPicPr>
        <p:blipFill>
          <a:blip r:embed="rId2" cstate="print"/>
          <a:srcRect t="9275" b="9275"/>
          <a:stretch>
            <a:fillRect/>
          </a:stretch>
        </p:blipFill>
        <p:spPr/>
      </p:pic>
    </p:spTree>
    <p:extLst>
      <p:ext uri="{BB962C8B-B14F-4D97-AF65-F5344CB8AC3E}">
        <p14:creationId xmlns:p14="http://schemas.microsoft.com/office/powerpoint/2010/main" val="36739419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Lorna Wing</a:t>
            </a:r>
            <a:endParaRPr lang="en-GB" dirty="0"/>
          </a:p>
        </p:txBody>
      </p:sp>
      <p:sp>
        <p:nvSpPr>
          <p:cNvPr id="3" name="Content Placeholder 2"/>
          <p:cNvSpPr>
            <a:spLocks noGrp="1"/>
          </p:cNvSpPr>
          <p:nvPr>
            <p:ph idx="1"/>
          </p:nvPr>
        </p:nvSpPr>
        <p:spPr/>
        <p:txBody>
          <a:bodyPr/>
          <a:lstStyle/>
          <a:p>
            <a:r>
              <a:rPr lang="en-GB" dirty="0" smtClean="0"/>
              <a:t>‘Once you have met one person with Autism, you have met one person with autism’</a:t>
            </a:r>
            <a:endParaRPr lang="en-GB" dirty="0"/>
          </a:p>
        </p:txBody>
      </p:sp>
    </p:spTree>
    <p:extLst>
      <p:ext uri="{BB962C8B-B14F-4D97-AF65-F5344CB8AC3E}">
        <p14:creationId xmlns:p14="http://schemas.microsoft.com/office/powerpoint/2010/main" val="17151675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Theory of Mind</a:t>
            </a:r>
            <a:endParaRPr lang="en-GB" dirty="0"/>
          </a:p>
        </p:txBody>
      </p:sp>
      <p:sp>
        <p:nvSpPr>
          <p:cNvPr id="3" name="Content Placeholder 2"/>
          <p:cNvSpPr>
            <a:spLocks noGrp="1"/>
          </p:cNvSpPr>
          <p:nvPr>
            <p:ph idx="1"/>
          </p:nvPr>
        </p:nvSpPr>
        <p:spPr/>
        <p:txBody>
          <a:bodyPr/>
          <a:lstStyle/>
          <a:p>
            <a:r>
              <a:rPr lang="en-GB" dirty="0" smtClean="0"/>
              <a:t>Not actually a ‘theory’!</a:t>
            </a:r>
          </a:p>
          <a:p>
            <a:endParaRPr lang="en-GB" dirty="0" smtClean="0"/>
          </a:p>
          <a:p>
            <a:r>
              <a:rPr lang="en-GB" dirty="0" smtClean="0"/>
              <a:t>Hugely significant feature of human cognition</a:t>
            </a:r>
          </a:p>
          <a:p>
            <a:pPr>
              <a:buNone/>
            </a:pPr>
            <a:endParaRPr lang="en-GB" dirty="0" smtClean="0"/>
          </a:p>
          <a:p>
            <a:r>
              <a:rPr lang="en-GB" dirty="0" smtClean="0"/>
              <a:t>Develops by or around the age of 4.</a:t>
            </a:r>
          </a:p>
          <a:p>
            <a:endParaRPr lang="en-GB" dirty="0" smtClean="0"/>
          </a:p>
          <a:p>
            <a:r>
              <a:rPr lang="en-GB" dirty="0" smtClean="0"/>
              <a:t>Ability to attribute mental states to others.</a:t>
            </a:r>
          </a:p>
        </p:txBody>
      </p:sp>
    </p:spTree>
    <p:extLst>
      <p:ext uri="{BB962C8B-B14F-4D97-AF65-F5344CB8AC3E}">
        <p14:creationId xmlns:p14="http://schemas.microsoft.com/office/powerpoint/2010/main" val="19165837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Uta Frith</a:t>
            </a:r>
          </a:p>
          <a:p>
            <a:r>
              <a:rPr lang="en-GB" dirty="0" smtClean="0"/>
              <a:t>Professor of Cognitive Development London</a:t>
            </a:r>
          </a:p>
          <a:p>
            <a:r>
              <a:rPr lang="en-GB" dirty="0" smtClean="0"/>
              <a:t>Mind-blindness</a:t>
            </a:r>
          </a:p>
          <a:p>
            <a:r>
              <a:rPr lang="en-GB" dirty="0" smtClean="0"/>
              <a:t>Central Coherence</a:t>
            </a:r>
          </a:p>
          <a:p>
            <a:endParaRPr lang="en-GB" dirty="0"/>
          </a:p>
        </p:txBody>
      </p:sp>
    </p:spTree>
    <p:extLst>
      <p:ext uri="{BB962C8B-B14F-4D97-AF65-F5344CB8AC3E}">
        <p14:creationId xmlns:p14="http://schemas.microsoft.com/office/powerpoint/2010/main" val="35936842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Theory of Mind - Importance</a:t>
            </a:r>
            <a:endParaRPr lang="en-GB" dirty="0"/>
          </a:p>
        </p:txBody>
      </p:sp>
      <p:sp>
        <p:nvSpPr>
          <p:cNvPr id="3" name="Content Placeholder 2"/>
          <p:cNvSpPr>
            <a:spLocks noGrp="1"/>
          </p:cNvSpPr>
          <p:nvPr>
            <p:ph idx="1"/>
          </p:nvPr>
        </p:nvSpPr>
        <p:spPr/>
        <p:txBody>
          <a:bodyPr>
            <a:normAutofit/>
          </a:bodyPr>
          <a:lstStyle/>
          <a:p>
            <a:r>
              <a:rPr lang="en-GB" dirty="0" smtClean="0"/>
              <a:t>Recognition of thoughts and feelings</a:t>
            </a:r>
          </a:p>
          <a:p>
            <a:r>
              <a:rPr lang="en-GB" dirty="0" smtClean="0"/>
              <a:t>‘Mentalising’ Frith</a:t>
            </a:r>
          </a:p>
          <a:p>
            <a:r>
              <a:rPr lang="en-GB" dirty="0" smtClean="0"/>
              <a:t>Automatic ability to attribute mental states to yourself and other people.</a:t>
            </a:r>
          </a:p>
          <a:p>
            <a:r>
              <a:rPr lang="en-GB" dirty="0" smtClean="0"/>
              <a:t>To recognise</a:t>
            </a:r>
          </a:p>
          <a:p>
            <a:r>
              <a:rPr lang="en-GB" dirty="0" smtClean="0"/>
              <a:t>To communicate</a:t>
            </a:r>
          </a:p>
          <a:p>
            <a:r>
              <a:rPr lang="en-GB" dirty="0" smtClean="0"/>
              <a:t>To influence</a:t>
            </a:r>
          </a:p>
          <a:p>
            <a:r>
              <a:rPr lang="en-GB" dirty="0" smtClean="0"/>
              <a:t>Uniquely human?</a:t>
            </a:r>
          </a:p>
          <a:p>
            <a:endParaRPr lang="en-GB" dirty="0" smtClean="0"/>
          </a:p>
          <a:p>
            <a:endParaRPr lang="en-GB" dirty="0" smtClean="0"/>
          </a:p>
          <a:p>
            <a:endParaRPr lang="en-GB" dirty="0" smtClean="0"/>
          </a:p>
        </p:txBody>
      </p:sp>
    </p:spTree>
    <p:extLst>
      <p:ext uri="{BB962C8B-B14F-4D97-AF65-F5344CB8AC3E}">
        <p14:creationId xmlns:p14="http://schemas.microsoft.com/office/powerpoint/2010/main" val="3856550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Animals (Uta Frith)</a:t>
            </a:r>
            <a:endParaRPr lang="en-GB" dirty="0"/>
          </a:p>
        </p:txBody>
      </p:sp>
      <p:sp>
        <p:nvSpPr>
          <p:cNvPr id="3" name="Content Placeholder 2"/>
          <p:cNvSpPr>
            <a:spLocks noGrp="1"/>
          </p:cNvSpPr>
          <p:nvPr>
            <p:ph idx="1"/>
          </p:nvPr>
        </p:nvSpPr>
        <p:spPr/>
        <p:txBody>
          <a:bodyPr/>
          <a:lstStyle/>
          <a:p>
            <a:r>
              <a:rPr lang="en-GB" dirty="0" smtClean="0"/>
              <a:t>Hunt and flee in packs</a:t>
            </a:r>
          </a:p>
          <a:p>
            <a:r>
              <a:rPr lang="en-GB" dirty="0" smtClean="0"/>
              <a:t>Choose mates</a:t>
            </a:r>
          </a:p>
          <a:p>
            <a:r>
              <a:rPr lang="en-GB" dirty="0" smtClean="0"/>
              <a:t>Nurture young</a:t>
            </a:r>
          </a:p>
          <a:p>
            <a:r>
              <a:rPr lang="en-GB" dirty="0" smtClean="0"/>
              <a:t>Recognise others</a:t>
            </a:r>
          </a:p>
          <a:p>
            <a:r>
              <a:rPr lang="en-GB" dirty="0" smtClean="0"/>
              <a:t>Recognise emotions</a:t>
            </a:r>
          </a:p>
          <a:p>
            <a:r>
              <a:rPr lang="en-GB" dirty="0" smtClean="0"/>
              <a:t>Recognise status</a:t>
            </a:r>
          </a:p>
          <a:p>
            <a:r>
              <a:rPr lang="en-GB" dirty="0" smtClean="0"/>
              <a:t>Make alliances</a:t>
            </a:r>
          </a:p>
          <a:p>
            <a:endParaRPr lang="en-GB" dirty="0"/>
          </a:p>
        </p:txBody>
      </p:sp>
    </p:spTree>
    <p:extLst>
      <p:ext uri="{BB962C8B-B14F-4D97-AF65-F5344CB8AC3E}">
        <p14:creationId xmlns:p14="http://schemas.microsoft.com/office/powerpoint/2010/main" val="41929597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Humans (Frith)</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Teach</a:t>
            </a:r>
          </a:p>
          <a:p>
            <a:r>
              <a:rPr lang="en-GB" dirty="0" smtClean="0"/>
              <a:t>Tease</a:t>
            </a:r>
          </a:p>
          <a:p>
            <a:r>
              <a:rPr lang="en-GB" dirty="0" smtClean="0"/>
              <a:t>Trade</a:t>
            </a:r>
          </a:p>
          <a:p>
            <a:r>
              <a:rPr lang="en-GB" dirty="0" smtClean="0"/>
              <a:t>Deceive</a:t>
            </a:r>
          </a:p>
          <a:p>
            <a:r>
              <a:rPr lang="en-GB" dirty="0" smtClean="0"/>
              <a:t>Communicate </a:t>
            </a:r>
            <a:r>
              <a:rPr lang="en-GB" dirty="0" err="1" smtClean="0"/>
              <a:t>ostensively</a:t>
            </a:r>
            <a:r>
              <a:rPr lang="en-GB" dirty="0" smtClean="0"/>
              <a:t> – e.g. about fear without being afraid</a:t>
            </a:r>
          </a:p>
          <a:p>
            <a:r>
              <a:rPr lang="en-GB" dirty="0" smtClean="0"/>
              <a:t>Show complex emotions</a:t>
            </a:r>
          </a:p>
          <a:p>
            <a:r>
              <a:rPr lang="en-GB" dirty="0" smtClean="0"/>
              <a:t>Manipulate beliefs</a:t>
            </a:r>
          </a:p>
          <a:p>
            <a:r>
              <a:rPr lang="en-GB" dirty="0" smtClean="0"/>
              <a:t>Read others minds</a:t>
            </a:r>
          </a:p>
          <a:p>
            <a:r>
              <a:rPr lang="en-GB" dirty="0" smtClean="0"/>
              <a:t>Read own mind</a:t>
            </a:r>
          </a:p>
          <a:p>
            <a:r>
              <a:rPr lang="en-GB" dirty="0" smtClean="0"/>
              <a:t>Be self-conscious</a:t>
            </a:r>
          </a:p>
          <a:p>
            <a:r>
              <a:rPr lang="en-GB" dirty="0" smtClean="0"/>
              <a:t>Explain and predict the behaviour of others</a:t>
            </a:r>
          </a:p>
          <a:p>
            <a:endParaRPr lang="en-GB" dirty="0"/>
          </a:p>
        </p:txBody>
      </p:sp>
    </p:spTree>
    <p:extLst>
      <p:ext uri="{BB962C8B-B14F-4D97-AF65-F5344CB8AC3E}">
        <p14:creationId xmlns:p14="http://schemas.microsoft.com/office/powerpoint/2010/main" val="23343462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Development of social behaviours</a:t>
            </a:r>
          </a:p>
          <a:p>
            <a:r>
              <a:rPr lang="en-GB" dirty="0" smtClean="0"/>
              <a:t>Development of cultural knowledge</a:t>
            </a:r>
          </a:p>
          <a:p>
            <a:r>
              <a:rPr lang="en-GB" dirty="0" smtClean="0"/>
              <a:t>Development in understanding of others beliefs, intentions, desires</a:t>
            </a:r>
          </a:p>
          <a:p>
            <a:endParaRPr lang="en-GB" dirty="0"/>
          </a:p>
        </p:txBody>
      </p:sp>
    </p:spTree>
    <p:extLst>
      <p:ext uri="{BB962C8B-B14F-4D97-AF65-F5344CB8AC3E}">
        <p14:creationId xmlns:p14="http://schemas.microsoft.com/office/powerpoint/2010/main" val="4516605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Mental Representations</a:t>
            </a:r>
            <a:endParaRPr lang="en-GB" dirty="0"/>
          </a:p>
        </p:txBody>
      </p:sp>
      <p:sp>
        <p:nvSpPr>
          <p:cNvPr id="3" name="Content Placeholder 2"/>
          <p:cNvSpPr>
            <a:spLocks noGrp="1"/>
          </p:cNvSpPr>
          <p:nvPr>
            <p:ph idx="1"/>
          </p:nvPr>
        </p:nvSpPr>
        <p:spPr/>
        <p:txBody>
          <a:bodyPr/>
          <a:lstStyle/>
          <a:p>
            <a:r>
              <a:rPr lang="en-GB" dirty="0" smtClean="0"/>
              <a:t>Representations can be validated by reference to the world – copies of the world</a:t>
            </a:r>
          </a:p>
          <a:p>
            <a:r>
              <a:rPr lang="en-GB" dirty="0" smtClean="0"/>
              <a:t>Representations can be decoupled from the world to become attitudes to the world</a:t>
            </a:r>
          </a:p>
          <a:p>
            <a:r>
              <a:rPr lang="en-GB" dirty="0" smtClean="0"/>
              <a:t>‘It is raining’ can be tested </a:t>
            </a:r>
          </a:p>
          <a:p>
            <a:r>
              <a:rPr lang="en-GB" dirty="0" smtClean="0"/>
              <a:t>‘John </a:t>
            </a:r>
            <a:r>
              <a:rPr lang="en-GB" i="1" dirty="0" smtClean="0"/>
              <a:t>believes</a:t>
            </a:r>
            <a:r>
              <a:rPr lang="en-GB" dirty="0" smtClean="0"/>
              <a:t> it is raining’ – cannot be validated by reference to the world (pointless to try and test this)</a:t>
            </a:r>
          </a:p>
          <a:p>
            <a:endParaRPr lang="en-GB" dirty="0" smtClean="0"/>
          </a:p>
          <a:p>
            <a:endParaRPr lang="en-GB" dirty="0" smtClean="0"/>
          </a:p>
        </p:txBody>
      </p:sp>
    </p:spTree>
    <p:extLst>
      <p:ext uri="{BB962C8B-B14F-4D97-AF65-F5344CB8AC3E}">
        <p14:creationId xmlns:p14="http://schemas.microsoft.com/office/powerpoint/2010/main" val="6268350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Alan Leslie (1987)</a:t>
            </a:r>
            <a:endParaRPr lang="en-GB" dirty="0"/>
          </a:p>
        </p:txBody>
      </p:sp>
      <p:sp>
        <p:nvSpPr>
          <p:cNvPr id="3" name="Content Placeholder 2"/>
          <p:cNvSpPr>
            <a:spLocks noGrp="1"/>
          </p:cNvSpPr>
          <p:nvPr>
            <p:ph idx="1"/>
          </p:nvPr>
        </p:nvSpPr>
        <p:spPr/>
        <p:txBody>
          <a:bodyPr/>
          <a:lstStyle/>
          <a:p>
            <a:r>
              <a:rPr lang="en-GB" dirty="0" smtClean="0"/>
              <a:t>Information processing analysis</a:t>
            </a:r>
          </a:p>
          <a:p>
            <a:r>
              <a:rPr lang="en-GB" dirty="0" smtClean="0"/>
              <a:t>Mental states are propositional attitudes</a:t>
            </a:r>
          </a:p>
        </p:txBody>
      </p:sp>
      <p:graphicFrame>
        <p:nvGraphicFramePr>
          <p:cNvPr id="4" name="Diagram 3"/>
          <p:cNvGraphicFramePr/>
          <p:nvPr/>
        </p:nvGraphicFramePr>
        <p:xfrm>
          <a:off x="0" y="2780928"/>
          <a:ext cx="9144000"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31476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Mental Representations</a:t>
            </a:r>
            <a:endParaRPr lang="en-GB" dirty="0"/>
          </a:p>
        </p:txBody>
      </p:sp>
      <p:sp>
        <p:nvSpPr>
          <p:cNvPr id="3" name="Content Placeholder 2"/>
          <p:cNvSpPr>
            <a:spLocks noGrp="1"/>
          </p:cNvSpPr>
          <p:nvPr>
            <p:ph idx="1"/>
          </p:nvPr>
        </p:nvSpPr>
        <p:spPr/>
        <p:txBody>
          <a:bodyPr>
            <a:normAutofit lnSpcReduction="10000"/>
          </a:bodyPr>
          <a:lstStyle/>
          <a:p>
            <a:r>
              <a:rPr lang="en-GB" dirty="0" smtClean="0"/>
              <a:t>Develop at around the age of two</a:t>
            </a:r>
          </a:p>
          <a:p>
            <a:r>
              <a:rPr lang="en-GB" dirty="0" smtClean="0"/>
              <a:t>Representation of propositional attitudes must mark</a:t>
            </a:r>
          </a:p>
          <a:p>
            <a:r>
              <a:rPr lang="en-GB" dirty="0" smtClean="0"/>
              <a:t>Agent: who has the mental state?</a:t>
            </a:r>
          </a:p>
          <a:p>
            <a:r>
              <a:rPr lang="en-GB" dirty="0" smtClean="0"/>
              <a:t>Information Relation: what sort of attitude does the agent have? (belief, hope, pretend, dread)</a:t>
            </a:r>
          </a:p>
          <a:p>
            <a:r>
              <a:rPr lang="en-GB" dirty="0" smtClean="0"/>
              <a:t>“Not being able to understand that a person pretends had the same cause as not being able to understand that another person ‘intends’, ‘knows’, or ‘believes’.” (Frith, 2012)</a:t>
            </a:r>
          </a:p>
        </p:txBody>
      </p:sp>
    </p:spTree>
    <p:extLst>
      <p:ext uri="{BB962C8B-B14F-4D97-AF65-F5344CB8AC3E}">
        <p14:creationId xmlns:p14="http://schemas.microsoft.com/office/powerpoint/2010/main" val="3591097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239000" cy="914360"/>
          </a:xfrm>
        </p:spPr>
        <p:txBody>
          <a:bodyPr/>
          <a:lstStyle/>
          <a:p>
            <a:r>
              <a:rPr lang="en-GB" dirty="0" smtClean="0"/>
              <a:t>Bernard Rimland</a:t>
            </a:r>
            <a:endParaRPr lang="en-GB" dirty="0"/>
          </a:p>
        </p:txBody>
      </p:sp>
      <p:sp>
        <p:nvSpPr>
          <p:cNvPr id="3" name="Content Placeholder 2"/>
          <p:cNvSpPr>
            <a:spLocks noGrp="1"/>
          </p:cNvSpPr>
          <p:nvPr>
            <p:ph idx="1"/>
          </p:nvPr>
        </p:nvSpPr>
        <p:spPr>
          <a:xfrm>
            <a:off x="467544" y="1412776"/>
            <a:ext cx="7239000" cy="4846320"/>
          </a:xfrm>
        </p:spPr>
        <p:txBody>
          <a:bodyPr>
            <a:normAutofit fontScale="92500" lnSpcReduction="10000"/>
          </a:bodyPr>
          <a:lstStyle/>
          <a:p>
            <a:r>
              <a:rPr lang="en-GB" dirty="0" smtClean="0"/>
              <a:t>Infantile Autism (1964)</a:t>
            </a:r>
          </a:p>
          <a:p>
            <a:r>
              <a:rPr lang="en-GB" dirty="0" smtClean="0"/>
              <a:t>Debunked the refrigerator mother hypothesis</a:t>
            </a:r>
          </a:p>
          <a:p>
            <a:r>
              <a:rPr lang="en-GB" dirty="0" smtClean="0"/>
              <a:t>Identified autism as a cognitive dysfunction</a:t>
            </a:r>
          </a:p>
          <a:p>
            <a:r>
              <a:rPr lang="en-GB" dirty="0" smtClean="0"/>
              <a:t>‘A single critical disability’ – impaired ability to relate new stimuli to remembered experience</a:t>
            </a:r>
          </a:p>
          <a:p>
            <a:r>
              <a:rPr lang="en-GB" dirty="0" smtClean="0"/>
              <a:t>Leads to inability to draw meaning from experience and to integrate sensations into a comprehensible whole</a:t>
            </a:r>
          </a:p>
          <a:p>
            <a:r>
              <a:rPr lang="en-GB" dirty="0" smtClean="0"/>
              <a:t>Inspired a generation of research into autistic cognition.</a:t>
            </a:r>
          </a:p>
          <a:p>
            <a:r>
              <a:rPr lang="en-GB" dirty="0" smtClean="0"/>
              <a:t>Rimland himself pursued possible links between autism and mercury poisoning through vaccination – debunked.</a:t>
            </a:r>
          </a:p>
        </p:txBody>
      </p:sp>
    </p:spTree>
    <p:extLst>
      <p:ext uri="{BB962C8B-B14F-4D97-AF65-F5344CB8AC3E}">
        <p14:creationId xmlns:p14="http://schemas.microsoft.com/office/powerpoint/2010/main" val="40045819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Decoupled Representations</a:t>
            </a:r>
            <a:endParaRPr lang="en-GB" dirty="0"/>
          </a:p>
        </p:txBody>
      </p:sp>
      <p:sp>
        <p:nvSpPr>
          <p:cNvPr id="3" name="Content Placeholder 2"/>
          <p:cNvSpPr>
            <a:spLocks noGrp="1"/>
          </p:cNvSpPr>
          <p:nvPr>
            <p:ph idx="1"/>
          </p:nvPr>
        </p:nvSpPr>
        <p:spPr/>
        <p:txBody>
          <a:bodyPr/>
          <a:lstStyle/>
          <a:p>
            <a:r>
              <a:rPr lang="en-GB" dirty="0" smtClean="0"/>
              <a:t>John believes it is raining.</a:t>
            </a:r>
          </a:p>
          <a:p>
            <a:r>
              <a:rPr lang="en-GB" dirty="0" smtClean="0"/>
              <a:t>Agent – John</a:t>
            </a:r>
          </a:p>
          <a:p>
            <a:r>
              <a:rPr lang="en-GB" dirty="0" smtClean="0"/>
              <a:t>Information relation – belief about the world</a:t>
            </a:r>
          </a:p>
          <a:p>
            <a:endParaRPr lang="en-GB" dirty="0" smtClean="0"/>
          </a:p>
          <a:p>
            <a:r>
              <a:rPr lang="en-GB" dirty="0" smtClean="0"/>
              <a:t>Why does this benefit us?</a:t>
            </a:r>
          </a:p>
          <a:p>
            <a:r>
              <a:rPr lang="en-GB" dirty="0" smtClean="0"/>
              <a:t>Prediction – John is going to take my umbrella!!!</a:t>
            </a:r>
          </a:p>
          <a:p>
            <a:endParaRPr lang="en-GB" dirty="0"/>
          </a:p>
        </p:txBody>
      </p:sp>
    </p:spTree>
    <p:extLst>
      <p:ext uri="{BB962C8B-B14F-4D97-AF65-F5344CB8AC3E}">
        <p14:creationId xmlns:p14="http://schemas.microsoft.com/office/powerpoint/2010/main" val="32241446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Without reference to others psychological states, the behaviour of others becomes puzzling.</a:t>
            </a:r>
          </a:p>
          <a:p>
            <a:r>
              <a:rPr lang="en-GB" dirty="0" smtClean="0"/>
              <a:t>Social impairment = Theory of Mind.</a:t>
            </a:r>
          </a:p>
          <a:p>
            <a:r>
              <a:rPr lang="en-GB" dirty="0" smtClean="0"/>
              <a:t>False belief task paradigm was established – The Sally Anne Test (Baron-Cohen, Leslie &amp; Frith, 1985).</a:t>
            </a:r>
          </a:p>
          <a:p>
            <a:endParaRPr lang="en-GB" dirty="0" smtClean="0"/>
          </a:p>
        </p:txBody>
      </p:sp>
    </p:spTree>
    <p:extLst>
      <p:ext uri="{BB962C8B-B14F-4D97-AF65-F5344CB8AC3E}">
        <p14:creationId xmlns:p14="http://schemas.microsoft.com/office/powerpoint/2010/main" val="9982672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Theory of Mind - Brain</a:t>
            </a:r>
            <a:endParaRPr lang="en-GB" dirty="0"/>
          </a:p>
        </p:txBody>
      </p:sp>
      <p:sp>
        <p:nvSpPr>
          <p:cNvPr id="3" name="Content Placeholder 2"/>
          <p:cNvSpPr>
            <a:spLocks noGrp="1"/>
          </p:cNvSpPr>
          <p:nvPr>
            <p:ph idx="1"/>
          </p:nvPr>
        </p:nvSpPr>
        <p:spPr/>
        <p:txBody>
          <a:bodyPr/>
          <a:lstStyle/>
          <a:p>
            <a:r>
              <a:rPr lang="en-GB" dirty="0" smtClean="0"/>
              <a:t>What is the neurological basis?</a:t>
            </a:r>
          </a:p>
          <a:p>
            <a:r>
              <a:rPr lang="en-GB" dirty="0" smtClean="0"/>
              <a:t>What if the neural connection was broken or faulty?  What would that look like?</a:t>
            </a:r>
            <a:endParaRPr lang="en-GB" dirty="0"/>
          </a:p>
        </p:txBody>
      </p:sp>
    </p:spTree>
    <p:extLst>
      <p:ext uri="{BB962C8B-B14F-4D97-AF65-F5344CB8AC3E}">
        <p14:creationId xmlns:p14="http://schemas.microsoft.com/office/powerpoint/2010/main" val="240911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7239000" cy="1143000"/>
          </a:xfrm>
        </p:spPr>
        <p:txBody>
          <a:bodyPr>
            <a:normAutofit fontScale="90000"/>
          </a:bodyPr>
          <a:lstStyle/>
          <a:p>
            <a:r>
              <a:rPr lang="en-GB" dirty="0" smtClean="0"/>
              <a:t>False Belief Test</a:t>
            </a:r>
            <a:br>
              <a:rPr lang="en-GB" dirty="0" smtClean="0"/>
            </a:br>
            <a:r>
              <a:rPr lang="en-GB" dirty="0" smtClean="0"/>
              <a:t>Baron-Cohen, Leslie, Frith (1985)</a:t>
            </a:r>
            <a:endParaRPr lang="en-GB" dirty="0"/>
          </a:p>
        </p:txBody>
      </p:sp>
      <p:sp>
        <p:nvSpPr>
          <p:cNvPr id="3" name="Content Placeholder 2"/>
          <p:cNvSpPr>
            <a:spLocks noGrp="1"/>
          </p:cNvSpPr>
          <p:nvPr>
            <p:ph idx="1"/>
          </p:nvPr>
        </p:nvSpPr>
        <p:spPr>
          <a:xfrm>
            <a:off x="467544" y="2204864"/>
            <a:ext cx="7416824" cy="4195848"/>
          </a:xfrm>
        </p:spPr>
        <p:txBody>
          <a:bodyPr>
            <a:normAutofit/>
          </a:bodyPr>
          <a:lstStyle/>
          <a:p>
            <a:r>
              <a:rPr lang="en-GB" sz="2400" dirty="0" smtClean="0"/>
              <a:t>Sally-Anne Test</a:t>
            </a:r>
          </a:p>
          <a:p>
            <a:r>
              <a:rPr lang="en-GB" sz="2400" dirty="0" smtClean="0">
                <a:hlinkClick r:id="rId2"/>
              </a:rPr>
              <a:t>http://www.youtube.com/watch?v=qbk3HQ6heGk</a:t>
            </a:r>
            <a:endParaRPr lang="en-GB" sz="2400" dirty="0" smtClean="0"/>
          </a:p>
          <a:p>
            <a:r>
              <a:rPr lang="en-GB" sz="2400" dirty="0" smtClean="0"/>
              <a:t>Children at age 5 will pass this easily</a:t>
            </a:r>
          </a:p>
          <a:p>
            <a:r>
              <a:rPr lang="en-GB" sz="2400" dirty="0" smtClean="0"/>
              <a:t>Happe (1995) – Meta-analysis of false belief tests looking at probability of passing.</a:t>
            </a:r>
          </a:p>
          <a:p>
            <a:r>
              <a:rPr lang="en-GB" sz="2400" dirty="0" smtClean="0"/>
              <a:t>Autistic participants showed a 5 year delay, however almost all succeed on this task eventually.</a:t>
            </a:r>
          </a:p>
          <a:p>
            <a:r>
              <a:rPr lang="en-GB" sz="2400" dirty="0" smtClean="0"/>
              <a:t>Considerable developmental delay.</a:t>
            </a:r>
          </a:p>
          <a:p>
            <a:endParaRPr lang="en-GB" dirty="0"/>
          </a:p>
        </p:txBody>
      </p:sp>
    </p:spTree>
    <p:extLst>
      <p:ext uri="{BB962C8B-B14F-4D97-AF65-F5344CB8AC3E}">
        <p14:creationId xmlns:p14="http://schemas.microsoft.com/office/powerpoint/2010/main" val="5382506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Sabotage vs Deception</a:t>
            </a:r>
            <a:br>
              <a:rPr lang="en-GB" dirty="0" smtClean="0"/>
            </a:br>
            <a:r>
              <a:rPr lang="en-GB" dirty="0" smtClean="0"/>
              <a:t>(Sodian &amp; Frith 1992)</a:t>
            </a:r>
            <a:endParaRPr lang="en-GB" dirty="0"/>
          </a:p>
        </p:txBody>
      </p:sp>
      <p:sp>
        <p:nvSpPr>
          <p:cNvPr id="3" name="Content Placeholder 2"/>
          <p:cNvSpPr>
            <a:spLocks noGrp="1"/>
          </p:cNvSpPr>
          <p:nvPr>
            <p:ph idx="1"/>
          </p:nvPr>
        </p:nvSpPr>
        <p:spPr/>
        <p:txBody>
          <a:bodyPr/>
          <a:lstStyle/>
          <a:p>
            <a:r>
              <a:rPr lang="en-GB" dirty="0" smtClean="0"/>
              <a:t>Preventing harm from others</a:t>
            </a:r>
          </a:p>
          <a:p>
            <a:pPr lvl="1"/>
            <a:r>
              <a:rPr lang="en-GB" dirty="0" smtClean="0"/>
              <a:t>Physical means</a:t>
            </a:r>
          </a:p>
          <a:p>
            <a:pPr lvl="1"/>
            <a:r>
              <a:rPr lang="en-GB" dirty="0" smtClean="0"/>
              <a:t>Mental means</a:t>
            </a:r>
          </a:p>
          <a:p>
            <a:endParaRPr lang="en-GB" dirty="0" smtClean="0"/>
          </a:p>
          <a:p>
            <a:endParaRPr lang="en-GB" dirty="0"/>
          </a:p>
        </p:txBody>
      </p:sp>
    </p:spTree>
    <p:extLst>
      <p:ext uri="{BB962C8B-B14F-4D97-AF65-F5344CB8AC3E}">
        <p14:creationId xmlns:p14="http://schemas.microsoft.com/office/powerpoint/2010/main" val="26800335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botage.jpg"/>
          <p:cNvPicPr>
            <a:picLocks noGrp="1" noChangeAspect="1"/>
          </p:cNvPicPr>
          <p:nvPr>
            <p:ph idx="1"/>
          </p:nvPr>
        </p:nvPicPr>
        <p:blipFill>
          <a:blip r:embed="rId2" cstate="print"/>
          <a:stretch>
            <a:fillRect/>
          </a:stretch>
        </p:blipFill>
        <p:spPr>
          <a:xfrm>
            <a:off x="1763688" y="188640"/>
            <a:ext cx="5256584" cy="6476112"/>
          </a:xfrm>
        </p:spPr>
      </p:pic>
    </p:spTree>
    <p:extLst>
      <p:ext uri="{BB962C8B-B14F-4D97-AF65-F5344CB8AC3E}">
        <p14:creationId xmlns:p14="http://schemas.microsoft.com/office/powerpoint/2010/main" val="27056653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ception.jpg"/>
          <p:cNvPicPr>
            <a:picLocks noGrp="1" noChangeAspect="1"/>
          </p:cNvPicPr>
          <p:nvPr>
            <p:ph idx="1"/>
          </p:nvPr>
        </p:nvPicPr>
        <p:blipFill>
          <a:blip r:embed="rId2" cstate="print"/>
          <a:stretch>
            <a:fillRect/>
          </a:stretch>
        </p:blipFill>
        <p:spPr>
          <a:xfrm>
            <a:off x="1901237" y="107778"/>
            <a:ext cx="5384405" cy="6633589"/>
          </a:xfrm>
        </p:spPr>
      </p:pic>
    </p:spTree>
    <p:extLst>
      <p:ext uri="{BB962C8B-B14F-4D97-AF65-F5344CB8AC3E}">
        <p14:creationId xmlns:p14="http://schemas.microsoft.com/office/powerpoint/2010/main" val="9400894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Sabotage – there is a key to lock the box</a:t>
            </a:r>
          </a:p>
          <a:p>
            <a:r>
              <a:rPr lang="en-GB" dirty="0" smtClean="0"/>
              <a:t>Deception – there is no key to lock the box</a:t>
            </a:r>
          </a:p>
          <a:p>
            <a:r>
              <a:rPr lang="en-GB" dirty="0" smtClean="0"/>
              <a:t>Thief calls from a distance in the deception test – ‘Is that box locked?  If it is I’m not going to come all the way over for the sweet’</a:t>
            </a:r>
          </a:p>
          <a:p>
            <a:r>
              <a:rPr lang="en-GB" dirty="0" smtClean="0"/>
              <a:t>Many autistic children will fail the deception test and pass the sabotage test.</a:t>
            </a:r>
          </a:p>
        </p:txBody>
      </p:sp>
    </p:spTree>
    <p:extLst>
      <p:ext uri="{BB962C8B-B14F-4D97-AF65-F5344CB8AC3E}">
        <p14:creationId xmlns:p14="http://schemas.microsoft.com/office/powerpoint/2010/main" val="39026204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776864" cy="1143000"/>
          </a:xfrm>
        </p:spPr>
        <p:txBody>
          <a:bodyPr>
            <a:normAutofit/>
          </a:bodyPr>
          <a:lstStyle/>
          <a:p>
            <a:r>
              <a:rPr lang="en-GB" sz="3200" dirty="0" smtClean="0"/>
              <a:t>Frith</a:t>
            </a:r>
            <a:br>
              <a:rPr lang="en-GB" sz="3200" dirty="0" smtClean="0"/>
            </a:br>
            <a:r>
              <a:rPr lang="en-GB" sz="3200" dirty="0" smtClean="0"/>
              <a:t>(20 years of </a:t>
            </a:r>
            <a:r>
              <a:rPr lang="en-GB" sz="3200" dirty="0" err="1" smtClean="0"/>
              <a:t>Mentalizing</a:t>
            </a:r>
            <a:r>
              <a:rPr lang="en-GB" sz="3200" dirty="0" smtClean="0"/>
              <a:t> Research)</a:t>
            </a:r>
            <a:endParaRPr lang="en-GB" sz="3200" dirty="0"/>
          </a:p>
        </p:txBody>
      </p:sp>
      <p:sp>
        <p:nvSpPr>
          <p:cNvPr id="3" name="Content Placeholder 2"/>
          <p:cNvSpPr>
            <a:spLocks noGrp="1"/>
          </p:cNvSpPr>
          <p:nvPr>
            <p:ph idx="1"/>
          </p:nvPr>
        </p:nvSpPr>
        <p:spPr/>
        <p:txBody>
          <a:bodyPr>
            <a:normAutofit fontScale="92500" lnSpcReduction="20000"/>
          </a:bodyPr>
          <a:lstStyle/>
          <a:p>
            <a:r>
              <a:rPr lang="en-GB" dirty="0" smtClean="0"/>
              <a:t>Studies generally replicate the findings</a:t>
            </a:r>
          </a:p>
          <a:p>
            <a:r>
              <a:rPr lang="en-GB" dirty="0" smtClean="0"/>
              <a:t>Some inconsistencies</a:t>
            </a:r>
          </a:p>
          <a:p>
            <a:r>
              <a:rPr lang="en-GB" dirty="0" smtClean="0"/>
              <a:t>Many children with ASD pass </a:t>
            </a:r>
            <a:r>
              <a:rPr lang="en-GB" dirty="0" err="1" smtClean="0"/>
              <a:t>ToM</a:t>
            </a:r>
            <a:r>
              <a:rPr lang="en-GB" dirty="0" smtClean="0"/>
              <a:t> tests</a:t>
            </a:r>
          </a:p>
          <a:p>
            <a:r>
              <a:rPr lang="en-GB" dirty="0" smtClean="0"/>
              <a:t>Some children with other diagnoses don’t</a:t>
            </a:r>
          </a:p>
          <a:p>
            <a:r>
              <a:rPr lang="en-GB" dirty="0" smtClean="0"/>
              <a:t>However:</a:t>
            </a:r>
          </a:p>
          <a:p>
            <a:pPr lvl="1"/>
            <a:r>
              <a:rPr lang="en-GB" dirty="0" smtClean="0"/>
              <a:t>Theory of Mind can be learned</a:t>
            </a:r>
          </a:p>
          <a:p>
            <a:pPr lvl="1"/>
            <a:r>
              <a:rPr lang="en-GB" dirty="0" smtClean="0"/>
              <a:t>Theory of Mind tests are not pure (can be failed through lack of memory for example)</a:t>
            </a:r>
          </a:p>
          <a:p>
            <a:pPr lvl="1"/>
            <a:r>
              <a:rPr lang="en-GB" dirty="0" smtClean="0"/>
              <a:t>Explicit </a:t>
            </a:r>
            <a:r>
              <a:rPr lang="en-GB" dirty="0" err="1" smtClean="0"/>
              <a:t>mentalizing</a:t>
            </a:r>
            <a:r>
              <a:rPr lang="en-GB" dirty="0" smtClean="0"/>
              <a:t> can be learned</a:t>
            </a:r>
          </a:p>
          <a:p>
            <a:pPr lvl="1"/>
            <a:r>
              <a:rPr lang="en-GB" dirty="0" smtClean="0"/>
              <a:t>Intuitive </a:t>
            </a:r>
            <a:r>
              <a:rPr lang="en-GB" dirty="0" err="1" smtClean="0"/>
              <a:t>mentalizing</a:t>
            </a:r>
            <a:r>
              <a:rPr lang="en-GB" dirty="0" smtClean="0"/>
              <a:t> remains impaired</a:t>
            </a:r>
          </a:p>
          <a:p>
            <a:pPr lvl="1"/>
            <a:r>
              <a:rPr lang="en-GB" dirty="0" smtClean="0"/>
              <a:t>Non-autism groups may have same social impairment, same cognitive phenotype.</a:t>
            </a:r>
          </a:p>
          <a:p>
            <a:r>
              <a:rPr lang="en-GB" dirty="0" smtClean="0"/>
              <a:t>Theory of Mind takes a different developmental course (Frith, 2004)</a:t>
            </a:r>
          </a:p>
          <a:p>
            <a:pPr lvl="1"/>
            <a:endParaRPr lang="en-GB" dirty="0"/>
          </a:p>
        </p:txBody>
      </p:sp>
    </p:spTree>
    <p:extLst>
      <p:ext uri="{BB962C8B-B14F-4D97-AF65-F5344CB8AC3E}">
        <p14:creationId xmlns:p14="http://schemas.microsoft.com/office/powerpoint/2010/main" val="2954747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239000" cy="1143000"/>
          </a:xfrm>
        </p:spPr>
        <p:txBody>
          <a:bodyPr>
            <a:normAutofit/>
          </a:bodyPr>
          <a:lstStyle/>
          <a:p>
            <a:r>
              <a:rPr lang="en-GB" sz="3200" dirty="0" smtClean="0"/>
              <a:t>Theory of Mind - Developmental Milestones (Frith)</a:t>
            </a:r>
            <a:endParaRPr lang="en-GB" sz="3200" dirty="0"/>
          </a:p>
        </p:txBody>
      </p:sp>
      <p:sp>
        <p:nvSpPr>
          <p:cNvPr id="3" name="Content Placeholder 2"/>
          <p:cNvSpPr>
            <a:spLocks noGrp="1"/>
          </p:cNvSpPr>
          <p:nvPr>
            <p:ph idx="1"/>
          </p:nvPr>
        </p:nvSpPr>
        <p:spPr/>
        <p:txBody>
          <a:bodyPr>
            <a:normAutofit fontScale="92500" lnSpcReduction="20000"/>
          </a:bodyPr>
          <a:lstStyle/>
          <a:p>
            <a:r>
              <a:rPr lang="en-GB" dirty="0" smtClean="0"/>
              <a:t>Prerequisites for </a:t>
            </a:r>
            <a:r>
              <a:rPr lang="en-GB" dirty="0" err="1" smtClean="0"/>
              <a:t>mentalizing</a:t>
            </a:r>
            <a:endParaRPr lang="en-GB" dirty="0" smtClean="0"/>
          </a:p>
          <a:p>
            <a:pPr lvl="1"/>
            <a:r>
              <a:rPr lang="en-GB" sz="1800" dirty="0" smtClean="0"/>
              <a:t>Interest in social stimuli			0 months</a:t>
            </a:r>
          </a:p>
          <a:p>
            <a:pPr lvl="1"/>
            <a:r>
              <a:rPr lang="en-GB" sz="1800" dirty="0" smtClean="0"/>
              <a:t>Can detect </a:t>
            </a:r>
            <a:r>
              <a:rPr lang="en-GB" sz="1800" dirty="0" err="1" smtClean="0"/>
              <a:t>animacy</a:t>
            </a:r>
            <a:r>
              <a:rPr lang="en-GB" sz="1800" dirty="0" smtClean="0"/>
              <a:t> (biological motion)		3 months</a:t>
            </a:r>
          </a:p>
          <a:p>
            <a:pPr lvl="1"/>
            <a:r>
              <a:rPr lang="en-GB" sz="1800" dirty="0" smtClean="0"/>
              <a:t>Can detect agency (self propulsion, reaching)	6 months</a:t>
            </a:r>
          </a:p>
          <a:p>
            <a:pPr lvl="1"/>
            <a:r>
              <a:rPr lang="en-GB" sz="1800" dirty="0" smtClean="0"/>
              <a:t>Representation of goals and means		9 months</a:t>
            </a:r>
          </a:p>
          <a:p>
            <a:pPr lvl="1"/>
            <a:endParaRPr lang="en-GB" sz="1800" dirty="0" smtClean="0"/>
          </a:p>
          <a:p>
            <a:r>
              <a:rPr lang="en-GB" dirty="0" smtClean="0"/>
              <a:t>History of joint attention:</a:t>
            </a:r>
          </a:p>
          <a:p>
            <a:pPr lvl="1"/>
            <a:r>
              <a:rPr lang="en-GB" sz="1900" dirty="0" smtClean="0"/>
              <a:t>Monitoring eye gaze			3 months</a:t>
            </a:r>
          </a:p>
          <a:p>
            <a:pPr lvl="1"/>
            <a:r>
              <a:rPr lang="en-GB" sz="1900" dirty="0" smtClean="0"/>
              <a:t>Social referencing				9-12 months</a:t>
            </a:r>
          </a:p>
          <a:p>
            <a:pPr lvl="1"/>
            <a:r>
              <a:rPr lang="en-GB" sz="1900" dirty="0" smtClean="0"/>
              <a:t>Proto-declarative pointing			12 months</a:t>
            </a:r>
          </a:p>
          <a:p>
            <a:pPr lvl="1"/>
            <a:r>
              <a:rPr lang="en-GB" sz="1900" dirty="0" smtClean="0"/>
              <a:t>Intentional reaching			12 months</a:t>
            </a:r>
          </a:p>
          <a:p>
            <a:pPr lvl="1"/>
            <a:endParaRPr lang="en-GB" dirty="0" smtClean="0"/>
          </a:p>
          <a:p>
            <a:pPr lvl="1"/>
            <a:r>
              <a:rPr lang="en-GB" dirty="0" smtClean="0"/>
              <a:t>True joint attention (out-with field of vision) 18 months</a:t>
            </a:r>
          </a:p>
          <a:p>
            <a:pPr lvl="1"/>
            <a:r>
              <a:rPr lang="en-GB" dirty="0" smtClean="0"/>
              <a:t>(Intuitive </a:t>
            </a:r>
            <a:r>
              <a:rPr lang="en-GB" dirty="0" err="1" smtClean="0"/>
              <a:t>mentalisation</a:t>
            </a:r>
            <a:r>
              <a:rPr lang="en-GB" dirty="0" smtClean="0"/>
              <a:t> evident)</a:t>
            </a:r>
          </a:p>
        </p:txBody>
      </p:sp>
    </p:spTree>
    <p:extLst>
      <p:ext uri="{BB962C8B-B14F-4D97-AF65-F5344CB8AC3E}">
        <p14:creationId xmlns:p14="http://schemas.microsoft.com/office/powerpoint/2010/main" val="1930840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239000" cy="914360"/>
          </a:xfrm>
        </p:spPr>
        <p:txBody>
          <a:bodyPr/>
          <a:lstStyle/>
          <a:p>
            <a:r>
              <a:rPr lang="en-GB" dirty="0" smtClean="0"/>
              <a:t>The MMR</a:t>
            </a:r>
            <a:endParaRPr lang="en-GB" dirty="0"/>
          </a:p>
        </p:txBody>
      </p:sp>
      <p:sp>
        <p:nvSpPr>
          <p:cNvPr id="3" name="Content Placeholder 2"/>
          <p:cNvSpPr>
            <a:spLocks noGrp="1"/>
          </p:cNvSpPr>
          <p:nvPr>
            <p:ph idx="1"/>
          </p:nvPr>
        </p:nvSpPr>
        <p:spPr>
          <a:xfrm>
            <a:off x="467544" y="1484784"/>
            <a:ext cx="7239000" cy="4846320"/>
          </a:xfrm>
        </p:spPr>
        <p:txBody>
          <a:bodyPr>
            <a:normAutofit/>
          </a:bodyPr>
          <a:lstStyle/>
          <a:p>
            <a:pPr algn="just"/>
            <a:r>
              <a:rPr lang="en-GB" sz="2400" dirty="0" smtClean="0"/>
              <a:t>Measles Mumps and Rubella Vaccine</a:t>
            </a:r>
          </a:p>
          <a:p>
            <a:pPr algn="just"/>
            <a:r>
              <a:rPr lang="en-GB" sz="2400" dirty="0" smtClean="0"/>
              <a:t>MMR was implicated by Andrew Wakefield in a 1998 medical journal called Lancet.  This paper was retracted in 2010, judged to be flawed and fraudulent, and Wakefield was struck off the doctor’s register after he was found guilty of professional misconduct and dishonesty.</a:t>
            </a:r>
          </a:p>
          <a:p>
            <a:pPr algn="just"/>
            <a:r>
              <a:rPr lang="en-GB" sz="2400" dirty="0" smtClean="0"/>
              <a:t>Many subsequent large scale studies have failed to link the MMR to autism.</a:t>
            </a:r>
          </a:p>
          <a:p>
            <a:pPr algn="just"/>
            <a:r>
              <a:rPr lang="en-GB" sz="2400" dirty="0" smtClean="0"/>
              <a:t>Vaccine rates struggle to reach pre-scare levels (The Psychologist, October 2014).</a:t>
            </a:r>
          </a:p>
          <a:p>
            <a:endParaRPr lang="en-GB" dirty="0"/>
          </a:p>
        </p:txBody>
      </p:sp>
    </p:spTree>
    <p:extLst>
      <p:ext uri="{BB962C8B-B14F-4D97-AF65-F5344CB8AC3E}">
        <p14:creationId xmlns:p14="http://schemas.microsoft.com/office/powerpoint/2010/main" val="3105303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Intuitive </a:t>
            </a:r>
            <a:r>
              <a:rPr lang="en-GB" dirty="0" err="1" smtClean="0"/>
              <a:t>Mentalizing</a:t>
            </a:r>
            <a:endParaRPr lang="en-GB" dirty="0"/>
          </a:p>
        </p:txBody>
      </p:sp>
      <p:sp>
        <p:nvSpPr>
          <p:cNvPr id="3" name="Content Placeholder 2"/>
          <p:cNvSpPr>
            <a:spLocks noGrp="1"/>
          </p:cNvSpPr>
          <p:nvPr>
            <p:ph idx="1"/>
          </p:nvPr>
        </p:nvSpPr>
        <p:spPr/>
        <p:txBody>
          <a:bodyPr/>
          <a:lstStyle/>
          <a:p>
            <a:r>
              <a:rPr lang="en-GB" dirty="0" smtClean="0"/>
              <a:t>From 18 months:</a:t>
            </a:r>
          </a:p>
          <a:p>
            <a:pPr lvl="1"/>
            <a:r>
              <a:rPr lang="en-GB" dirty="0" smtClean="0"/>
              <a:t>Pretend play</a:t>
            </a:r>
          </a:p>
          <a:p>
            <a:pPr lvl="1"/>
            <a:r>
              <a:rPr lang="en-GB" dirty="0" smtClean="0"/>
              <a:t>Word learning by intention monitoring</a:t>
            </a:r>
          </a:p>
          <a:p>
            <a:pPr lvl="1"/>
            <a:r>
              <a:rPr lang="en-GB" dirty="0" smtClean="0"/>
              <a:t>Understanding seeing / knowing</a:t>
            </a:r>
          </a:p>
          <a:p>
            <a:pPr lvl="1"/>
            <a:r>
              <a:rPr lang="en-GB" dirty="0" smtClean="0"/>
              <a:t>Deception</a:t>
            </a:r>
          </a:p>
          <a:p>
            <a:pPr lvl="1"/>
            <a:r>
              <a:rPr lang="en-GB" dirty="0" smtClean="0"/>
              <a:t>Understanding intention</a:t>
            </a:r>
          </a:p>
          <a:p>
            <a:pPr lvl="1"/>
            <a:r>
              <a:rPr lang="en-GB" dirty="0" smtClean="0"/>
              <a:t>Implicit false belief</a:t>
            </a:r>
          </a:p>
        </p:txBody>
      </p:sp>
    </p:spTree>
    <p:extLst>
      <p:ext uri="{BB962C8B-B14F-4D97-AF65-F5344CB8AC3E}">
        <p14:creationId xmlns:p14="http://schemas.microsoft.com/office/powerpoint/2010/main" val="30028008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Explicit </a:t>
            </a:r>
            <a:r>
              <a:rPr lang="en-GB" dirty="0" err="1" smtClean="0"/>
              <a:t>Mentalizing</a:t>
            </a:r>
            <a:endParaRPr lang="en-GB" dirty="0"/>
          </a:p>
        </p:txBody>
      </p:sp>
      <p:sp>
        <p:nvSpPr>
          <p:cNvPr id="3" name="Content Placeholder 2"/>
          <p:cNvSpPr>
            <a:spLocks noGrp="1"/>
          </p:cNvSpPr>
          <p:nvPr>
            <p:ph idx="1"/>
          </p:nvPr>
        </p:nvSpPr>
        <p:spPr/>
        <p:txBody>
          <a:bodyPr/>
          <a:lstStyle/>
          <a:p>
            <a:r>
              <a:rPr lang="en-GB" dirty="0" smtClean="0"/>
              <a:t>Age 4-6 years</a:t>
            </a:r>
          </a:p>
          <a:p>
            <a:pPr lvl="1"/>
            <a:r>
              <a:rPr lang="en-GB" dirty="0" smtClean="0"/>
              <a:t>Justifying false belief by pointing out misleading reasons</a:t>
            </a:r>
          </a:p>
          <a:p>
            <a:pPr lvl="1"/>
            <a:r>
              <a:rPr lang="en-GB" dirty="0" smtClean="0"/>
              <a:t>Understanding higher order mental states</a:t>
            </a:r>
          </a:p>
          <a:p>
            <a:pPr lvl="1"/>
            <a:endParaRPr lang="en-GB" dirty="0" smtClean="0"/>
          </a:p>
          <a:p>
            <a:r>
              <a:rPr lang="en-GB" dirty="0" smtClean="0"/>
              <a:t>Sally Anne Test is a test of Explicit not Intuitive </a:t>
            </a:r>
            <a:r>
              <a:rPr lang="en-GB" dirty="0" err="1" smtClean="0"/>
              <a:t>Mentalization</a:t>
            </a:r>
            <a:endParaRPr lang="en-GB" dirty="0" smtClean="0"/>
          </a:p>
          <a:p>
            <a:r>
              <a:rPr lang="en-GB" dirty="0" smtClean="0"/>
              <a:t>(1 in 5 passed in Baron-Cohen et al 1985)</a:t>
            </a:r>
          </a:p>
        </p:txBody>
      </p:sp>
    </p:spTree>
    <p:extLst>
      <p:ext uri="{BB962C8B-B14F-4D97-AF65-F5344CB8AC3E}">
        <p14:creationId xmlns:p14="http://schemas.microsoft.com/office/powerpoint/2010/main" val="29832525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Baron-Cohen et al 1998</a:t>
            </a:r>
            <a:endParaRPr lang="en-GB" dirty="0"/>
          </a:p>
        </p:txBody>
      </p:sp>
      <p:sp>
        <p:nvSpPr>
          <p:cNvPr id="3" name="Content Placeholder 2"/>
          <p:cNvSpPr>
            <a:spLocks noGrp="1"/>
          </p:cNvSpPr>
          <p:nvPr>
            <p:ph idx="1"/>
          </p:nvPr>
        </p:nvSpPr>
        <p:spPr/>
        <p:txBody>
          <a:bodyPr/>
          <a:lstStyle/>
          <a:p>
            <a:r>
              <a:rPr lang="en-GB" dirty="0" smtClean="0"/>
              <a:t>Flexible joint attention</a:t>
            </a:r>
          </a:p>
          <a:p>
            <a:r>
              <a:rPr lang="en-GB" dirty="0" smtClean="0"/>
              <a:t>Proto-declarative pointing</a:t>
            </a:r>
          </a:p>
          <a:p>
            <a:r>
              <a:rPr lang="en-GB" dirty="0" smtClean="0"/>
              <a:t>Pretend play</a:t>
            </a:r>
          </a:p>
          <a:p>
            <a:endParaRPr lang="en-GB" dirty="0" smtClean="0"/>
          </a:p>
          <a:p>
            <a:r>
              <a:rPr lang="en-GB" dirty="0" smtClean="0"/>
              <a:t>Of those children who failed to show these at 18 months:</a:t>
            </a:r>
          </a:p>
          <a:p>
            <a:pPr lvl="1"/>
            <a:r>
              <a:rPr lang="en-GB" dirty="0" smtClean="0"/>
              <a:t>80% were diagnosed with Autism at age three</a:t>
            </a:r>
          </a:p>
          <a:p>
            <a:endParaRPr lang="en-GB" dirty="0" smtClean="0"/>
          </a:p>
        </p:txBody>
      </p:sp>
    </p:spTree>
    <p:extLst>
      <p:ext uri="{BB962C8B-B14F-4D97-AF65-F5344CB8AC3E}">
        <p14:creationId xmlns:p14="http://schemas.microsoft.com/office/powerpoint/2010/main" val="30649412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Silent Animation Studies</a:t>
            </a:r>
            <a:endParaRPr lang="en-GB" dirty="0"/>
          </a:p>
        </p:txBody>
      </p:sp>
      <p:sp>
        <p:nvSpPr>
          <p:cNvPr id="3" name="Content Placeholder 2"/>
          <p:cNvSpPr>
            <a:spLocks noGrp="1"/>
          </p:cNvSpPr>
          <p:nvPr>
            <p:ph idx="1"/>
          </p:nvPr>
        </p:nvSpPr>
        <p:spPr/>
        <p:txBody>
          <a:bodyPr>
            <a:normAutofit/>
          </a:bodyPr>
          <a:lstStyle/>
          <a:p>
            <a:r>
              <a:rPr lang="en-GB" dirty="0" err="1" smtClean="0"/>
              <a:t>Castelli</a:t>
            </a:r>
            <a:r>
              <a:rPr lang="en-GB" dirty="0" smtClean="0"/>
              <a:t>, Frith, Happe &amp; Frith 2002</a:t>
            </a:r>
          </a:p>
          <a:p>
            <a:r>
              <a:rPr lang="en-GB" dirty="0" smtClean="0"/>
              <a:t>Control Group</a:t>
            </a:r>
          </a:p>
          <a:p>
            <a:r>
              <a:rPr lang="en-GB" dirty="0" smtClean="0"/>
              <a:t>ASD Group (Passed Sally Anne Test)</a:t>
            </a:r>
          </a:p>
          <a:p>
            <a:r>
              <a:rPr lang="en-GB" dirty="0" smtClean="0"/>
              <a:t>Appropriate intentionality descriptions in control group hardly every replicated in ASD group.</a:t>
            </a:r>
          </a:p>
          <a:p>
            <a:endParaRPr lang="en-GB" dirty="0" smtClean="0"/>
          </a:p>
          <a:p>
            <a:r>
              <a:rPr lang="en-GB" dirty="0" smtClean="0"/>
              <a:t>E.g. </a:t>
            </a:r>
            <a:r>
              <a:rPr lang="en-GB" dirty="0" smtClean="0">
                <a:hlinkClick r:id="rId2"/>
              </a:rPr>
              <a:t>http://www.youtube.com/watch?v=nSk-KMTqFxY</a:t>
            </a:r>
            <a:endParaRPr lang="en-GB" dirty="0" smtClean="0"/>
          </a:p>
          <a:p>
            <a:r>
              <a:rPr lang="en-GB" dirty="0" smtClean="0"/>
              <a:t>30minutes.</a:t>
            </a:r>
            <a:endParaRPr lang="en-GB" dirty="0"/>
          </a:p>
        </p:txBody>
      </p:sp>
    </p:spTree>
    <p:extLst>
      <p:ext uri="{BB962C8B-B14F-4D97-AF65-F5344CB8AC3E}">
        <p14:creationId xmlns:p14="http://schemas.microsoft.com/office/powerpoint/2010/main" val="40608388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Neurological Evidence Base</a:t>
            </a:r>
            <a:endParaRPr lang="en-GB" dirty="0"/>
          </a:p>
        </p:txBody>
      </p:sp>
      <p:sp>
        <p:nvSpPr>
          <p:cNvPr id="3" name="Content Placeholder 2"/>
          <p:cNvSpPr>
            <a:spLocks noGrp="1"/>
          </p:cNvSpPr>
          <p:nvPr>
            <p:ph idx="1"/>
          </p:nvPr>
        </p:nvSpPr>
        <p:spPr/>
        <p:txBody>
          <a:bodyPr>
            <a:normAutofit/>
          </a:bodyPr>
          <a:lstStyle/>
          <a:p>
            <a:r>
              <a:rPr lang="en-GB" dirty="0" smtClean="0"/>
              <a:t>Medial prefrontal cortex</a:t>
            </a:r>
          </a:p>
          <a:p>
            <a:r>
              <a:rPr lang="en-GB" dirty="0" smtClean="0"/>
              <a:t>Superior temporal </a:t>
            </a:r>
            <a:r>
              <a:rPr lang="en-GB" dirty="0" err="1" smtClean="0"/>
              <a:t>sulcus</a:t>
            </a:r>
            <a:endParaRPr lang="en-GB" dirty="0" smtClean="0"/>
          </a:p>
          <a:p>
            <a:r>
              <a:rPr lang="en-GB" dirty="0" err="1" smtClean="0"/>
              <a:t>Amygdala</a:t>
            </a:r>
            <a:r>
              <a:rPr lang="en-GB" dirty="0" smtClean="0"/>
              <a:t> / Temporal poles</a:t>
            </a:r>
          </a:p>
          <a:p>
            <a:r>
              <a:rPr lang="en-GB" dirty="0" smtClean="0"/>
              <a:t>And others...</a:t>
            </a:r>
            <a:r>
              <a:rPr lang="en-GB" dirty="0" err="1" smtClean="0"/>
              <a:t>Fusiform</a:t>
            </a:r>
            <a:r>
              <a:rPr lang="en-GB" dirty="0" smtClean="0"/>
              <a:t> </a:t>
            </a:r>
            <a:r>
              <a:rPr lang="en-GB" dirty="0" err="1" smtClean="0"/>
              <a:t>gyrus</a:t>
            </a:r>
            <a:r>
              <a:rPr lang="en-GB" dirty="0" smtClean="0"/>
              <a:t>, cerebellum</a:t>
            </a:r>
          </a:p>
          <a:p>
            <a:endParaRPr lang="en-GB" dirty="0" smtClean="0"/>
          </a:p>
          <a:p>
            <a:r>
              <a:rPr lang="en-GB" dirty="0" smtClean="0"/>
              <a:t>Components show strong activity in the normal brain and weak connectivity in the ASD brain</a:t>
            </a:r>
          </a:p>
          <a:p>
            <a:pPr lvl="1"/>
            <a:r>
              <a:rPr lang="en-GB" dirty="0" err="1" smtClean="0"/>
              <a:t>Castelli</a:t>
            </a:r>
            <a:r>
              <a:rPr lang="en-GB" dirty="0" smtClean="0"/>
              <a:t> et al 2000</a:t>
            </a:r>
          </a:p>
        </p:txBody>
      </p:sp>
    </p:spTree>
    <p:extLst>
      <p:ext uri="{BB962C8B-B14F-4D97-AF65-F5344CB8AC3E}">
        <p14:creationId xmlns:p14="http://schemas.microsoft.com/office/powerpoint/2010/main" val="4327022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ASD Traits and Theory of Mind</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Egocentrism</a:t>
            </a:r>
          </a:p>
          <a:p>
            <a:r>
              <a:rPr lang="en-GB" dirty="0" smtClean="0"/>
              <a:t>Emotional </a:t>
            </a:r>
            <a:r>
              <a:rPr lang="en-GB" dirty="0" err="1" smtClean="0"/>
              <a:t>dysregulation</a:t>
            </a:r>
            <a:r>
              <a:rPr lang="en-GB" dirty="0" smtClean="0"/>
              <a:t> (inability to monitor internal mental representations)</a:t>
            </a:r>
          </a:p>
          <a:p>
            <a:r>
              <a:rPr lang="en-GB" dirty="0" smtClean="0"/>
              <a:t>Inability to switch between different perspectives</a:t>
            </a:r>
          </a:p>
          <a:p>
            <a:r>
              <a:rPr lang="en-GB" dirty="0" smtClean="0"/>
              <a:t>Explains some social impairments - specific and novel predictions derived from lack of intuitive Theory of Mind</a:t>
            </a:r>
          </a:p>
          <a:p>
            <a:r>
              <a:rPr lang="en-GB" dirty="0" smtClean="0"/>
              <a:t>Not sufficient to explain social impairments in their entirety.</a:t>
            </a:r>
          </a:p>
          <a:p>
            <a:r>
              <a:rPr lang="en-GB" dirty="0" smtClean="0"/>
              <a:t>Not specific to ASD, specific cognitive phenotype that is prevalent in people with ASD.</a:t>
            </a:r>
          </a:p>
          <a:p>
            <a:pPr>
              <a:buNone/>
            </a:pPr>
            <a:endParaRPr lang="en-GB" dirty="0" smtClean="0"/>
          </a:p>
        </p:txBody>
      </p:sp>
    </p:spTree>
    <p:extLst>
      <p:ext uri="{BB962C8B-B14F-4D97-AF65-F5344CB8AC3E}">
        <p14:creationId xmlns:p14="http://schemas.microsoft.com/office/powerpoint/2010/main" val="21452600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Findings</a:t>
            </a:r>
            <a:endParaRPr lang="en-GB" dirty="0"/>
          </a:p>
        </p:txBody>
      </p:sp>
      <p:sp>
        <p:nvSpPr>
          <p:cNvPr id="3" name="Content Placeholder 2"/>
          <p:cNvSpPr>
            <a:spLocks noGrp="1"/>
          </p:cNvSpPr>
          <p:nvPr>
            <p:ph idx="1"/>
          </p:nvPr>
        </p:nvSpPr>
        <p:spPr/>
        <p:txBody>
          <a:bodyPr>
            <a:normAutofit fontScale="85000" lnSpcReduction="10000"/>
          </a:bodyPr>
          <a:lstStyle/>
          <a:p>
            <a:pPr>
              <a:buNone/>
            </a:pPr>
            <a:r>
              <a:rPr lang="en-GB" dirty="0" smtClean="0"/>
              <a:t>Autistic children:</a:t>
            </a:r>
          </a:p>
          <a:p>
            <a:r>
              <a:rPr lang="en-GB" dirty="0" smtClean="0"/>
              <a:t>Are capable of sabotage but not deception</a:t>
            </a:r>
            <a:r>
              <a:rPr lang="en-GB" dirty="0"/>
              <a:t> </a:t>
            </a:r>
            <a:r>
              <a:rPr lang="en-GB" dirty="0" smtClean="0"/>
              <a:t>(Sodian and Frith, 1992)</a:t>
            </a:r>
          </a:p>
          <a:p>
            <a:r>
              <a:rPr lang="en-GB" dirty="0" smtClean="0"/>
              <a:t>Show and understand instrumental gestures, not expressive gestures (Attwood, Frith &amp; Hermelin, 1988)</a:t>
            </a:r>
          </a:p>
          <a:p>
            <a:r>
              <a:rPr lang="en-GB" dirty="0" smtClean="0"/>
              <a:t>Understand seeing but not knowing (Leslie &amp; Frith, 1988)</a:t>
            </a:r>
          </a:p>
          <a:p>
            <a:r>
              <a:rPr lang="en-GB" dirty="0" smtClean="0"/>
              <a:t>Can tell about a fact if asked, but not discriminate whether it was novel or previously know to the listener (</a:t>
            </a:r>
            <a:r>
              <a:rPr lang="en-GB" dirty="0" err="1" smtClean="0"/>
              <a:t>Perner</a:t>
            </a:r>
            <a:r>
              <a:rPr lang="en-GB" dirty="0" smtClean="0"/>
              <a:t>, Frith, Leslie &amp; </a:t>
            </a:r>
            <a:r>
              <a:rPr lang="en-GB" dirty="0" err="1" smtClean="0"/>
              <a:t>Leekam</a:t>
            </a:r>
            <a:r>
              <a:rPr lang="en-GB" dirty="0" smtClean="0"/>
              <a:t>, 1989)</a:t>
            </a:r>
          </a:p>
          <a:p>
            <a:r>
              <a:rPr lang="en-GB" dirty="0" smtClean="0"/>
              <a:t>Can judge what a rotated object will look like, but not what it will look like from another’s point of view (Hamilton, </a:t>
            </a:r>
            <a:r>
              <a:rPr lang="en-GB" dirty="0" err="1" smtClean="0"/>
              <a:t>Brindley</a:t>
            </a:r>
            <a:r>
              <a:rPr lang="en-GB" dirty="0" smtClean="0"/>
              <a:t> &amp; Frith, 2009).</a:t>
            </a:r>
          </a:p>
        </p:txBody>
      </p:sp>
    </p:spTree>
    <p:extLst>
      <p:ext uri="{BB962C8B-B14F-4D97-AF65-F5344CB8AC3E}">
        <p14:creationId xmlns:p14="http://schemas.microsoft.com/office/powerpoint/2010/main" val="42444238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Sensory Integration</a:t>
            </a:r>
            <a:endParaRPr lang="en-GB" dirty="0"/>
          </a:p>
        </p:txBody>
      </p:sp>
      <p:sp>
        <p:nvSpPr>
          <p:cNvPr id="3" name="Text Placeholder 2"/>
          <p:cNvSpPr>
            <a:spLocks noGrp="1"/>
          </p:cNvSpPr>
          <p:nvPr>
            <p:ph type="body" sz="half" idx="2"/>
          </p:nvPr>
        </p:nvSpPr>
        <p:spPr/>
        <p:txBody>
          <a:bodyPr/>
          <a:lstStyle/>
          <a:p>
            <a:r>
              <a:rPr lang="en-GB" dirty="0" smtClean="0"/>
              <a:t>Exploring the Seven Senses in Autism</a:t>
            </a:r>
            <a:endParaRPr lang="en-GB"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189462" y="1041002"/>
            <a:ext cx="3154680" cy="4206240"/>
          </a:xfrm>
        </p:spPr>
      </p:pic>
    </p:spTree>
    <p:extLst>
      <p:ext uri="{BB962C8B-B14F-4D97-AF65-F5344CB8AC3E}">
        <p14:creationId xmlns:p14="http://schemas.microsoft.com/office/powerpoint/2010/main" val="42158422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Seven Senses</a:t>
            </a:r>
            <a:endParaRPr lang="en-GB" dirty="0"/>
          </a:p>
        </p:txBody>
      </p:sp>
      <p:sp>
        <p:nvSpPr>
          <p:cNvPr id="6" name="Content Placeholder 5"/>
          <p:cNvSpPr>
            <a:spLocks noGrp="1"/>
          </p:cNvSpPr>
          <p:nvPr>
            <p:ph idx="1"/>
          </p:nvPr>
        </p:nvSpPr>
        <p:spPr/>
        <p:txBody>
          <a:bodyPr/>
          <a:lstStyle/>
          <a:p>
            <a:r>
              <a:rPr lang="en-GB" dirty="0"/>
              <a:t>Auditory (Hearing)</a:t>
            </a:r>
          </a:p>
          <a:p>
            <a:r>
              <a:rPr lang="en-GB" dirty="0" smtClean="0"/>
              <a:t>Oral (Taste)</a:t>
            </a:r>
          </a:p>
          <a:p>
            <a:r>
              <a:rPr lang="en-GB" dirty="0" smtClean="0"/>
              <a:t>Olfactory (Smell)</a:t>
            </a:r>
          </a:p>
          <a:p>
            <a:r>
              <a:rPr lang="en-GB" dirty="0" smtClean="0"/>
              <a:t>Proprioceptive (Sense of joints, tendons, muscles in relation to the space around oneself)</a:t>
            </a:r>
          </a:p>
          <a:p>
            <a:r>
              <a:rPr lang="en-GB" dirty="0"/>
              <a:t>Tactile (Touch</a:t>
            </a:r>
            <a:r>
              <a:rPr lang="en-GB" dirty="0" smtClean="0"/>
              <a:t>)</a:t>
            </a:r>
          </a:p>
          <a:p>
            <a:r>
              <a:rPr lang="en-GB" dirty="0"/>
              <a:t>Vestibular (Balance and Movement)</a:t>
            </a:r>
          </a:p>
          <a:p>
            <a:r>
              <a:rPr lang="en-GB" dirty="0" smtClean="0"/>
              <a:t>Vision </a:t>
            </a:r>
            <a:r>
              <a:rPr lang="en-GB" dirty="0"/>
              <a:t>(Sight)</a:t>
            </a:r>
          </a:p>
          <a:p>
            <a:endParaRPr lang="en-GB" dirty="0" smtClean="0"/>
          </a:p>
        </p:txBody>
      </p:sp>
    </p:spTree>
    <p:extLst>
      <p:ext uri="{BB962C8B-B14F-4D97-AF65-F5344CB8AC3E}">
        <p14:creationId xmlns:p14="http://schemas.microsoft.com/office/powerpoint/2010/main" val="3640314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‘Senses’</a:t>
            </a:r>
            <a:endParaRPr lang="en-GB" dirty="0"/>
          </a:p>
        </p:txBody>
      </p:sp>
      <p:sp>
        <p:nvSpPr>
          <p:cNvPr id="3" name="Content Placeholder 2"/>
          <p:cNvSpPr>
            <a:spLocks noGrp="1"/>
          </p:cNvSpPr>
          <p:nvPr>
            <p:ph idx="1"/>
          </p:nvPr>
        </p:nvSpPr>
        <p:spPr/>
        <p:txBody>
          <a:bodyPr/>
          <a:lstStyle/>
          <a:p>
            <a:r>
              <a:rPr lang="en-GB" dirty="0" smtClean="0"/>
              <a:t>Our sensory experience and nervous system also allows us to interpret information relating to:</a:t>
            </a:r>
          </a:p>
          <a:p>
            <a:pPr lvl="1"/>
            <a:r>
              <a:rPr lang="en-GB" dirty="0" smtClean="0"/>
              <a:t>Pain</a:t>
            </a:r>
          </a:p>
          <a:p>
            <a:pPr lvl="1"/>
            <a:r>
              <a:rPr lang="en-GB" dirty="0" smtClean="0"/>
              <a:t>Temperature</a:t>
            </a:r>
          </a:p>
          <a:p>
            <a:r>
              <a:rPr lang="en-GB" dirty="0" smtClean="0"/>
              <a:t>We also develop a sense of the passage of time.</a:t>
            </a:r>
            <a:endParaRPr lang="en-GB" dirty="0"/>
          </a:p>
        </p:txBody>
      </p:sp>
    </p:spTree>
    <p:extLst>
      <p:ext uri="{BB962C8B-B14F-4D97-AF65-F5344CB8AC3E}">
        <p14:creationId xmlns:p14="http://schemas.microsoft.com/office/powerpoint/2010/main" val="8430496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3">
      <a:dk1>
        <a:sysClr val="windowText" lastClr="000000"/>
      </a:dk1>
      <a:lt1>
        <a:srgbClr val="DBF5F9"/>
      </a:lt1>
      <a:dk2>
        <a:srgbClr val="04617B"/>
      </a:dk2>
      <a:lt2>
        <a:srgbClr val="DBF5F9"/>
      </a:lt2>
      <a:accent1>
        <a:srgbClr val="0BD0D9"/>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Opulent">
  <a:themeElements>
    <a:clrScheme name="Custom 3">
      <a:dk1>
        <a:sysClr val="windowText" lastClr="000000"/>
      </a:dk1>
      <a:lt1>
        <a:srgbClr val="DBF5F9"/>
      </a:lt1>
      <a:dk2>
        <a:srgbClr val="04617B"/>
      </a:dk2>
      <a:lt2>
        <a:srgbClr val="DBF5F9"/>
      </a:lt2>
      <a:accent1>
        <a:srgbClr val="0BD0D9"/>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Opulent">
  <a:themeElements>
    <a:clrScheme name="Custom 3">
      <a:dk1>
        <a:sysClr val="windowText" lastClr="000000"/>
      </a:dk1>
      <a:lt1>
        <a:srgbClr val="DBF5F9"/>
      </a:lt1>
      <a:dk2>
        <a:srgbClr val="04617B"/>
      </a:dk2>
      <a:lt2>
        <a:srgbClr val="DBF5F9"/>
      </a:lt2>
      <a:accent1>
        <a:srgbClr val="0BD0D9"/>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3_Opulent">
  <a:themeElements>
    <a:clrScheme name="Custom 3">
      <a:dk1>
        <a:sysClr val="windowText" lastClr="000000"/>
      </a:dk1>
      <a:lt1>
        <a:srgbClr val="DBF5F9"/>
      </a:lt1>
      <a:dk2>
        <a:srgbClr val="04617B"/>
      </a:dk2>
      <a:lt2>
        <a:srgbClr val="DBF5F9"/>
      </a:lt2>
      <a:accent1>
        <a:srgbClr val="0BD0D9"/>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4362</Words>
  <Application>Microsoft Office PowerPoint</Application>
  <PresentationFormat>On-screen Show (4:3)</PresentationFormat>
  <Paragraphs>820</Paragraphs>
  <Slides>135</Slides>
  <Notes>19</Notes>
  <HiddenSlides>0</HiddenSlides>
  <MMClips>0</MMClips>
  <ScaleCrop>false</ScaleCrop>
  <HeadingPairs>
    <vt:vector size="4" baseType="variant">
      <vt:variant>
        <vt:lpstr>Theme</vt:lpstr>
      </vt:variant>
      <vt:variant>
        <vt:i4>4</vt:i4>
      </vt:variant>
      <vt:variant>
        <vt:lpstr>Slide Titles</vt:lpstr>
      </vt:variant>
      <vt:variant>
        <vt:i4>135</vt:i4>
      </vt:variant>
    </vt:vector>
  </HeadingPairs>
  <TitlesOfParts>
    <vt:vector size="139" baseType="lpstr">
      <vt:lpstr>Opulent</vt:lpstr>
      <vt:lpstr>1_Opulent</vt:lpstr>
      <vt:lpstr>2_Opulent</vt:lpstr>
      <vt:lpstr>3_Opulent</vt:lpstr>
      <vt:lpstr>Autism</vt:lpstr>
      <vt:lpstr>Part 1</vt:lpstr>
      <vt:lpstr>Temple Grandin</vt:lpstr>
      <vt:lpstr>A Brief History</vt:lpstr>
      <vt:lpstr>Autism</vt:lpstr>
      <vt:lpstr>Bruno Bettelheim</vt:lpstr>
      <vt:lpstr>Bernard Rimland</vt:lpstr>
      <vt:lpstr>Bernard Rimland</vt:lpstr>
      <vt:lpstr>The MMR</vt:lpstr>
      <vt:lpstr>Autism Prevalence</vt:lpstr>
      <vt:lpstr>What is Autism?</vt:lpstr>
      <vt:lpstr>Autism Spectrum</vt:lpstr>
      <vt:lpstr>‘We tend to view things differently’</vt:lpstr>
      <vt:lpstr>The Autism Spectrum</vt:lpstr>
      <vt:lpstr>The Triad of Impairment</vt:lpstr>
      <vt:lpstr>Language and Communication</vt:lpstr>
      <vt:lpstr>Language and Communication</vt:lpstr>
      <vt:lpstr>Language and Communication</vt:lpstr>
      <vt:lpstr>Social Interaction</vt:lpstr>
      <vt:lpstr>Flexibility of Thought</vt:lpstr>
      <vt:lpstr>Additional Features</vt:lpstr>
      <vt:lpstr>Cognitive Theories of Autism</vt:lpstr>
      <vt:lpstr>Cognitive Theories and ASD</vt:lpstr>
      <vt:lpstr>I did not see whole – I saw hair, I saw eyes, nose, mouth, chin... Not face </vt:lpstr>
      <vt:lpstr>Central Coherence</vt:lpstr>
      <vt:lpstr>What is Weak Central Coherence?</vt:lpstr>
      <vt:lpstr>Lorna Wing</vt:lpstr>
      <vt:lpstr>What is Theory of Mind</vt:lpstr>
      <vt:lpstr>Theory of Mind - Importance</vt:lpstr>
      <vt:lpstr>Social Animals (Uta Frith)</vt:lpstr>
      <vt:lpstr>Social Humans (Frith)</vt:lpstr>
      <vt:lpstr>PowerPoint Presentation</vt:lpstr>
      <vt:lpstr>PowerPoint Presentation</vt:lpstr>
      <vt:lpstr>ASD Traits and Theory of Mind</vt:lpstr>
      <vt:lpstr>Sensory Perceptions Outer and Inner Senses (Shore, 2004)</vt:lpstr>
      <vt:lpstr>Senses and Understanding</vt:lpstr>
      <vt:lpstr>Sensory Issues in Autism</vt:lpstr>
      <vt:lpstr>ASD and Sensory Sensitivity</vt:lpstr>
      <vt:lpstr>Hypersensitive responses / Coping Strategies</vt:lpstr>
      <vt:lpstr>Hyposensitive responses / Coping Strategies</vt:lpstr>
      <vt:lpstr>East Renfrewshire Autism support</vt:lpstr>
      <vt:lpstr>What Can I Do?</vt:lpstr>
      <vt:lpstr>What Can I Do?</vt:lpstr>
      <vt:lpstr>WHAT CAN I DO?</vt:lpstr>
      <vt:lpstr>What Can I Do?</vt:lpstr>
      <vt:lpstr>Part 2</vt:lpstr>
      <vt:lpstr>Weak Central Coherence</vt:lpstr>
      <vt:lpstr>‘The whole is other than the sum of its parts’</vt:lpstr>
      <vt:lpstr>Central Coherence</vt:lpstr>
      <vt:lpstr>Uta Frith</vt:lpstr>
      <vt:lpstr>Frith and Snowling (1983)</vt:lpstr>
      <vt:lpstr>PowerPoint Presentation</vt:lpstr>
      <vt:lpstr>Block Design (WISC Iv)</vt:lpstr>
      <vt:lpstr>What is Weak Central Coherence?</vt:lpstr>
      <vt:lpstr>Central Coherence</vt:lpstr>
      <vt:lpstr>Pellicano and Burr 2012</vt:lpstr>
      <vt:lpstr>PowerPoint Presentation</vt:lpstr>
      <vt:lpstr>The Shepard Illusion</vt:lpstr>
      <vt:lpstr>Mitchell et al., 2010</vt:lpstr>
      <vt:lpstr>PowerPoint Presentation</vt:lpstr>
      <vt:lpstr>Predictive Coding (Friston et al., 2013; van Boxtel &amp; Lu, 2013)</vt:lpstr>
      <vt:lpstr>Predictive Coding</vt:lpstr>
      <vt:lpstr>Francesca Happe</vt:lpstr>
      <vt:lpstr>Revised concepts of Weak Central Coherence</vt:lpstr>
      <vt:lpstr>Central Coherence</vt:lpstr>
      <vt:lpstr>I did not see whole – I saw hair, I saw eyes, nose, mouth, chin... Not face </vt:lpstr>
      <vt:lpstr>Theory of Mind</vt:lpstr>
      <vt:lpstr>Activity</vt:lpstr>
      <vt:lpstr>Cognitive Theories and ASD</vt:lpstr>
      <vt:lpstr>Lorna Wing</vt:lpstr>
      <vt:lpstr>What is Theory of Mind</vt:lpstr>
      <vt:lpstr>PowerPoint Presentation</vt:lpstr>
      <vt:lpstr>Theory of Mind - Importance</vt:lpstr>
      <vt:lpstr>Social Animals (Uta Frith)</vt:lpstr>
      <vt:lpstr>Social Humans (Frith)</vt:lpstr>
      <vt:lpstr>PowerPoint Presentation</vt:lpstr>
      <vt:lpstr>Mental Representations</vt:lpstr>
      <vt:lpstr>Alan Leslie (1987)</vt:lpstr>
      <vt:lpstr>Mental Representations</vt:lpstr>
      <vt:lpstr>Decoupled Representations</vt:lpstr>
      <vt:lpstr>PowerPoint Presentation</vt:lpstr>
      <vt:lpstr>Theory of Mind - Brain</vt:lpstr>
      <vt:lpstr>False Belief Test Baron-Cohen, Leslie, Frith (1985)</vt:lpstr>
      <vt:lpstr>Sabotage vs Deception (Sodian &amp; Frith 1992)</vt:lpstr>
      <vt:lpstr>PowerPoint Presentation</vt:lpstr>
      <vt:lpstr>PowerPoint Presentation</vt:lpstr>
      <vt:lpstr>PowerPoint Presentation</vt:lpstr>
      <vt:lpstr>Frith (20 years of Mentalizing Research)</vt:lpstr>
      <vt:lpstr>Theory of Mind - Developmental Milestones (Frith)</vt:lpstr>
      <vt:lpstr>Intuitive Mentalizing</vt:lpstr>
      <vt:lpstr>Explicit Mentalizing</vt:lpstr>
      <vt:lpstr>Baron-Cohen et al 1998</vt:lpstr>
      <vt:lpstr>Silent Animation Studies</vt:lpstr>
      <vt:lpstr>Neurological Evidence Base</vt:lpstr>
      <vt:lpstr>ASD Traits and Theory of Mind</vt:lpstr>
      <vt:lpstr>Additional Findings</vt:lpstr>
      <vt:lpstr>Sensory Integration</vt:lpstr>
      <vt:lpstr>Seven Senses</vt:lpstr>
      <vt:lpstr>Other ‘Senses’</vt:lpstr>
      <vt:lpstr>Senses and Understanding</vt:lpstr>
      <vt:lpstr>Sensory Issues in Autism</vt:lpstr>
      <vt:lpstr>ASD and Sensory Sensitivity</vt:lpstr>
      <vt:lpstr>Hypersensitive responses / Coping Strategies</vt:lpstr>
      <vt:lpstr>Hyposensitive responses / Coping Strategies</vt:lpstr>
      <vt:lpstr>PowerPoint Presentation</vt:lpstr>
      <vt:lpstr>Part 3</vt:lpstr>
      <vt:lpstr>Support &amp; Intervention</vt:lpstr>
      <vt:lpstr>East Renfrewshire Autism support</vt:lpstr>
      <vt:lpstr>What Can I Do?</vt:lpstr>
      <vt:lpstr>What Can I Do?</vt:lpstr>
      <vt:lpstr>WHAT CAN I DO?</vt:lpstr>
      <vt:lpstr>Temple Grandin</vt:lpstr>
      <vt:lpstr>Visual Supports</vt:lpstr>
      <vt:lpstr>Visual Supports can help with</vt:lpstr>
      <vt:lpstr>Visual Supports can help with</vt:lpstr>
      <vt:lpstr>Flow Chart</vt:lpstr>
      <vt:lpstr>Resources</vt:lpstr>
      <vt:lpstr>Resources</vt:lpstr>
      <vt:lpstr>PowerPoint Presentation</vt:lpstr>
      <vt:lpstr>Social Stories</vt:lpstr>
      <vt:lpstr>Comic Strip Conversations</vt:lpstr>
      <vt:lpstr>Story Book Conversations</vt:lpstr>
      <vt:lpstr>First &amp; Then</vt:lpstr>
      <vt:lpstr>Visual Timetable</vt:lpstr>
      <vt:lpstr>PowerPoint Presentation</vt:lpstr>
      <vt:lpstr>PowerPoint Presentation</vt:lpstr>
      <vt:lpstr>PowerPoint Presentation</vt:lpstr>
      <vt:lpstr>PowerPoint Presentation</vt:lpstr>
      <vt:lpstr>PowerPoint Presentation</vt:lpstr>
      <vt:lpstr>PowerPoint Presentation</vt:lpstr>
      <vt:lpstr>Prepare for Change</vt:lpstr>
      <vt:lpstr>Timers</vt:lpstr>
      <vt:lpstr>Surprise</vt:lpstr>
      <vt:lpstr>What Can I Do?</vt:lpstr>
      <vt:lpstr>End</vt:lpstr>
    </vt:vector>
  </TitlesOfParts>
  <Company>East Renfrewshire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dc:title>
  <dc:creator>Azubalyte, Kristina</dc:creator>
  <cp:lastModifiedBy>Atherton, Chris</cp:lastModifiedBy>
  <cp:revision>11</cp:revision>
  <dcterms:created xsi:type="dcterms:W3CDTF">2015-09-17T08:41:52Z</dcterms:created>
  <dcterms:modified xsi:type="dcterms:W3CDTF">2015-09-17T12:46:54Z</dcterms:modified>
</cp:coreProperties>
</file>