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0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4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5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0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9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7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7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6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2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7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7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2D185-F990-4DB7-B569-FA4CAA02C74A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358AF-A849-4817-B95C-7A6F2A9E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Weak Central Coherence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“A </a:t>
            </a:r>
            <a:r>
              <a:rPr lang="en-GB" dirty="0"/>
              <a:t>reduced ability to draw together diverse </a:t>
            </a:r>
            <a:r>
              <a:rPr lang="en-GB" dirty="0" smtClean="0"/>
              <a:t>information </a:t>
            </a:r>
            <a:r>
              <a:rPr lang="en-GB" dirty="0"/>
              <a:t>to construct a higher level meaning</a:t>
            </a:r>
            <a:r>
              <a:rPr lang="en-GB" dirty="0" smtClean="0"/>
              <a:t>.”</a:t>
            </a:r>
          </a:p>
          <a:p>
            <a:pPr marL="0" indent="0" algn="r">
              <a:buNone/>
            </a:pPr>
            <a:r>
              <a:rPr lang="en-GB" dirty="0" smtClean="0"/>
              <a:t>Tony Attwood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15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Strength in </a:t>
            </a:r>
            <a:r>
              <a:rPr lang="en-GB" dirty="0"/>
              <a:t>attending to </a:t>
            </a:r>
            <a:r>
              <a:rPr lang="en-GB" b="1" dirty="0" smtClean="0"/>
              <a:t>detail </a:t>
            </a:r>
            <a:r>
              <a:rPr lang="en-GB" dirty="0" smtClean="0"/>
              <a:t>but </a:t>
            </a:r>
            <a:r>
              <a:rPr lang="en-GB" dirty="0"/>
              <a:t>appear to have considerable difficulty perceiving and understanding the </a:t>
            </a:r>
            <a:r>
              <a:rPr lang="en-GB" b="1" dirty="0"/>
              <a:t>overall picture </a:t>
            </a:r>
            <a:r>
              <a:rPr lang="en-GB" dirty="0"/>
              <a:t>or gist. </a:t>
            </a:r>
          </a:p>
          <a:p>
            <a:r>
              <a:rPr lang="en-GB" dirty="0" smtClean="0"/>
              <a:t>Difficulty in differentiating between what </a:t>
            </a:r>
            <a:r>
              <a:rPr lang="en-GB" dirty="0"/>
              <a:t>is relevant and redundant.</a:t>
            </a:r>
          </a:p>
          <a:p>
            <a:r>
              <a:rPr lang="en-GB" dirty="0" smtClean="0"/>
              <a:t>Difficulty in deciphering </a:t>
            </a:r>
            <a:r>
              <a:rPr lang="en-GB" dirty="0"/>
              <a:t>the general meaning.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17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 Central Coherence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Noticing </a:t>
            </a:r>
            <a:r>
              <a:rPr lang="en-GB" dirty="0"/>
              <a:t>patterns not perceived by others.</a:t>
            </a:r>
          </a:p>
          <a:p>
            <a:r>
              <a:rPr lang="en-GB" dirty="0" smtClean="0"/>
              <a:t>Originality </a:t>
            </a:r>
            <a:r>
              <a:rPr lang="en-GB" dirty="0"/>
              <a:t>in problem solving</a:t>
            </a:r>
          </a:p>
          <a:p>
            <a:r>
              <a:rPr lang="en-GB" dirty="0" smtClean="0"/>
              <a:t>Walking </a:t>
            </a:r>
            <a:r>
              <a:rPr lang="en-GB" dirty="0"/>
              <a:t>into a strange room.</a:t>
            </a:r>
          </a:p>
          <a:p>
            <a:r>
              <a:rPr lang="en-GB" dirty="0" smtClean="0"/>
              <a:t>Attention </a:t>
            </a:r>
            <a:r>
              <a:rPr lang="en-GB" dirty="0"/>
              <a:t>to detail in art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31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www.janehassall.com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29325"/>
            <a:ext cx="7239000" cy="480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19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Behaviour </a:t>
            </a:r>
            <a:r>
              <a:rPr lang="en-GB" dirty="0"/>
              <a:t>: Demand for consistency to try to decipher the pattern.</a:t>
            </a:r>
          </a:p>
          <a:p>
            <a:r>
              <a:rPr lang="en-GB" b="1" dirty="0" smtClean="0"/>
              <a:t>Incorrect </a:t>
            </a:r>
            <a:r>
              <a:rPr lang="en-GB" b="1" dirty="0"/>
              <a:t>assumptions </a:t>
            </a:r>
            <a:r>
              <a:rPr lang="en-GB" dirty="0"/>
              <a:t>as to why events occur (Aspie Logic, Red and yellow cars, </a:t>
            </a:r>
            <a:r>
              <a:rPr lang="en-GB" i="1" dirty="0"/>
              <a:t>The Curious Incident of the Dog in the Night Time</a:t>
            </a:r>
            <a:r>
              <a:rPr lang="en-GB" dirty="0"/>
              <a:t>)</a:t>
            </a:r>
          </a:p>
          <a:p>
            <a:r>
              <a:rPr lang="en-GB" b="1" dirty="0" smtClean="0"/>
              <a:t>Psychological archaeology </a:t>
            </a:r>
            <a:r>
              <a:rPr lang="en-GB" dirty="0"/>
              <a:t>for unusual </a:t>
            </a:r>
            <a:r>
              <a:rPr lang="en-GB" dirty="0" smtClean="0"/>
              <a:t>beliefs</a:t>
            </a:r>
          </a:p>
          <a:p>
            <a:pPr marL="0" indent="0" algn="r">
              <a:buNone/>
            </a:pPr>
            <a:r>
              <a:rPr lang="en-GB" dirty="0" smtClean="0"/>
              <a:t>Tony Attwood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56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Effects in Areas of Ability and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Non-Verbal </a:t>
            </a:r>
            <a:r>
              <a:rPr lang="en-GB" b="1" dirty="0"/>
              <a:t>Communication</a:t>
            </a:r>
            <a:r>
              <a:rPr lang="en-GB" dirty="0"/>
              <a:t>: Seeing parts of a face, </a:t>
            </a:r>
            <a:r>
              <a:rPr lang="en-GB" dirty="0" smtClean="0"/>
              <a:t>e.g. frown - anger</a:t>
            </a:r>
            <a:r>
              <a:rPr lang="en-GB" dirty="0"/>
              <a:t>, worried or </a:t>
            </a:r>
            <a:r>
              <a:rPr lang="en-GB" dirty="0" smtClean="0"/>
              <a:t>old? </a:t>
            </a:r>
            <a:endParaRPr lang="en-GB" dirty="0"/>
          </a:p>
          <a:p>
            <a:r>
              <a:rPr lang="en-GB" b="1" dirty="0" smtClean="0"/>
              <a:t>Language</a:t>
            </a:r>
            <a:r>
              <a:rPr lang="en-GB" dirty="0" smtClean="0"/>
              <a:t>: </a:t>
            </a:r>
            <a:r>
              <a:rPr lang="en-GB" dirty="0"/>
              <a:t>Pedantic, an over emphasis on detail, and a problem summarizing.</a:t>
            </a:r>
          </a:p>
          <a:p>
            <a:r>
              <a:rPr lang="en-GB" b="1" dirty="0" smtClean="0"/>
              <a:t>Social </a:t>
            </a:r>
            <a:r>
              <a:rPr lang="en-GB" b="1" dirty="0"/>
              <a:t>skills </a:t>
            </a:r>
            <a:r>
              <a:rPr lang="en-GB" dirty="0"/>
              <a:t>: Identifying the relevant social cues</a:t>
            </a:r>
          </a:p>
          <a:p>
            <a:r>
              <a:rPr lang="en-GB" b="1" dirty="0" smtClean="0"/>
              <a:t>Memory</a:t>
            </a:r>
            <a:r>
              <a:rPr lang="en-GB" dirty="0"/>
              <a:t>: Knowing what to forget and what to remember </a:t>
            </a:r>
          </a:p>
          <a:p>
            <a:r>
              <a:rPr lang="en-GB" b="1" dirty="0" smtClean="0"/>
              <a:t>Organizational </a:t>
            </a:r>
            <a:r>
              <a:rPr lang="en-GB" b="1" dirty="0"/>
              <a:t>skills</a:t>
            </a:r>
            <a:r>
              <a:rPr lang="en-GB" dirty="0"/>
              <a:t>: Problem prioritizing and unconventional organizational systems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819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Weak Central Coherence </vt:lpstr>
      <vt:lpstr>PowerPoint Presentation</vt:lpstr>
      <vt:lpstr>Weak Central Coherence</vt:lpstr>
      <vt:lpstr>www.janehassall.com</vt:lpstr>
      <vt:lpstr>PowerPoint Presentation</vt:lpstr>
      <vt:lpstr>Effects in Areas of Ability and Behaviour</vt:lpstr>
    </vt:vector>
  </TitlesOfParts>
  <Company>East Renfrewshire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Howat, Chloe</dc:creator>
  <cp:lastModifiedBy>Howat, Chloe</cp:lastModifiedBy>
  <cp:revision>2</cp:revision>
  <dcterms:created xsi:type="dcterms:W3CDTF">2020-01-30T13:25:50Z</dcterms:created>
  <dcterms:modified xsi:type="dcterms:W3CDTF">2020-01-30T13:26:24Z</dcterms:modified>
</cp:coreProperties>
</file>