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4D08-3BB4-4168-8E00-233F8DB4D254}" type="datetimeFigureOut">
              <a:rPr lang="en-GB" smtClean="0"/>
              <a:pPr/>
              <a:t>03/10/2013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A1FA-4F43-4FE7-B4AB-ED031BAFD38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4D08-3BB4-4168-8E00-233F8DB4D254}" type="datetimeFigureOut">
              <a:rPr lang="en-GB" smtClean="0"/>
              <a:pPr/>
              <a:t>03/10/2013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A1FA-4F43-4FE7-B4AB-ED031BAFD38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4D08-3BB4-4168-8E00-233F8DB4D254}" type="datetimeFigureOut">
              <a:rPr lang="en-GB" smtClean="0"/>
              <a:pPr/>
              <a:t>03/10/2013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A1FA-4F43-4FE7-B4AB-ED031BAFD38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4D08-3BB4-4168-8E00-233F8DB4D254}" type="datetimeFigureOut">
              <a:rPr lang="en-GB" smtClean="0"/>
              <a:pPr/>
              <a:t>03/10/2013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A1FA-4F43-4FE7-B4AB-ED031BAFD38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4D08-3BB4-4168-8E00-233F8DB4D254}" type="datetimeFigureOut">
              <a:rPr lang="en-GB" smtClean="0"/>
              <a:pPr/>
              <a:t>03/10/2013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A1FA-4F43-4FE7-B4AB-ED031BAFD38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4D08-3BB4-4168-8E00-233F8DB4D254}" type="datetimeFigureOut">
              <a:rPr lang="en-GB" smtClean="0"/>
              <a:pPr/>
              <a:t>03/10/2013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A1FA-4F43-4FE7-B4AB-ED031BAFD38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4D08-3BB4-4168-8E00-233F8DB4D254}" type="datetimeFigureOut">
              <a:rPr lang="en-GB" smtClean="0"/>
              <a:pPr/>
              <a:t>03/10/2013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A1FA-4F43-4FE7-B4AB-ED031BAFD38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4D08-3BB4-4168-8E00-233F8DB4D254}" type="datetimeFigureOut">
              <a:rPr lang="en-GB" smtClean="0"/>
              <a:pPr/>
              <a:t>03/10/2013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A1FA-4F43-4FE7-B4AB-ED031BAFD38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4D08-3BB4-4168-8E00-233F8DB4D254}" type="datetimeFigureOut">
              <a:rPr lang="en-GB" smtClean="0"/>
              <a:pPr/>
              <a:t>03/10/2013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A1FA-4F43-4FE7-B4AB-ED031BAFD38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4D08-3BB4-4168-8E00-233F8DB4D254}" type="datetimeFigureOut">
              <a:rPr lang="en-GB" smtClean="0"/>
              <a:pPr/>
              <a:t>03/10/2013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A1FA-4F43-4FE7-B4AB-ED031BAFD38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4D08-3BB4-4168-8E00-233F8DB4D254}" type="datetimeFigureOut">
              <a:rPr lang="en-GB" smtClean="0"/>
              <a:pPr/>
              <a:t>03/10/2013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A1FA-4F43-4FE7-B4AB-ED031BAFD38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B4D08-3BB4-4168-8E00-233F8DB4D254}" type="datetimeFigureOut">
              <a:rPr lang="en-GB" smtClean="0"/>
              <a:pPr/>
              <a:t>03/10/2013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EA1FA-4F43-4FE7-B4AB-ED031BAFD38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>
            <a:normAutofit/>
          </a:bodyPr>
          <a:lstStyle/>
          <a:p>
            <a:r>
              <a:rPr lang="en-GB">
                <a:solidFill>
                  <a:schemeClr val="folHlink"/>
                </a:solidFill>
              </a:rPr>
              <a:t>First &amp; Then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4375"/>
            <a:ext cx="8201025" cy="4090988"/>
          </a:xfrm>
        </p:spPr>
        <p:txBody>
          <a:bodyPr/>
          <a:lstStyle/>
          <a:p>
            <a:endParaRPr lang="en-GB"/>
          </a:p>
        </p:txBody>
      </p:sp>
      <p:pic>
        <p:nvPicPr>
          <p:cNvPr id="44035" name="Picture 4" descr="photo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844675"/>
            <a:ext cx="610552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AutoShape 2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118787" name="Picture 3" descr="writtensched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60350"/>
            <a:ext cx="7272337" cy="6192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visualSched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692150"/>
            <a:ext cx="6192837" cy="4824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Autism015%20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765175"/>
            <a:ext cx="6337300" cy="540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summer-autism-sched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2005013"/>
            <a:ext cx="6438900" cy="284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folHlink"/>
                </a:solidFill>
              </a:rPr>
              <a:t>Choice Boards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endParaRPr lang="en-GB"/>
          </a:p>
        </p:txBody>
      </p:sp>
      <p:pic>
        <p:nvPicPr>
          <p:cNvPr id="122884" name="Picture 4" descr="VisualSched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557338"/>
            <a:ext cx="7345363" cy="452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Choice-Board-for-La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6438" y="871538"/>
            <a:ext cx="5191125" cy="511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choice-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762125"/>
            <a:ext cx="5545137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text-based-choice-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1225" y="871538"/>
            <a:ext cx="4781550" cy="511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IAMWor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88913"/>
            <a:ext cx="6769100" cy="638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>
            <a:normAutofit/>
          </a:bodyPr>
          <a:lstStyle/>
          <a:p>
            <a:r>
              <a:rPr lang="en-US">
                <a:solidFill>
                  <a:schemeClr val="folHlink"/>
                </a:solidFill>
              </a:rPr>
              <a:t>Visual Timetable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4375"/>
            <a:ext cx="8201025" cy="4090988"/>
          </a:xfrm>
        </p:spPr>
        <p:txBody>
          <a:bodyPr/>
          <a:lstStyle/>
          <a:p>
            <a:endParaRPr lang="en-GB"/>
          </a:p>
        </p:txBody>
      </p:sp>
      <p:pic>
        <p:nvPicPr>
          <p:cNvPr id="45059" name="Picture 4" descr="final-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060575"/>
            <a:ext cx="741680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Visual Time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8642350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visualSche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549275"/>
            <a:ext cx="76327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AutoShape 2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GB"/>
          </a:p>
        </p:txBody>
      </p:sp>
      <p:pic>
        <p:nvPicPr>
          <p:cNvPr id="116739" name="Picture 3" descr="icommunic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20713"/>
            <a:ext cx="8232775" cy="597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5716" name="Picture 4" descr="Symbol cards on pe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628775"/>
            <a:ext cx="7848600" cy="446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Autism008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549275"/>
            <a:ext cx="6481763" cy="532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1376363"/>
            <a:ext cx="64389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On-screen Show (4:3)</PresentationFormat>
  <Paragraphs>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First &amp; Then</vt:lpstr>
      <vt:lpstr>Slide 2</vt:lpstr>
      <vt:lpstr>Visual Timetable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Choice Boards</vt:lpstr>
      <vt:lpstr>Slide 15</vt:lpstr>
      <vt:lpstr>Slide 16</vt:lpstr>
      <vt:lpstr>Slide 17</vt:lpstr>
    </vt:vector>
  </TitlesOfParts>
  <Company>East Renfrewshire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AthertonC</dc:creator>
  <cp:lastModifiedBy>AthertonC</cp:lastModifiedBy>
  <cp:revision>2</cp:revision>
  <dcterms:created xsi:type="dcterms:W3CDTF">2013-10-03T13:09:43Z</dcterms:created>
  <dcterms:modified xsi:type="dcterms:W3CDTF">2013-10-03T13:20:51Z</dcterms:modified>
</cp:coreProperties>
</file>