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343" r:id="rId2"/>
    <p:sldId id="289" r:id="rId3"/>
    <p:sldId id="266" r:id="rId4"/>
    <p:sldId id="292" r:id="rId5"/>
    <p:sldId id="293" r:id="rId6"/>
    <p:sldId id="267" r:id="rId7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62" autoAdjust="0"/>
    <p:restoredTop sz="66963" autoAdjust="0"/>
  </p:normalViewPr>
  <p:slideViewPr>
    <p:cSldViewPr>
      <p:cViewPr varScale="1">
        <p:scale>
          <a:sx n="48" d="100"/>
          <a:sy n="48" d="100"/>
        </p:scale>
        <p:origin x="5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929B0-2FE9-45E9-BA0A-22A789959D13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B6AC1-91E9-433A-9C9A-ABF08F69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584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6AC1-91E9-433A-9C9A-ABF08F69E5B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085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6AC1-91E9-433A-9C9A-ABF08F69E5B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134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6AC1-91E9-433A-9C9A-ABF08F69E5B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920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475B-1158-4A62-B3AB-A3130D63D59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C38C451-4949-482B-B27C-472ACF05E1B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475B-1158-4A62-B3AB-A3130D63D59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C451-4949-482B-B27C-472ACF05E1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475B-1158-4A62-B3AB-A3130D63D59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C451-4949-482B-B27C-472ACF05E1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475B-1158-4A62-B3AB-A3130D63D59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C451-4949-482B-B27C-472ACF05E1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475B-1158-4A62-B3AB-A3130D63D59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C451-4949-482B-B27C-472ACF05E1B8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475B-1158-4A62-B3AB-A3130D63D59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C451-4949-482B-B27C-472ACF05E1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475B-1158-4A62-B3AB-A3130D63D59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C451-4949-482B-B27C-472ACF05E1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475B-1158-4A62-B3AB-A3130D63D59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C451-4949-482B-B27C-472ACF05E1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475B-1158-4A62-B3AB-A3130D63D59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C451-4949-482B-B27C-472ACF05E1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475B-1158-4A62-B3AB-A3130D63D59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C451-4949-482B-B27C-472ACF05E1B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475B-1158-4A62-B3AB-A3130D63D59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C451-4949-482B-B27C-472ACF05E1B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0AE475B-1158-4A62-B3AB-A3130D63D59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C38C451-4949-482B-B27C-472ACF05E1B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Stories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8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social stories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dirty="0" smtClean="0"/>
              <a:t>Why do we use social stories?</a:t>
            </a:r>
          </a:p>
          <a:p>
            <a:pPr marL="114300" indent="0">
              <a:buNone/>
            </a:pPr>
            <a:endParaRPr lang="en-GB" dirty="0" smtClean="0"/>
          </a:p>
          <a:p>
            <a:r>
              <a:rPr lang="en-GB" dirty="0" smtClean="0"/>
              <a:t>help </a:t>
            </a:r>
            <a:r>
              <a:rPr lang="en-GB" dirty="0"/>
              <a:t>pupils with autism to 'read' and understand social situations </a:t>
            </a:r>
          </a:p>
          <a:p>
            <a:r>
              <a:rPr lang="en-GB" i="1" dirty="0"/>
              <a:t>improved understanding of events and expectations</a:t>
            </a:r>
            <a:r>
              <a:rPr lang="en-GB" i="1" dirty="0" smtClean="0"/>
              <a:t>”</a:t>
            </a:r>
          </a:p>
          <a:p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53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4975" y="1341438"/>
            <a:ext cx="8709025" cy="5516562"/>
          </a:xfrm>
        </p:spPr>
        <p:txBody>
          <a:bodyPr/>
          <a:lstStyle/>
          <a:p>
            <a:pPr marL="114300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260648"/>
            <a:ext cx="8892481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b="1" dirty="0" smtClean="0"/>
              <a:t>Introductory sentence: </a:t>
            </a:r>
            <a:r>
              <a:rPr lang="en-GB" sz="2200" dirty="0" smtClean="0"/>
              <a:t>make </a:t>
            </a:r>
            <a:r>
              <a:rPr lang="en-GB" sz="2200" dirty="0"/>
              <a:t>it </a:t>
            </a:r>
            <a:r>
              <a:rPr lang="en-GB" sz="2200" dirty="0" smtClean="0"/>
              <a:t>personal </a:t>
            </a:r>
            <a:r>
              <a:rPr lang="en-GB" dirty="0"/>
              <a:t>(not always needed</a:t>
            </a:r>
            <a:r>
              <a:rPr lang="en-GB" dirty="0" smtClean="0"/>
              <a:t>)</a:t>
            </a:r>
            <a:endParaRPr lang="en-GB" sz="2200" dirty="0" smtClean="0"/>
          </a:p>
          <a:p>
            <a:r>
              <a:rPr lang="en-GB" sz="2000" dirty="0" smtClean="0">
                <a:solidFill>
                  <a:srgbClr val="FF0000"/>
                </a:solidFill>
              </a:rPr>
              <a:t>My </a:t>
            </a:r>
            <a:r>
              <a:rPr lang="en-GB" sz="2000" dirty="0">
                <a:solidFill>
                  <a:srgbClr val="FF0000"/>
                </a:solidFill>
              </a:rPr>
              <a:t>name </a:t>
            </a:r>
            <a:r>
              <a:rPr lang="en-GB" sz="2000" dirty="0" smtClean="0">
                <a:solidFill>
                  <a:srgbClr val="FF0000"/>
                </a:solidFill>
              </a:rPr>
              <a:t>is…..</a:t>
            </a:r>
            <a:endParaRPr lang="en-GB" sz="2000" dirty="0">
              <a:solidFill>
                <a:srgbClr val="FF0000"/>
              </a:solidFill>
            </a:endParaRPr>
          </a:p>
          <a:p>
            <a:endParaRPr lang="en-GB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b="1" dirty="0" smtClean="0"/>
              <a:t>Descriptive </a:t>
            </a:r>
            <a:r>
              <a:rPr lang="en-GB" sz="2200" b="1" dirty="0"/>
              <a:t>sentence(s</a:t>
            </a:r>
            <a:r>
              <a:rPr lang="en-GB" sz="2200" b="1" dirty="0" smtClean="0"/>
              <a:t>): </a:t>
            </a:r>
            <a:r>
              <a:rPr lang="en-GB" sz="2200" dirty="0" smtClean="0"/>
              <a:t>describe </a:t>
            </a:r>
            <a:r>
              <a:rPr lang="en-GB" sz="2200" dirty="0"/>
              <a:t>the </a:t>
            </a:r>
            <a:r>
              <a:rPr lang="en-GB" sz="2200" dirty="0" smtClean="0"/>
              <a:t>behaviour, social situation, setting</a:t>
            </a:r>
            <a:endParaRPr lang="en-GB" sz="2200" dirty="0"/>
          </a:p>
          <a:p>
            <a:r>
              <a:rPr lang="en-GB" sz="2000" dirty="0">
                <a:solidFill>
                  <a:srgbClr val="FF0000"/>
                </a:solidFill>
              </a:rPr>
              <a:t>Sometimes </a:t>
            </a:r>
            <a:r>
              <a:rPr lang="en-GB" sz="2000" dirty="0" smtClean="0">
                <a:solidFill>
                  <a:srgbClr val="FF0000"/>
                </a:solidFill>
              </a:rPr>
              <a:t>I….</a:t>
            </a:r>
          </a:p>
          <a:p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b="1" dirty="0" smtClean="0"/>
              <a:t>Perspective </a:t>
            </a:r>
            <a:r>
              <a:rPr lang="en-GB" sz="2200" b="1" dirty="0"/>
              <a:t>sentence(s) </a:t>
            </a:r>
            <a:r>
              <a:rPr lang="en-GB" sz="2200" dirty="0" smtClean="0"/>
              <a:t>: present </a:t>
            </a:r>
            <a:r>
              <a:rPr lang="en-GB" sz="2200" dirty="0"/>
              <a:t>other’s people point of view / feelings and acknowledge the child’s own feeling </a:t>
            </a:r>
          </a:p>
          <a:p>
            <a:r>
              <a:rPr lang="en-GB" sz="2000" dirty="0">
                <a:solidFill>
                  <a:srgbClr val="FF0000"/>
                </a:solidFill>
              </a:rPr>
              <a:t>Other people may think / Other people may </a:t>
            </a:r>
            <a:r>
              <a:rPr lang="en-GB" sz="2000" dirty="0" smtClean="0">
                <a:solidFill>
                  <a:srgbClr val="FF0000"/>
                </a:solidFill>
              </a:rPr>
              <a:t>feel….</a:t>
            </a:r>
            <a:endParaRPr lang="en-GB" sz="2000" dirty="0">
              <a:solidFill>
                <a:srgbClr val="FF0000"/>
              </a:solidFill>
            </a:endParaRPr>
          </a:p>
          <a:p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b="1" dirty="0"/>
              <a:t>Directive </a:t>
            </a:r>
            <a:r>
              <a:rPr lang="en-GB" sz="2200" b="1" dirty="0" smtClean="0"/>
              <a:t>sentence(s): </a:t>
            </a:r>
            <a:r>
              <a:rPr lang="en-GB" sz="2200" dirty="0" smtClean="0"/>
              <a:t>provide </a:t>
            </a:r>
            <a:r>
              <a:rPr lang="en-GB" sz="2200" dirty="0"/>
              <a:t>instructions in a positive manner on what could be done </a:t>
            </a:r>
            <a:r>
              <a:rPr lang="en-GB" sz="2200" dirty="0" smtClean="0"/>
              <a:t>instead</a:t>
            </a:r>
            <a:endParaRPr lang="en-GB" sz="2200" dirty="0"/>
          </a:p>
          <a:p>
            <a:r>
              <a:rPr lang="en-GB" sz="2000" dirty="0">
                <a:solidFill>
                  <a:srgbClr val="FF0000"/>
                </a:solidFill>
              </a:rPr>
              <a:t>I will try / or I will if they find the word try not </a:t>
            </a:r>
            <a:r>
              <a:rPr lang="en-GB" sz="2000" dirty="0" smtClean="0">
                <a:solidFill>
                  <a:srgbClr val="FF0000"/>
                </a:solidFill>
              </a:rPr>
              <a:t>clear….</a:t>
            </a:r>
          </a:p>
          <a:p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b="1" dirty="0"/>
              <a:t>Affirmative </a:t>
            </a:r>
            <a:r>
              <a:rPr lang="en-GB" sz="2200" b="1" dirty="0" smtClean="0"/>
              <a:t>sentence(s): </a:t>
            </a:r>
            <a:r>
              <a:rPr lang="en-GB" sz="2200" dirty="0" smtClean="0"/>
              <a:t>enhance </a:t>
            </a:r>
            <a:r>
              <a:rPr lang="en-GB" sz="2200" dirty="0"/>
              <a:t>the meaning of the previous sentence</a:t>
            </a:r>
          </a:p>
          <a:p>
            <a:r>
              <a:rPr lang="en-GB" sz="2000" dirty="0">
                <a:solidFill>
                  <a:srgbClr val="FF0000"/>
                </a:solidFill>
              </a:rPr>
              <a:t>I will do my best </a:t>
            </a:r>
            <a:r>
              <a:rPr lang="en-GB" sz="2000" dirty="0" smtClean="0">
                <a:solidFill>
                  <a:srgbClr val="FF0000"/>
                </a:solidFill>
              </a:rPr>
              <a:t>to…   This </a:t>
            </a:r>
            <a:r>
              <a:rPr lang="en-GB" sz="2000" dirty="0">
                <a:solidFill>
                  <a:srgbClr val="FF0000"/>
                </a:solidFill>
              </a:rPr>
              <a:t>will….. Or this will </a:t>
            </a:r>
            <a:r>
              <a:rPr lang="en-GB" sz="2000" dirty="0" smtClean="0">
                <a:solidFill>
                  <a:srgbClr val="FF0000"/>
                </a:solidFill>
              </a:rPr>
              <a:t>mean</a:t>
            </a:r>
            <a:endParaRPr lang="en-GB" sz="2000" dirty="0">
              <a:solidFill>
                <a:srgbClr val="FF0000"/>
              </a:solidFill>
            </a:endParaRPr>
          </a:p>
          <a:p>
            <a:pPr algn="ctr"/>
            <a:r>
              <a:rPr lang="en-GB" sz="2000" i="1" dirty="0">
                <a:solidFill>
                  <a:srgbClr val="0070C0"/>
                </a:solidFill>
              </a:rPr>
              <a:t>More descriptive than directive </a:t>
            </a:r>
            <a:r>
              <a:rPr lang="en-GB" sz="2000" i="1" dirty="0" smtClean="0">
                <a:solidFill>
                  <a:srgbClr val="0070C0"/>
                </a:solidFill>
              </a:rPr>
              <a:t>sentences</a:t>
            </a:r>
          </a:p>
        </p:txBody>
      </p:sp>
    </p:spTree>
    <p:extLst>
      <p:ext uri="{BB962C8B-B14F-4D97-AF65-F5344CB8AC3E}">
        <p14:creationId xmlns:p14="http://schemas.microsoft.com/office/powerpoint/2010/main" val="237240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512" y="332656"/>
            <a:ext cx="8784976" cy="6525344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Identify </a:t>
            </a:r>
            <a:r>
              <a:rPr lang="en-GB" dirty="0">
                <a:solidFill>
                  <a:schemeClr val="tx1"/>
                </a:solidFill>
              </a:rPr>
              <a:t>a specific goal </a:t>
            </a:r>
            <a:r>
              <a:rPr lang="en-GB" dirty="0" smtClean="0">
                <a:solidFill>
                  <a:schemeClr val="tx1"/>
                </a:solidFill>
              </a:rPr>
              <a:t>e.g. To </a:t>
            </a:r>
            <a:r>
              <a:rPr lang="en-GB" dirty="0">
                <a:solidFill>
                  <a:schemeClr val="tx1"/>
                </a:solidFill>
              </a:rPr>
              <a:t>teach a </a:t>
            </a:r>
            <a:r>
              <a:rPr lang="en-GB" dirty="0" smtClean="0">
                <a:solidFill>
                  <a:schemeClr val="tx1"/>
                </a:solidFill>
              </a:rPr>
              <a:t>routine.     To </a:t>
            </a:r>
            <a:r>
              <a:rPr lang="en-GB" dirty="0">
                <a:solidFill>
                  <a:schemeClr val="tx1"/>
                </a:solidFill>
              </a:rPr>
              <a:t>explain a </a:t>
            </a:r>
            <a:r>
              <a:rPr lang="en-GB" dirty="0" smtClean="0">
                <a:solidFill>
                  <a:schemeClr val="tx1"/>
                </a:solidFill>
              </a:rPr>
              <a:t>situation/event</a:t>
            </a:r>
          </a:p>
          <a:p>
            <a:pPr marL="11430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GB" dirty="0">
                <a:solidFill>
                  <a:schemeClr val="tx1"/>
                </a:solidFill>
              </a:rPr>
              <a:t>The general rule is 1 issue = 1 story. </a:t>
            </a:r>
          </a:p>
          <a:p>
            <a:pPr marL="11430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GB" dirty="0">
                <a:solidFill>
                  <a:schemeClr val="tx1"/>
                </a:solidFill>
              </a:rPr>
              <a:t>D</a:t>
            </a:r>
            <a:r>
              <a:rPr lang="en-GB" dirty="0" smtClean="0">
                <a:solidFill>
                  <a:schemeClr val="tx1"/>
                </a:solidFill>
              </a:rPr>
              <a:t>ecide </a:t>
            </a:r>
            <a:r>
              <a:rPr lang="en-GB" dirty="0">
                <a:solidFill>
                  <a:schemeClr val="tx1"/>
                </a:solidFill>
              </a:rPr>
              <a:t>on a format e.g</a:t>
            </a:r>
            <a:r>
              <a:rPr lang="en-GB" dirty="0" smtClean="0">
                <a:solidFill>
                  <a:schemeClr val="tx1"/>
                </a:solidFill>
              </a:rPr>
              <a:t>. </a:t>
            </a:r>
            <a:r>
              <a:rPr lang="en-GB" dirty="0">
                <a:solidFill>
                  <a:schemeClr val="tx1"/>
                </a:solidFill>
              </a:rPr>
              <a:t>appropriate to the pupil’s level of ability, and/or age</a:t>
            </a:r>
          </a:p>
          <a:p>
            <a:r>
              <a:rPr lang="en-GB" dirty="0">
                <a:solidFill>
                  <a:schemeClr val="tx1"/>
                </a:solidFill>
              </a:rPr>
              <a:t>Text</a:t>
            </a:r>
          </a:p>
          <a:p>
            <a:r>
              <a:rPr lang="en-GB" dirty="0">
                <a:solidFill>
                  <a:schemeClr val="tx1"/>
                </a:solidFill>
              </a:rPr>
              <a:t>Text &amp; pictures</a:t>
            </a:r>
          </a:p>
          <a:p>
            <a:r>
              <a:rPr lang="en-GB" dirty="0">
                <a:solidFill>
                  <a:schemeClr val="tx1"/>
                </a:solidFill>
              </a:rPr>
              <a:t>Single sheet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Book</a:t>
            </a:r>
          </a:p>
          <a:p>
            <a:pPr marL="11430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GB" dirty="0">
                <a:solidFill>
                  <a:schemeClr val="tx1"/>
                </a:solidFill>
              </a:rPr>
              <a:t>E</a:t>
            </a:r>
            <a:r>
              <a:rPr lang="en-GB" dirty="0" smtClean="0">
                <a:solidFill>
                  <a:schemeClr val="tx1"/>
                </a:solidFill>
              </a:rPr>
              <a:t>nough </a:t>
            </a:r>
            <a:r>
              <a:rPr lang="en-GB" dirty="0">
                <a:solidFill>
                  <a:schemeClr val="tx1"/>
                </a:solidFill>
              </a:rPr>
              <a:t>descriptive and perspective sentences to ensure there is sufficient information about the situation without being overloaded with unnecessary detail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  <a:p>
            <a:pPr marL="11430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One </a:t>
            </a:r>
            <a:r>
              <a:rPr lang="en-GB" dirty="0">
                <a:solidFill>
                  <a:schemeClr val="tx1"/>
                </a:solidFill>
              </a:rPr>
              <a:t>directive sentence so not overwhelm </a:t>
            </a:r>
            <a:r>
              <a:rPr lang="en-GB" dirty="0" smtClean="0">
                <a:solidFill>
                  <a:schemeClr val="tx1"/>
                </a:solidFill>
              </a:rPr>
              <a:t>(may </a:t>
            </a:r>
            <a:r>
              <a:rPr lang="en-GB" dirty="0">
                <a:solidFill>
                  <a:schemeClr val="tx1"/>
                </a:solidFill>
              </a:rPr>
              <a:t>not even be </a:t>
            </a:r>
            <a:r>
              <a:rPr lang="en-GB" dirty="0" smtClean="0">
                <a:solidFill>
                  <a:schemeClr val="tx1"/>
                </a:solidFill>
              </a:rPr>
              <a:t>necessary)</a:t>
            </a:r>
          </a:p>
          <a:p>
            <a:pPr marL="11430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 </a:t>
            </a:r>
          </a:p>
          <a:p>
            <a:pPr marL="114300" indent="0">
              <a:buNone/>
            </a:pPr>
            <a:r>
              <a:rPr lang="en-GB" dirty="0">
                <a:solidFill>
                  <a:schemeClr val="tx1"/>
                </a:solidFill>
              </a:rPr>
              <a:t>Where appropriate, the pupil’s interests can be </a:t>
            </a:r>
            <a:r>
              <a:rPr lang="en-GB" dirty="0" smtClean="0">
                <a:solidFill>
                  <a:schemeClr val="tx1"/>
                </a:solidFill>
              </a:rPr>
              <a:t>included</a:t>
            </a:r>
          </a:p>
          <a:p>
            <a:pPr marL="11430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GB" dirty="0">
                <a:solidFill>
                  <a:schemeClr val="tx1"/>
                </a:solidFill>
              </a:rPr>
              <a:t>Avoid mentioning negative behaviour </a:t>
            </a:r>
            <a:r>
              <a:rPr lang="en-GB" dirty="0" smtClean="0">
                <a:solidFill>
                  <a:schemeClr val="tx1"/>
                </a:solidFill>
              </a:rPr>
              <a:t>or directly </a:t>
            </a:r>
            <a:r>
              <a:rPr lang="en-GB" dirty="0">
                <a:solidFill>
                  <a:schemeClr val="tx1"/>
                </a:solidFill>
              </a:rPr>
              <a:t>criticising the pupil </a:t>
            </a:r>
            <a:endParaRPr lang="en-GB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Use </a:t>
            </a:r>
            <a:r>
              <a:rPr lang="en-GB" dirty="0">
                <a:solidFill>
                  <a:schemeClr val="tx1"/>
                </a:solidFill>
              </a:rPr>
              <a:t>words like ‘sometimes’</a:t>
            </a:r>
          </a:p>
          <a:p>
            <a:pPr marL="11430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52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>
                <a:latin typeface="+mn-lt"/>
              </a:rPr>
              <a:t>HOW TO WALK TO CLASS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25000" lnSpcReduction="20000"/>
          </a:bodyPr>
          <a:lstStyle/>
          <a:p>
            <a:pPr marL="114300" indent="0">
              <a:buNone/>
            </a:pPr>
            <a:endParaRPr lang="en-GB" sz="6000" dirty="0" smtClean="0"/>
          </a:p>
          <a:p>
            <a:pPr marL="114300" indent="0">
              <a:buNone/>
            </a:pPr>
            <a:endParaRPr lang="en-GB" sz="9600" dirty="0" smtClean="0"/>
          </a:p>
          <a:p>
            <a:pPr marL="114300" indent="0">
              <a:buNone/>
            </a:pPr>
            <a:r>
              <a:rPr lang="en-GB" sz="9600" dirty="0" smtClean="0"/>
              <a:t>When </a:t>
            </a:r>
            <a:r>
              <a:rPr lang="en-GB" sz="9600" dirty="0"/>
              <a:t>playtime is over or when we have finished an activity in another room, it’s time to go </a:t>
            </a:r>
            <a:r>
              <a:rPr lang="en-GB" sz="9600" dirty="0" smtClean="0"/>
              <a:t>back to </a:t>
            </a:r>
            <a:r>
              <a:rPr lang="en-GB" sz="9600" dirty="0"/>
              <a:t>class.</a:t>
            </a:r>
          </a:p>
          <a:p>
            <a:pPr marL="114300" indent="0">
              <a:buNone/>
            </a:pPr>
            <a:r>
              <a:rPr lang="en-GB" sz="9600" dirty="0"/>
              <a:t>My teacher asks all the children to line up, so that we can walk back to class together.</a:t>
            </a:r>
          </a:p>
          <a:p>
            <a:pPr marL="114300" indent="0">
              <a:buNone/>
            </a:pPr>
            <a:r>
              <a:rPr lang="en-GB" sz="9600" dirty="0"/>
              <a:t>Sometimes my friends and I get excited when we line up.</a:t>
            </a:r>
          </a:p>
          <a:p>
            <a:pPr marL="114300" indent="0">
              <a:buNone/>
            </a:pPr>
            <a:r>
              <a:rPr lang="en-GB" sz="9600" dirty="0"/>
              <a:t>We might push each other or we might try to run back to class.</a:t>
            </a:r>
          </a:p>
          <a:p>
            <a:pPr marL="114300" indent="0">
              <a:buNone/>
            </a:pPr>
            <a:r>
              <a:rPr lang="en-GB" sz="9600" dirty="0"/>
              <a:t>It’s o.k. to get excited, but it’s important to try to stay in line and walk calmly and sensibly.</a:t>
            </a:r>
          </a:p>
          <a:p>
            <a:pPr marL="114300" indent="0">
              <a:buNone/>
            </a:pPr>
            <a:r>
              <a:rPr lang="en-GB" sz="9600" dirty="0"/>
              <a:t>Running on the way to class can cause accidents and my friends or I could get hurt.</a:t>
            </a:r>
          </a:p>
          <a:p>
            <a:pPr marL="114300" indent="0">
              <a:buNone/>
            </a:pPr>
            <a:r>
              <a:rPr lang="en-GB" sz="9600" dirty="0"/>
              <a:t>If I want to run, I can run during playtime.</a:t>
            </a:r>
          </a:p>
          <a:p>
            <a:pPr marL="114300" indent="0">
              <a:buNone/>
            </a:pPr>
            <a:r>
              <a:rPr lang="en-GB" sz="9600" dirty="0"/>
              <a:t>When we line up and walk calmly, my teacher is happy.</a:t>
            </a:r>
          </a:p>
          <a:p>
            <a:pPr marL="114300" indent="0">
              <a:buNone/>
            </a:pPr>
            <a:r>
              <a:rPr lang="en-GB" sz="9600" dirty="0"/>
              <a:t>She knows we are trying our best.</a:t>
            </a:r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88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Social Stories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will we do next…….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 smtClean="0"/>
              <a:t>Email </a:t>
            </a:r>
            <a:r>
              <a:rPr lang="en-US" dirty="0"/>
              <a:t>stories to be </a:t>
            </a:r>
            <a:r>
              <a:rPr lang="en-US" dirty="0" smtClean="0"/>
              <a:t>reviewed</a:t>
            </a:r>
          </a:p>
          <a:p>
            <a:pPr marL="0" indent="0">
              <a:buNone/>
            </a:pPr>
            <a:r>
              <a:rPr lang="en-US" dirty="0" smtClean="0"/>
              <a:t>Upload stories onto the blog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85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384</TotalTime>
  <Words>423</Words>
  <Application>Microsoft Office PowerPoint</Application>
  <PresentationFormat>On-screen Show (4:3)</PresentationFormat>
  <Paragraphs>63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Calibri</vt:lpstr>
      <vt:lpstr>Century Gothic</vt:lpstr>
      <vt:lpstr>Apothecary</vt:lpstr>
      <vt:lpstr>Social Stories</vt:lpstr>
      <vt:lpstr>Revisit social stories</vt:lpstr>
      <vt:lpstr>PowerPoint Presentation</vt:lpstr>
      <vt:lpstr>PowerPoint Presentation</vt:lpstr>
      <vt:lpstr>HOW TO WALK TO CLASS </vt:lpstr>
      <vt:lpstr>Social Stories</vt:lpstr>
    </vt:vector>
  </TitlesOfParts>
  <Company>East Renfrewshire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 Advisors 16th November 2018</dc:title>
  <dc:creator>Annie McGauley</dc:creator>
  <cp:lastModifiedBy>Howat, Chloe</cp:lastModifiedBy>
  <cp:revision>38</cp:revision>
  <cp:lastPrinted>2018-11-15T15:20:32Z</cp:lastPrinted>
  <dcterms:created xsi:type="dcterms:W3CDTF">2018-11-11T14:22:45Z</dcterms:created>
  <dcterms:modified xsi:type="dcterms:W3CDTF">2020-01-30T16:33:34Z</dcterms:modified>
</cp:coreProperties>
</file>