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8"/>
  </p:notesMasterIdLst>
  <p:sldIdLst>
    <p:sldId id="256" r:id="rId2"/>
    <p:sldId id="268" r:id="rId3"/>
    <p:sldId id="260" r:id="rId4"/>
    <p:sldId id="259" r:id="rId5"/>
    <p:sldId id="261" r:id="rId6"/>
    <p:sldId id="258" r:id="rId7"/>
    <p:sldId id="313" r:id="rId8"/>
    <p:sldId id="310" r:id="rId9"/>
    <p:sldId id="265" r:id="rId10"/>
    <p:sldId id="263" r:id="rId11"/>
    <p:sldId id="305" r:id="rId12"/>
    <p:sldId id="306" r:id="rId13"/>
    <p:sldId id="314" r:id="rId14"/>
    <p:sldId id="320" r:id="rId15"/>
    <p:sldId id="321" r:id="rId16"/>
    <p:sldId id="327" r:id="rId17"/>
    <p:sldId id="328" r:id="rId18"/>
    <p:sldId id="331" r:id="rId19"/>
    <p:sldId id="339" r:id="rId20"/>
    <p:sldId id="332" r:id="rId21"/>
    <p:sldId id="340" r:id="rId22"/>
    <p:sldId id="322" r:id="rId23"/>
    <p:sldId id="329" r:id="rId24"/>
    <p:sldId id="323" r:id="rId25"/>
    <p:sldId id="333" r:id="rId26"/>
    <p:sldId id="334" r:id="rId27"/>
    <p:sldId id="335" r:id="rId28"/>
    <p:sldId id="324" r:id="rId29"/>
    <p:sldId id="336" r:id="rId30"/>
    <p:sldId id="337" r:id="rId31"/>
    <p:sldId id="338" r:id="rId32"/>
    <p:sldId id="325" r:id="rId33"/>
    <p:sldId id="309" r:id="rId34"/>
    <p:sldId id="266" r:id="rId35"/>
    <p:sldId id="301" r:id="rId36"/>
    <p:sldId id="302" r:id="rId37"/>
    <p:sldId id="311" r:id="rId38"/>
    <p:sldId id="308" r:id="rId39"/>
    <p:sldId id="291" r:id="rId40"/>
    <p:sldId id="292" r:id="rId41"/>
    <p:sldId id="293" r:id="rId42"/>
    <p:sldId id="294" r:id="rId43"/>
    <p:sldId id="312" r:id="rId44"/>
    <p:sldId id="318" r:id="rId45"/>
    <p:sldId id="315" r:id="rId46"/>
    <p:sldId id="319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10" autoAdjust="0"/>
    <p:restoredTop sz="94533" autoAdjust="0"/>
  </p:normalViewPr>
  <p:slideViewPr>
    <p:cSldViewPr>
      <p:cViewPr varScale="1">
        <p:scale>
          <a:sx n="81" d="100"/>
          <a:sy n="81" d="100"/>
        </p:scale>
        <p:origin x="2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4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C70A59-7EF7-4848-BBA3-AE736E4CA725}" type="doc">
      <dgm:prSet loTypeId="urn:microsoft.com/office/officeart/2005/8/layout/hChevron3" loCatId="process" qsTypeId="urn:microsoft.com/office/officeart/2005/8/quickstyle/3d1" qsCatId="3D" csTypeId="urn:microsoft.com/office/officeart/2005/8/colors/accent0_3" csCatId="mainScheme" phldr="1"/>
      <dgm:spPr/>
    </dgm:pt>
    <dgm:pt modelId="{9F9C1781-2DCF-4C15-8624-9D64F2733761}">
      <dgm:prSet phldrT="[Text]"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Mild</a:t>
          </a:r>
        </a:p>
        <a:p>
          <a:r>
            <a:rPr lang="en-GB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Asperger’s</a:t>
          </a:r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Syndrome &amp; High Functioning Autism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3626F4-7D74-407E-9E52-075C78F3C4AA}" type="parTrans" cxnId="{19C73CAE-940A-490F-86D8-11584BC9E12F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BC6DEF-1439-49C9-A9D0-B63199EBA7AE}" type="sibTrans" cxnId="{19C73CAE-940A-490F-86D8-11584BC9E12F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9A1C98-42DD-414E-98F6-1E89877A2EE3}">
      <dgm:prSet phldrT="[Text]"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Moderate</a:t>
          </a:r>
        </a:p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Learning Difficulties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1BDEC5-F178-444D-B75A-0EA99CBE651F}" type="parTrans" cxnId="{76206C70-2AB7-4552-929E-7E44D7D3662E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3E762A-05B3-45CA-9EB0-A31136219614}" type="sibTrans" cxnId="{76206C70-2AB7-4552-929E-7E44D7D3662E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01232B-55B6-4DE0-8BF2-724BF181E8EB}">
      <dgm:prSet phldrT="[Text]"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Severe</a:t>
          </a:r>
        </a:p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Learning Difficulties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F53EAB-1DA9-4282-89F4-49677E2D2893}" type="parTrans" cxnId="{3053B4D0-0072-4666-B962-36547DD1653B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A26324-134D-43C3-9C26-9158935FFF2F}" type="sibTrans" cxnId="{3053B4D0-0072-4666-B962-36547DD1653B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3F6B79-DF37-4994-8644-9AEF39AEBF17}" type="pres">
      <dgm:prSet presAssocID="{CFC70A59-7EF7-4848-BBA3-AE736E4CA725}" presName="Name0" presStyleCnt="0">
        <dgm:presLayoutVars>
          <dgm:dir/>
          <dgm:resizeHandles val="exact"/>
        </dgm:presLayoutVars>
      </dgm:prSet>
      <dgm:spPr/>
    </dgm:pt>
    <dgm:pt modelId="{CEC006C1-C221-45A4-A252-1DFF89576F18}" type="pres">
      <dgm:prSet presAssocID="{9F9C1781-2DCF-4C15-8624-9D64F2733761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BBCEBB-724F-47FC-820F-E85838BD220B}" type="pres">
      <dgm:prSet presAssocID="{C3BC6DEF-1439-49C9-A9D0-B63199EBA7AE}" presName="parSpace" presStyleCnt="0"/>
      <dgm:spPr/>
    </dgm:pt>
    <dgm:pt modelId="{8F1A82FA-21AF-4C23-9F74-636295EF49AB}" type="pres">
      <dgm:prSet presAssocID="{269A1C98-42DD-414E-98F6-1E89877A2EE3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C9F510-D9C8-4F41-9682-A033BE3C2E8B}" type="pres">
      <dgm:prSet presAssocID="{033E762A-05B3-45CA-9EB0-A31136219614}" presName="parSpace" presStyleCnt="0"/>
      <dgm:spPr/>
    </dgm:pt>
    <dgm:pt modelId="{EBD5E642-F700-4939-8F4A-FFB4A63F95CF}" type="pres">
      <dgm:prSet presAssocID="{6301232B-55B6-4DE0-8BF2-724BF181E8EB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938AA7F-3D31-4995-976C-A9CB066D064B}" type="presOf" srcId="{CFC70A59-7EF7-4848-BBA3-AE736E4CA725}" destId="{033F6B79-DF37-4994-8644-9AEF39AEBF17}" srcOrd="0" destOrd="0" presId="urn:microsoft.com/office/officeart/2005/8/layout/hChevron3"/>
    <dgm:cxn modelId="{76206C70-2AB7-4552-929E-7E44D7D3662E}" srcId="{CFC70A59-7EF7-4848-BBA3-AE736E4CA725}" destId="{269A1C98-42DD-414E-98F6-1E89877A2EE3}" srcOrd="1" destOrd="0" parTransId="{6A1BDEC5-F178-444D-B75A-0EA99CBE651F}" sibTransId="{033E762A-05B3-45CA-9EB0-A31136219614}"/>
    <dgm:cxn modelId="{19C73CAE-940A-490F-86D8-11584BC9E12F}" srcId="{CFC70A59-7EF7-4848-BBA3-AE736E4CA725}" destId="{9F9C1781-2DCF-4C15-8624-9D64F2733761}" srcOrd="0" destOrd="0" parTransId="{D73626F4-7D74-407E-9E52-075C78F3C4AA}" sibTransId="{C3BC6DEF-1439-49C9-A9D0-B63199EBA7AE}"/>
    <dgm:cxn modelId="{2D048742-00E4-4290-BB03-C6686D33AC4E}" type="presOf" srcId="{9F9C1781-2DCF-4C15-8624-9D64F2733761}" destId="{CEC006C1-C221-45A4-A252-1DFF89576F18}" srcOrd="0" destOrd="0" presId="urn:microsoft.com/office/officeart/2005/8/layout/hChevron3"/>
    <dgm:cxn modelId="{781B018E-28FB-444D-805C-45CE1BE3BCE6}" type="presOf" srcId="{269A1C98-42DD-414E-98F6-1E89877A2EE3}" destId="{8F1A82FA-21AF-4C23-9F74-636295EF49AB}" srcOrd="0" destOrd="0" presId="urn:microsoft.com/office/officeart/2005/8/layout/hChevron3"/>
    <dgm:cxn modelId="{3053B4D0-0072-4666-B962-36547DD1653B}" srcId="{CFC70A59-7EF7-4848-BBA3-AE736E4CA725}" destId="{6301232B-55B6-4DE0-8BF2-724BF181E8EB}" srcOrd="2" destOrd="0" parTransId="{F7F53EAB-1DA9-4282-89F4-49677E2D2893}" sibTransId="{B3A26324-134D-43C3-9C26-9158935FFF2F}"/>
    <dgm:cxn modelId="{2A7BCAA3-9E5A-4C11-B776-0602044693FE}" type="presOf" srcId="{6301232B-55B6-4DE0-8BF2-724BF181E8EB}" destId="{EBD5E642-F700-4939-8F4A-FFB4A63F95CF}" srcOrd="0" destOrd="0" presId="urn:microsoft.com/office/officeart/2005/8/layout/hChevron3"/>
    <dgm:cxn modelId="{908FF827-8D58-4D97-AB8A-CE4D278DBF55}" type="presParOf" srcId="{033F6B79-DF37-4994-8644-9AEF39AEBF17}" destId="{CEC006C1-C221-45A4-A252-1DFF89576F18}" srcOrd="0" destOrd="0" presId="urn:microsoft.com/office/officeart/2005/8/layout/hChevron3"/>
    <dgm:cxn modelId="{3A6C55D2-B6D9-4F43-8CB3-553C1BF39B19}" type="presParOf" srcId="{033F6B79-DF37-4994-8644-9AEF39AEBF17}" destId="{42BBCEBB-724F-47FC-820F-E85838BD220B}" srcOrd="1" destOrd="0" presId="urn:microsoft.com/office/officeart/2005/8/layout/hChevron3"/>
    <dgm:cxn modelId="{8708BF0A-4FAD-4D45-AA5A-67AF96F39E9F}" type="presParOf" srcId="{033F6B79-DF37-4994-8644-9AEF39AEBF17}" destId="{8F1A82FA-21AF-4C23-9F74-636295EF49AB}" srcOrd="2" destOrd="0" presId="urn:microsoft.com/office/officeart/2005/8/layout/hChevron3"/>
    <dgm:cxn modelId="{8A465D6A-1B95-43D8-8114-7FB05F994024}" type="presParOf" srcId="{033F6B79-DF37-4994-8644-9AEF39AEBF17}" destId="{8AC9F510-D9C8-4F41-9682-A033BE3C2E8B}" srcOrd="3" destOrd="0" presId="urn:microsoft.com/office/officeart/2005/8/layout/hChevron3"/>
    <dgm:cxn modelId="{93F66AB4-F692-4669-B3F7-7F06E88F3F7A}" type="presParOf" srcId="{033F6B79-DF37-4994-8644-9AEF39AEBF17}" destId="{EBD5E642-F700-4939-8F4A-FFB4A63F95CF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CB607D-2813-4838-A56D-73969447D793}" type="doc">
      <dgm:prSet loTypeId="urn:microsoft.com/office/officeart/2005/8/layout/hProcess4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653E5BD-B2BF-4132-B8F9-210A256437C6}">
      <dgm:prSet phldrT="[Text]"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 School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CCF3C3-10CF-4AF4-9134-159FDE19A07E}" type="parTrans" cxnId="{8E13DB84-2997-4721-8F73-41B31085E86C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DC2B8D-75A7-4D3B-8257-CFF6C998BCC3}" type="sibTrans" cxnId="{8E13DB84-2997-4721-8F73-41B31085E86C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2596C2-9DD5-4027-ABA2-62043B3B3A16}">
      <dgm:prSet phldrT="[Text]"/>
      <dgm:spPr/>
      <dgm:t>
        <a:bodyPr/>
        <a:lstStyle/>
        <a:p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F2F8D6-C5FA-41D7-BD8C-FB7A9760CFAA}" type="parTrans" cxnId="{4F2C5915-AB4A-4722-8217-003D9300AAE5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717532-B9BA-4006-94B7-544217AE5D49}" type="sibTrans" cxnId="{4F2C5915-AB4A-4722-8217-003D9300AAE5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901C78-332E-4729-86A0-0D59F03A196C}">
      <dgm:prSet phldrT="[Text]"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Primary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E767F1-320D-4B8A-8EF6-3A2F9DCD4C02}" type="parTrans" cxnId="{4AD687D9-2633-4975-B75F-160335BB0168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D34A08-A9A6-4F40-B60D-1CD7B4F18A82}" type="sibTrans" cxnId="{4AD687D9-2633-4975-B75F-160335BB0168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42CD52-AD03-4269-BD15-A14F70439995}">
      <dgm:prSet phldrT="[Text]"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ASD Advisors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A3A48D-97EA-4514-AC7B-4417D6FC416A}" type="parTrans" cxnId="{C4D92FB5-0449-4BF9-8AE4-BA4BE53E3A3F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693803-1F9C-4ABB-927B-D81D2443B03C}" type="sibTrans" cxnId="{C4D92FB5-0449-4BF9-8AE4-BA4BE53E3A3F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10D75D-D379-4FE2-AADE-FDC8141D64FF}">
      <dgm:prSet phldrT="[Text]"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Secondary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AEDDDE-8CAA-4386-B636-88489EB37362}" type="parTrans" cxnId="{CAAD82C2-8972-4FD2-9238-3F73CF9E8A22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1D731C-E814-4646-9F4E-29F642151E9A}" type="sibTrans" cxnId="{CAAD82C2-8972-4FD2-9238-3F73CF9E8A22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8509A7-2EA0-43DB-AE8F-EE6E7B29541B}">
      <dgm:prSet phldrT="[Text]"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Support for Learning Departments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2C7E26-6218-473C-8138-A6F74A55D5D9}" type="parTrans" cxnId="{51C971A2-B492-412C-BA20-985B1CF9CD00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1F5726-87FB-4896-B270-D47BA90CACE8}" type="sibTrans" cxnId="{51C971A2-B492-412C-BA20-985B1CF9CD00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93467E-0B68-4FC2-A847-0A98447F616E}">
      <dgm:prSet phldrT="[Text]"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Outreach Support Service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54D511-D7AC-4E3D-9A73-4985C001270B}" type="parTrans" cxnId="{11F939DB-AB4B-4821-B791-47D07FB36A92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6BC8BD-2F57-45AD-BAD0-AE5C50070658}" type="sibTrans" cxnId="{11F939DB-AB4B-4821-B791-47D07FB36A92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B4C33B-B73A-490C-8A1F-4345F14492E7}">
      <dgm:prSet phldrT="[Text]"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ASD Advisors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7B26FB-8053-4411-87C7-BF3933E613F8}" type="parTrans" cxnId="{EB9EE63C-036E-4127-9824-F9504FEA9D83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17DB66-D456-49AB-AB8C-D6695CB881F7}" type="sibTrans" cxnId="{EB9EE63C-036E-4127-9824-F9504FEA9D83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DE3B71-2635-406D-AD0E-9651FC8942C3}">
      <dgm:prSet phldrT="[Text]"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IMS Family Centre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11E243-4568-4DE1-872A-7DB01E1E3AA9}" type="parTrans" cxnId="{D97D4F7A-0B59-4E6F-963C-1243C7C4C4F7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0BD75E-FD90-4CC9-9EC7-F5586DA51F30}" type="sibTrans" cxnId="{D97D4F7A-0B59-4E6F-963C-1243C7C4C4F7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FE2D78-7A4B-424B-8483-541280850885}">
      <dgm:prSet phldrT="[Text]"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PSADU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664EDB-7D89-4F50-BEFF-D0234D2A7D53}" type="parTrans" cxnId="{E69F77D7-352B-42B1-803B-5DFF3A98B7B5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29C793-AE18-4B68-8FB7-0B6B71C7BA5F}" type="sibTrans" cxnId="{E69F77D7-352B-42B1-803B-5DFF3A98B7B5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0B4615-A8C2-4E74-B0CE-C3AEA0C98C12}">
      <dgm:prSet phldrT="[Text]"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Outreach Support Service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B706F6-0D4A-4FF6-9B2C-385CE5B36851}" type="parTrans" cxnId="{94CF203C-5E08-4643-AA9B-41AA0A6E2414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B8646C-5EE0-4B67-9869-D1B5BECF86C2}" type="sibTrans" cxnId="{94CF203C-5E08-4643-AA9B-41AA0A6E2414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6181CD-C693-4D47-A654-546998595791}">
      <dgm:prSet phldrT="[Text]"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IMS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50F64F-8C3D-4D11-976F-7CF71D258394}" type="parTrans" cxnId="{F42F0E8C-F724-4DF9-931F-F92FF60DCA3F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193096-EF80-436B-9F7C-3232C18B0F16}" type="sibTrans" cxnId="{F42F0E8C-F724-4DF9-931F-F92FF60DCA3F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7A492F-6D97-49C5-8B1C-B8B8EE20CAD7}">
      <dgm:prSet phldrT="[Text]"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CCC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2C4C83-636B-47CC-9757-8C2AA859C8D6}" type="parTrans" cxnId="{AE55F344-0CF2-4EEC-92EA-6CC19D2A196D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5501E8-A84D-46E7-A95B-6BB9620E8F36}" type="sibTrans" cxnId="{AE55F344-0CF2-4EEC-92EA-6CC19D2A196D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7FEE3B-E6BD-4EB7-8D17-988D370BAA02}">
      <dgm:prSet phldrT="[Text]"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Williamwood Support Service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FC6B86-D402-45DC-B73B-5147CDE95EF2}" type="parTrans" cxnId="{7685FA61-7DB5-4B82-9E3E-F80744C6541F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E27900-CC79-48DF-9194-475B2F43D0B5}" type="sibTrans" cxnId="{7685FA61-7DB5-4B82-9E3E-F80744C6541F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8533CB-BF02-46B2-A101-A69B86840AB5}">
      <dgm:prSet phldrT="[Text]"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IMS (&amp; Outreach)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D2C9DF-3A82-4D47-8712-992D3C52D8B2}" type="parTrans" cxnId="{F403FC47-33CE-40D2-A728-7AC8437D0519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D0ABAD-4860-44C1-993B-AE79DE0C3F60}" type="sibTrans" cxnId="{F403FC47-33CE-40D2-A728-7AC8437D0519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D17615-EDBE-4D87-889E-E51827C05E65}" type="pres">
      <dgm:prSet presAssocID="{57CB607D-2813-4838-A56D-73969447D7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2495175-458B-4E9B-A5DA-BB38BEFE9748}" type="pres">
      <dgm:prSet presAssocID="{57CB607D-2813-4838-A56D-73969447D793}" presName="tSp" presStyleCnt="0"/>
      <dgm:spPr/>
      <dgm:t>
        <a:bodyPr/>
        <a:lstStyle/>
        <a:p>
          <a:endParaRPr lang="en-GB"/>
        </a:p>
      </dgm:t>
    </dgm:pt>
    <dgm:pt modelId="{B6317FDA-9B76-4561-A453-EC5D9D81D66F}" type="pres">
      <dgm:prSet presAssocID="{57CB607D-2813-4838-A56D-73969447D793}" presName="bSp" presStyleCnt="0"/>
      <dgm:spPr/>
      <dgm:t>
        <a:bodyPr/>
        <a:lstStyle/>
        <a:p>
          <a:endParaRPr lang="en-GB"/>
        </a:p>
      </dgm:t>
    </dgm:pt>
    <dgm:pt modelId="{CF2F9B7E-62E8-42A6-89BD-41FB55D835F0}" type="pres">
      <dgm:prSet presAssocID="{57CB607D-2813-4838-A56D-73969447D793}" presName="process" presStyleCnt="0"/>
      <dgm:spPr/>
      <dgm:t>
        <a:bodyPr/>
        <a:lstStyle/>
        <a:p>
          <a:endParaRPr lang="en-GB"/>
        </a:p>
      </dgm:t>
    </dgm:pt>
    <dgm:pt modelId="{CD5FE9EC-064D-46AB-A6AA-0C7DBAEACEB1}" type="pres">
      <dgm:prSet presAssocID="{2653E5BD-B2BF-4132-B8F9-210A256437C6}" presName="composite1" presStyleCnt="0"/>
      <dgm:spPr/>
      <dgm:t>
        <a:bodyPr/>
        <a:lstStyle/>
        <a:p>
          <a:endParaRPr lang="en-GB"/>
        </a:p>
      </dgm:t>
    </dgm:pt>
    <dgm:pt modelId="{1C37989E-3B72-4459-8772-3C132ED4A852}" type="pres">
      <dgm:prSet presAssocID="{2653E5BD-B2BF-4132-B8F9-210A256437C6}" presName="dummyNode1" presStyleLbl="node1" presStyleIdx="0" presStyleCnt="3"/>
      <dgm:spPr/>
      <dgm:t>
        <a:bodyPr/>
        <a:lstStyle/>
        <a:p>
          <a:endParaRPr lang="en-GB"/>
        </a:p>
      </dgm:t>
    </dgm:pt>
    <dgm:pt modelId="{12A5DDBA-D8D4-4CA9-93F1-67CC376428A1}" type="pres">
      <dgm:prSet presAssocID="{2653E5BD-B2BF-4132-B8F9-210A256437C6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225215-A740-4F37-ABBF-CBBC788F2CB4}" type="pres">
      <dgm:prSet presAssocID="{2653E5BD-B2BF-4132-B8F9-210A256437C6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E29F3D-574E-422A-A6A0-96EFD9BC5573}" type="pres">
      <dgm:prSet presAssocID="{2653E5BD-B2BF-4132-B8F9-210A256437C6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4694FC-07D9-4F10-8775-7372AF6DDBF0}" type="pres">
      <dgm:prSet presAssocID="{2653E5BD-B2BF-4132-B8F9-210A256437C6}" presName="connSite1" presStyleCnt="0"/>
      <dgm:spPr/>
      <dgm:t>
        <a:bodyPr/>
        <a:lstStyle/>
        <a:p>
          <a:endParaRPr lang="en-GB"/>
        </a:p>
      </dgm:t>
    </dgm:pt>
    <dgm:pt modelId="{F94FFB75-45B3-4328-A53F-54813A7AEE33}" type="pres">
      <dgm:prSet presAssocID="{8DDC2B8D-75A7-4D3B-8257-CFF6C998BCC3}" presName="Name9" presStyleLbl="sibTrans2D1" presStyleIdx="0" presStyleCnt="2"/>
      <dgm:spPr/>
      <dgm:t>
        <a:bodyPr/>
        <a:lstStyle/>
        <a:p>
          <a:endParaRPr lang="en-GB"/>
        </a:p>
      </dgm:t>
    </dgm:pt>
    <dgm:pt modelId="{D8F8BFDE-0DFA-4C6A-AEF3-FDCAE6DAF643}" type="pres">
      <dgm:prSet presAssocID="{3E901C78-332E-4729-86A0-0D59F03A196C}" presName="composite2" presStyleCnt="0"/>
      <dgm:spPr/>
      <dgm:t>
        <a:bodyPr/>
        <a:lstStyle/>
        <a:p>
          <a:endParaRPr lang="en-GB"/>
        </a:p>
      </dgm:t>
    </dgm:pt>
    <dgm:pt modelId="{78DF759B-BCE7-4D49-BDA5-939FAE67D731}" type="pres">
      <dgm:prSet presAssocID="{3E901C78-332E-4729-86A0-0D59F03A196C}" presName="dummyNode2" presStyleLbl="node1" presStyleIdx="0" presStyleCnt="3"/>
      <dgm:spPr/>
      <dgm:t>
        <a:bodyPr/>
        <a:lstStyle/>
        <a:p>
          <a:endParaRPr lang="en-GB"/>
        </a:p>
      </dgm:t>
    </dgm:pt>
    <dgm:pt modelId="{A2ADEB21-BF96-4533-A274-6C622BA16F2E}" type="pres">
      <dgm:prSet presAssocID="{3E901C78-332E-4729-86A0-0D59F03A196C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62178D-8616-4754-A593-DD698FBF78FF}" type="pres">
      <dgm:prSet presAssocID="{3E901C78-332E-4729-86A0-0D59F03A196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561980-2DC3-439B-BE3B-25D5BFB2F4A4}" type="pres">
      <dgm:prSet presAssocID="{3E901C78-332E-4729-86A0-0D59F03A196C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D14CDB-1B52-46C1-BC00-51338AC5E8F8}" type="pres">
      <dgm:prSet presAssocID="{3E901C78-332E-4729-86A0-0D59F03A196C}" presName="connSite2" presStyleCnt="0"/>
      <dgm:spPr/>
      <dgm:t>
        <a:bodyPr/>
        <a:lstStyle/>
        <a:p>
          <a:endParaRPr lang="en-GB"/>
        </a:p>
      </dgm:t>
    </dgm:pt>
    <dgm:pt modelId="{42836E47-BDA7-44DE-9FCD-A718FB40EF07}" type="pres">
      <dgm:prSet presAssocID="{A1D34A08-A9A6-4F40-B60D-1CD7B4F18A82}" presName="Name18" presStyleLbl="sibTrans2D1" presStyleIdx="1" presStyleCnt="2"/>
      <dgm:spPr/>
      <dgm:t>
        <a:bodyPr/>
        <a:lstStyle/>
        <a:p>
          <a:endParaRPr lang="en-GB"/>
        </a:p>
      </dgm:t>
    </dgm:pt>
    <dgm:pt modelId="{ACC9D5F8-8B14-451C-94CA-73CB0DCECB14}" type="pres">
      <dgm:prSet presAssocID="{9610D75D-D379-4FE2-AADE-FDC8141D64FF}" presName="composite1" presStyleCnt="0"/>
      <dgm:spPr/>
      <dgm:t>
        <a:bodyPr/>
        <a:lstStyle/>
        <a:p>
          <a:endParaRPr lang="en-GB"/>
        </a:p>
      </dgm:t>
    </dgm:pt>
    <dgm:pt modelId="{D4E48611-608A-4661-9C02-9A9DE50B78AD}" type="pres">
      <dgm:prSet presAssocID="{9610D75D-D379-4FE2-AADE-FDC8141D64FF}" presName="dummyNode1" presStyleLbl="node1" presStyleIdx="1" presStyleCnt="3"/>
      <dgm:spPr/>
      <dgm:t>
        <a:bodyPr/>
        <a:lstStyle/>
        <a:p>
          <a:endParaRPr lang="en-GB"/>
        </a:p>
      </dgm:t>
    </dgm:pt>
    <dgm:pt modelId="{3B88EF43-027E-4806-AD46-8E0503B52CDA}" type="pres">
      <dgm:prSet presAssocID="{9610D75D-D379-4FE2-AADE-FDC8141D64FF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6BAF05-8FBA-4915-BC42-8FF761C14668}" type="pres">
      <dgm:prSet presAssocID="{9610D75D-D379-4FE2-AADE-FDC8141D64FF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E807E0-8FF9-4537-901F-7DEB284E5736}" type="pres">
      <dgm:prSet presAssocID="{9610D75D-D379-4FE2-AADE-FDC8141D64FF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B3F076-7293-4D9D-AD21-BE2DA4E71079}" type="pres">
      <dgm:prSet presAssocID="{9610D75D-D379-4FE2-AADE-FDC8141D64FF}" presName="connSite1" presStyleCnt="0"/>
      <dgm:spPr/>
      <dgm:t>
        <a:bodyPr/>
        <a:lstStyle/>
        <a:p>
          <a:endParaRPr lang="en-GB"/>
        </a:p>
      </dgm:t>
    </dgm:pt>
  </dgm:ptLst>
  <dgm:cxnLst>
    <dgm:cxn modelId="{4F2C5915-AB4A-4722-8217-003D9300AAE5}" srcId="{2653E5BD-B2BF-4132-B8F9-210A256437C6}" destId="{592596C2-9DD5-4027-ABA2-62043B3B3A16}" srcOrd="0" destOrd="0" parTransId="{4CF2F8D6-C5FA-41D7-BD8C-FB7A9760CFAA}" sibTransId="{C2717532-B9BA-4006-94B7-544217AE5D49}"/>
    <dgm:cxn modelId="{657DD93D-5E58-4877-8F90-E3CF01E24556}" type="presOf" srcId="{57CB607D-2813-4838-A56D-73969447D793}" destId="{F7D17615-EDBE-4D87-889E-E51827C05E65}" srcOrd="0" destOrd="0" presId="urn:microsoft.com/office/officeart/2005/8/layout/hProcess4"/>
    <dgm:cxn modelId="{0FA2BFE8-7D05-4DCD-9C70-CAA007BCC8FD}" type="presOf" srcId="{2C6181CD-C693-4D47-A654-546998595791}" destId="{4162178D-8616-4754-A593-DD698FBF78FF}" srcOrd="1" destOrd="3" presId="urn:microsoft.com/office/officeart/2005/8/layout/hProcess4"/>
    <dgm:cxn modelId="{7BB276AF-7D36-4FBC-A217-CC5ABFD003C2}" type="presOf" srcId="{54FE2D78-7A4B-424B-8483-541280850885}" destId="{12A5DDBA-D8D4-4CA9-93F1-67CC376428A1}" srcOrd="0" destOrd="3" presId="urn:microsoft.com/office/officeart/2005/8/layout/hProcess4"/>
    <dgm:cxn modelId="{D97D4F7A-0B59-4E6F-963C-1243C7C4C4F7}" srcId="{2653E5BD-B2BF-4132-B8F9-210A256437C6}" destId="{CCDE3B71-2635-406D-AD0E-9651FC8942C3}" srcOrd="2" destOrd="0" parTransId="{6711E243-4568-4DE1-872A-7DB01E1E3AA9}" sibTransId="{5B0BD75E-FD90-4CC9-9EC7-F5586DA51F30}"/>
    <dgm:cxn modelId="{B2948AC7-733A-4DD5-AAEE-5FBB16ECC211}" type="presOf" srcId="{A1D34A08-A9A6-4F40-B60D-1CD7B4F18A82}" destId="{42836E47-BDA7-44DE-9FCD-A718FB40EF07}" srcOrd="0" destOrd="0" presId="urn:microsoft.com/office/officeart/2005/8/layout/hProcess4"/>
    <dgm:cxn modelId="{4BBD2060-5D2B-44E1-8931-DD54E33B7909}" type="presOf" srcId="{2C6181CD-C693-4D47-A654-546998595791}" destId="{A2ADEB21-BF96-4533-A274-6C622BA16F2E}" srcOrd="0" destOrd="3" presId="urn:microsoft.com/office/officeart/2005/8/layout/hProcess4"/>
    <dgm:cxn modelId="{C4D92FB5-0449-4BF9-8AE4-BA4BE53E3A3F}" srcId="{3E901C78-332E-4729-86A0-0D59F03A196C}" destId="{8642CD52-AD03-4269-BD15-A14F70439995}" srcOrd="0" destOrd="0" parTransId="{31A3A48D-97EA-4514-AC7B-4417D6FC416A}" sibTransId="{C1693803-1F9C-4ABB-927B-D81D2443B03C}"/>
    <dgm:cxn modelId="{7685FA61-7DB5-4B82-9E3E-F80744C6541F}" srcId="{9610D75D-D379-4FE2-AADE-FDC8141D64FF}" destId="{A17FEE3B-E6BD-4EB7-8D17-988D370BAA02}" srcOrd="2" destOrd="0" parTransId="{C7FC6B86-D402-45DC-B73B-5147CDE95EF2}" sibTransId="{75E27900-CC79-48DF-9194-475B2F43D0B5}"/>
    <dgm:cxn modelId="{32C23BED-FB31-4D56-A125-E0461F7B56E4}" type="presOf" srcId="{810B4615-A8C2-4E74-B0CE-C3AEA0C98C12}" destId="{A2ADEB21-BF96-4533-A274-6C622BA16F2E}" srcOrd="0" destOrd="1" presId="urn:microsoft.com/office/officeart/2005/8/layout/hProcess4"/>
    <dgm:cxn modelId="{AC00E89A-FD28-4E95-AC62-460865010188}" type="presOf" srcId="{8DDC2B8D-75A7-4D3B-8257-CFF6C998BCC3}" destId="{F94FFB75-45B3-4328-A53F-54813A7AEE33}" srcOrd="0" destOrd="0" presId="urn:microsoft.com/office/officeart/2005/8/layout/hProcess4"/>
    <dgm:cxn modelId="{A7E903E7-04A9-45F7-A1C0-18A2EA743A64}" type="presOf" srcId="{8642CD52-AD03-4269-BD15-A14F70439995}" destId="{4162178D-8616-4754-A593-DD698FBF78FF}" srcOrd="1" destOrd="0" presId="urn:microsoft.com/office/officeart/2005/8/layout/hProcess4"/>
    <dgm:cxn modelId="{70E0A10E-905F-422B-A80D-4C0D849C9516}" type="presOf" srcId="{CCDE3B71-2635-406D-AD0E-9651FC8942C3}" destId="{86225215-A740-4F37-ABBF-CBBC788F2CB4}" srcOrd="1" destOrd="2" presId="urn:microsoft.com/office/officeart/2005/8/layout/hProcess4"/>
    <dgm:cxn modelId="{EB9EE63C-036E-4127-9824-F9504FEA9D83}" srcId="{2653E5BD-B2BF-4132-B8F9-210A256437C6}" destId="{12B4C33B-B73A-490C-8A1F-4345F14492E7}" srcOrd="1" destOrd="0" parTransId="{207B26FB-8053-4411-87C7-BF3933E613F8}" sibTransId="{C117DB66-D456-49AB-AB8C-D6695CB881F7}"/>
    <dgm:cxn modelId="{7B674D99-00BF-4ADE-99F9-6149415016A8}" type="presOf" srcId="{592596C2-9DD5-4027-ABA2-62043B3B3A16}" destId="{12A5DDBA-D8D4-4CA9-93F1-67CC376428A1}" srcOrd="0" destOrd="0" presId="urn:microsoft.com/office/officeart/2005/8/layout/hProcess4"/>
    <dgm:cxn modelId="{1D99BBAE-14C5-4809-9F85-7B1059AE7BE2}" type="presOf" srcId="{12B4C33B-B73A-490C-8A1F-4345F14492E7}" destId="{86225215-A740-4F37-ABBF-CBBC788F2CB4}" srcOrd="1" destOrd="1" presId="urn:microsoft.com/office/officeart/2005/8/layout/hProcess4"/>
    <dgm:cxn modelId="{F403FC47-33CE-40D2-A728-7AC8437D0519}" srcId="{9610D75D-D379-4FE2-AADE-FDC8141D64FF}" destId="{B98533CB-BF02-46B2-A101-A69B86840AB5}" srcOrd="3" destOrd="0" parTransId="{0DD2C9DF-3A82-4D47-8712-992D3C52D8B2}" sibTransId="{02D0ABAD-4860-44C1-993B-AE79DE0C3F60}"/>
    <dgm:cxn modelId="{11F939DB-AB4B-4821-B791-47D07FB36A92}" srcId="{9610D75D-D379-4FE2-AADE-FDC8141D64FF}" destId="{F493467E-0B68-4FC2-A847-0A98447F616E}" srcOrd="1" destOrd="0" parTransId="{3554D511-D7AC-4E3D-9A73-4985C001270B}" sibTransId="{426BC8BD-2F57-45AD-BAD0-AE5C50070658}"/>
    <dgm:cxn modelId="{4AD687D9-2633-4975-B75F-160335BB0168}" srcId="{57CB607D-2813-4838-A56D-73969447D793}" destId="{3E901C78-332E-4729-86A0-0D59F03A196C}" srcOrd="1" destOrd="0" parTransId="{C1E767F1-320D-4B8A-8EF6-3A2F9DCD4C02}" sibTransId="{A1D34A08-A9A6-4F40-B60D-1CD7B4F18A82}"/>
    <dgm:cxn modelId="{3467F5C7-1434-4F98-8DBD-F0F83CF297A3}" type="presOf" srcId="{A17FEE3B-E6BD-4EB7-8D17-988D370BAA02}" destId="{286BAF05-8FBA-4915-BC42-8FF761C14668}" srcOrd="1" destOrd="2" presId="urn:microsoft.com/office/officeart/2005/8/layout/hProcess4"/>
    <dgm:cxn modelId="{8E166692-1437-49E1-BE09-5B0EBBFBDF05}" type="presOf" srcId="{A17FEE3B-E6BD-4EB7-8D17-988D370BAA02}" destId="{3B88EF43-027E-4806-AD46-8E0503B52CDA}" srcOrd="0" destOrd="2" presId="urn:microsoft.com/office/officeart/2005/8/layout/hProcess4"/>
    <dgm:cxn modelId="{F7B0CF7A-CAF3-4B24-B0A0-61D16DCE9AD5}" type="presOf" srcId="{592596C2-9DD5-4027-ABA2-62043B3B3A16}" destId="{86225215-A740-4F37-ABBF-CBBC788F2CB4}" srcOrd="1" destOrd="0" presId="urn:microsoft.com/office/officeart/2005/8/layout/hProcess4"/>
    <dgm:cxn modelId="{EAC10D29-2A88-40D9-849F-DDD35747200C}" type="presOf" srcId="{2653E5BD-B2BF-4132-B8F9-210A256437C6}" destId="{53E29F3D-574E-422A-A6A0-96EFD9BC5573}" srcOrd="0" destOrd="0" presId="urn:microsoft.com/office/officeart/2005/8/layout/hProcess4"/>
    <dgm:cxn modelId="{024E1FB1-3529-4F76-92A3-8C3F9DCD4A06}" type="presOf" srcId="{6C8509A7-2EA0-43DB-AE8F-EE6E7B29541B}" destId="{286BAF05-8FBA-4915-BC42-8FF761C14668}" srcOrd="1" destOrd="0" presId="urn:microsoft.com/office/officeart/2005/8/layout/hProcess4"/>
    <dgm:cxn modelId="{E69F77D7-352B-42B1-803B-5DFF3A98B7B5}" srcId="{2653E5BD-B2BF-4132-B8F9-210A256437C6}" destId="{54FE2D78-7A4B-424B-8483-541280850885}" srcOrd="3" destOrd="0" parTransId="{78664EDB-7D89-4F50-BEFF-D0234D2A7D53}" sibTransId="{DE29C793-AE18-4B68-8FB7-0B6B71C7BA5F}"/>
    <dgm:cxn modelId="{94CF203C-5E08-4643-AA9B-41AA0A6E2414}" srcId="{3E901C78-332E-4729-86A0-0D59F03A196C}" destId="{810B4615-A8C2-4E74-B0CE-C3AEA0C98C12}" srcOrd="1" destOrd="0" parTransId="{EEB706F6-0D4A-4FF6-9B2C-385CE5B36851}" sibTransId="{31B8646C-5EE0-4B67-9869-D1B5BECF86C2}"/>
    <dgm:cxn modelId="{F6376647-CF49-4DAA-B4E0-AB9737EB26AB}" type="presOf" srcId="{B98533CB-BF02-46B2-A101-A69B86840AB5}" destId="{286BAF05-8FBA-4915-BC42-8FF761C14668}" srcOrd="1" destOrd="3" presId="urn:microsoft.com/office/officeart/2005/8/layout/hProcess4"/>
    <dgm:cxn modelId="{DB34ECB4-1BFA-4136-B6AD-0CFF74DA1380}" type="presOf" srcId="{54FE2D78-7A4B-424B-8483-541280850885}" destId="{86225215-A740-4F37-ABBF-CBBC788F2CB4}" srcOrd="1" destOrd="3" presId="urn:microsoft.com/office/officeart/2005/8/layout/hProcess4"/>
    <dgm:cxn modelId="{0C922A1E-F7C9-4ED0-B62F-4EE23C23BC8A}" type="presOf" srcId="{B98533CB-BF02-46B2-A101-A69B86840AB5}" destId="{3B88EF43-027E-4806-AD46-8E0503B52CDA}" srcOrd="0" destOrd="3" presId="urn:microsoft.com/office/officeart/2005/8/layout/hProcess4"/>
    <dgm:cxn modelId="{B45034FE-E69C-441B-A5AA-E5B468F84802}" type="presOf" srcId="{CCDE3B71-2635-406D-AD0E-9651FC8942C3}" destId="{12A5DDBA-D8D4-4CA9-93F1-67CC376428A1}" srcOrd="0" destOrd="2" presId="urn:microsoft.com/office/officeart/2005/8/layout/hProcess4"/>
    <dgm:cxn modelId="{26250F14-824D-4776-951B-5F83F578DC74}" type="presOf" srcId="{12B4C33B-B73A-490C-8A1F-4345F14492E7}" destId="{12A5DDBA-D8D4-4CA9-93F1-67CC376428A1}" srcOrd="0" destOrd="1" presId="urn:microsoft.com/office/officeart/2005/8/layout/hProcess4"/>
    <dgm:cxn modelId="{9EF074A7-137C-4D62-B831-6E6B05D250A3}" type="presOf" srcId="{F493467E-0B68-4FC2-A847-0A98447F616E}" destId="{3B88EF43-027E-4806-AD46-8E0503B52CDA}" srcOrd="0" destOrd="1" presId="urn:microsoft.com/office/officeart/2005/8/layout/hProcess4"/>
    <dgm:cxn modelId="{7BB81D91-E6C8-4765-8759-AED7A7FAF765}" type="presOf" srcId="{810B4615-A8C2-4E74-B0CE-C3AEA0C98C12}" destId="{4162178D-8616-4754-A593-DD698FBF78FF}" srcOrd="1" destOrd="1" presId="urn:microsoft.com/office/officeart/2005/8/layout/hProcess4"/>
    <dgm:cxn modelId="{507E460F-D413-4B33-AE07-862649656888}" type="presOf" srcId="{6C8509A7-2EA0-43DB-AE8F-EE6E7B29541B}" destId="{3B88EF43-027E-4806-AD46-8E0503B52CDA}" srcOrd="0" destOrd="0" presId="urn:microsoft.com/office/officeart/2005/8/layout/hProcess4"/>
    <dgm:cxn modelId="{E5ABBE64-BD14-4FF6-B1F5-E993D4AAE17B}" type="presOf" srcId="{3E901C78-332E-4729-86A0-0D59F03A196C}" destId="{EA561980-2DC3-439B-BE3B-25D5BFB2F4A4}" srcOrd="0" destOrd="0" presId="urn:microsoft.com/office/officeart/2005/8/layout/hProcess4"/>
    <dgm:cxn modelId="{76DCAB85-4615-456F-A050-5DB185315DDC}" type="presOf" srcId="{8642CD52-AD03-4269-BD15-A14F70439995}" destId="{A2ADEB21-BF96-4533-A274-6C622BA16F2E}" srcOrd="0" destOrd="0" presId="urn:microsoft.com/office/officeart/2005/8/layout/hProcess4"/>
    <dgm:cxn modelId="{8E13DB84-2997-4721-8F73-41B31085E86C}" srcId="{57CB607D-2813-4838-A56D-73969447D793}" destId="{2653E5BD-B2BF-4132-B8F9-210A256437C6}" srcOrd="0" destOrd="0" parTransId="{D2CCF3C3-10CF-4AF4-9134-159FDE19A07E}" sibTransId="{8DDC2B8D-75A7-4D3B-8257-CFF6C998BCC3}"/>
    <dgm:cxn modelId="{9D2D7B78-7C87-4FC8-9AD9-F3B13123BE8B}" type="presOf" srcId="{F493467E-0B68-4FC2-A847-0A98447F616E}" destId="{286BAF05-8FBA-4915-BC42-8FF761C14668}" srcOrd="1" destOrd="1" presId="urn:microsoft.com/office/officeart/2005/8/layout/hProcess4"/>
    <dgm:cxn modelId="{51C971A2-B492-412C-BA20-985B1CF9CD00}" srcId="{9610D75D-D379-4FE2-AADE-FDC8141D64FF}" destId="{6C8509A7-2EA0-43DB-AE8F-EE6E7B29541B}" srcOrd="0" destOrd="0" parTransId="{FD2C7E26-6218-473C-8138-A6F74A55D5D9}" sibTransId="{7D1F5726-87FB-4896-B270-D47BA90CACE8}"/>
    <dgm:cxn modelId="{AEBF8A23-9241-4622-938F-9E0DD6D7591E}" type="presOf" srcId="{117A492F-6D97-49C5-8B1C-B8B8EE20CAD7}" destId="{A2ADEB21-BF96-4533-A274-6C622BA16F2E}" srcOrd="0" destOrd="2" presId="urn:microsoft.com/office/officeart/2005/8/layout/hProcess4"/>
    <dgm:cxn modelId="{AE55F344-0CF2-4EEC-92EA-6CC19D2A196D}" srcId="{3E901C78-332E-4729-86A0-0D59F03A196C}" destId="{117A492F-6D97-49C5-8B1C-B8B8EE20CAD7}" srcOrd="2" destOrd="0" parTransId="{CA2C4C83-636B-47CC-9757-8C2AA859C8D6}" sibTransId="{B65501E8-A84D-46E7-A95B-6BB9620E8F36}"/>
    <dgm:cxn modelId="{12CF04F8-DE40-4C8F-88B2-020B84D4D2F6}" type="presOf" srcId="{9610D75D-D379-4FE2-AADE-FDC8141D64FF}" destId="{7EE807E0-8FF9-4537-901F-7DEB284E5736}" srcOrd="0" destOrd="0" presId="urn:microsoft.com/office/officeart/2005/8/layout/hProcess4"/>
    <dgm:cxn modelId="{8ACA5761-10D6-40F3-BFCA-3C867D497856}" type="presOf" srcId="{117A492F-6D97-49C5-8B1C-B8B8EE20CAD7}" destId="{4162178D-8616-4754-A593-DD698FBF78FF}" srcOrd="1" destOrd="2" presId="urn:microsoft.com/office/officeart/2005/8/layout/hProcess4"/>
    <dgm:cxn modelId="{F42F0E8C-F724-4DF9-931F-F92FF60DCA3F}" srcId="{3E901C78-332E-4729-86A0-0D59F03A196C}" destId="{2C6181CD-C693-4D47-A654-546998595791}" srcOrd="3" destOrd="0" parTransId="{0A50F64F-8C3D-4D11-976F-7CF71D258394}" sibTransId="{76193096-EF80-436B-9F7C-3232C18B0F16}"/>
    <dgm:cxn modelId="{CAAD82C2-8972-4FD2-9238-3F73CF9E8A22}" srcId="{57CB607D-2813-4838-A56D-73969447D793}" destId="{9610D75D-D379-4FE2-AADE-FDC8141D64FF}" srcOrd="2" destOrd="0" parTransId="{86AEDDDE-8CAA-4386-B636-88489EB37362}" sibTransId="{DC1D731C-E814-4646-9F4E-29F642151E9A}"/>
    <dgm:cxn modelId="{547963F8-BAB1-4883-A52D-DD90A04A296B}" type="presParOf" srcId="{F7D17615-EDBE-4D87-889E-E51827C05E65}" destId="{22495175-458B-4E9B-A5DA-BB38BEFE9748}" srcOrd="0" destOrd="0" presId="urn:microsoft.com/office/officeart/2005/8/layout/hProcess4"/>
    <dgm:cxn modelId="{2DA3B55E-C232-4F07-902C-CF027220E1C6}" type="presParOf" srcId="{F7D17615-EDBE-4D87-889E-E51827C05E65}" destId="{B6317FDA-9B76-4561-A453-EC5D9D81D66F}" srcOrd="1" destOrd="0" presId="urn:microsoft.com/office/officeart/2005/8/layout/hProcess4"/>
    <dgm:cxn modelId="{D082F26F-C6C6-4679-8A23-0B1F0761156C}" type="presParOf" srcId="{F7D17615-EDBE-4D87-889E-E51827C05E65}" destId="{CF2F9B7E-62E8-42A6-89BD-41FB55D835F0}" srcOrd="2" destOrd="0" presId="urn:microsoft.com/office/officeart/2005/8/layout/hProcess4"/>
    <dgm:cxn modelId="{2963E9E6-25AE-4788-BDBB-1945A076F05D}" type="presParOf" srcId="{CF2F9B7E-62E8-42A6-89BD-41FB55D835F0}" destId="{CD5FE9EC-064D-46AB-A6AA-0C7DBAEACEB1}" srcOrd="0" destOrd="0" presId="urn:microsoft.com/office/officeart/2005/8/layout/hProcess4"/>
    <dgm:cxn modelId="{070117A9-C47A-4152-A5F8-BD5826FA1386}" type="presParOf" srcId="{CD5FE9EC-064D-46AB-A6AA-0C7DBAEACEB1}" destId="{1C37989E-3B72-4459-8772-3C132ED4A852}" srcOrd="0" destOrd="0" presId="urn:microsoft.com/office/officeart/2005/8/layout/hProcess4"/>
    <dgm:cxn modelId="{DB4F6900-E6D4-4D89-9DA7-E7FE039279E6}" type="presParOf" srcId="{CD5FE9EC-064D-46AB-A6AA-0C7DBAEACEB1}" destId="{12A5DDBA-D8D4-4CA9-93F1-67CC376428A1}" srcOrd="1" destOrd="0" presId="urn:microsoft.com/office/officeart/2005/8/layout/hProcess4"/>
    <dgm:cxn modelId="{6AC3B67D-CFD8-4CA2-81B1-CCE3EAA691A5}" type="presParOf" srcId="{CD5FE9EC-064D-46AB-A6AA-0C7DBAEACEB1}" destId="{86225215-A740-4F37-ABBF-CBBC788F2CB4}" srcOrd="2" destOrd="0" presId="urn:microsoft.com/office/officeart/2005/8/layout/hProcess4"/>
    <dgm:cxn modelId="{80B362C1-DD40-4DB7-8005-393A5738C1F9}" type="presParOf" srcId="{CD5FE9EC-064D-46AB-A6AA-0C7DBAEACEB1}" destId="{53E29F3D-574E-422A-A6A0-96EFD9BC5573}" srcOrd="3" destOrd="0" presId="urn:microsoft.com/office/officeart/2005/8/layout/hProcess4"/>
    <dgm:cxn modelId="{FCECB3AE-770E-42FB-B9DC-5040013BB34D}" type="presParOf" srcId="{CD5FE9EC-064D-46AB-A6AA-0C7DBAEACEB1}" destId="{2D4694FC-07D9-4F10-8775-7372AF6DDBF0}" srcOrd="4" destOrd="0" presId="urn:microsoft.com/office/officeart/2005/8/layout/hProcess4"/>
    <dgm:cxn modelId="{CE19EAB5-BC24-422A-A762-9F8A934C99E1}" type="presParOf" srcId="{CF2F9B7E-62E8-42A6-89BD-41FB55D835F0}" destId="{F94FFB75-45B3-4328-A53F-54813A7AEE33}" srcOrd="1" destOrd="0" presId="urn:microsoft.com/office/officeart/2005/8/layout/hProcess4"/>
    <dgm:cxn modelId="{DA1B60FE-B06B-4ABF-A30A-4668B5E6CAFB}" type="presParOf" srcId="{CF2F9B7E-62E8-42A6-89BD-41FB55D835F0}" destId="{D8F8BFDE-0DFA-4C6A-AEF3-FDCAE6DAF643}" srcOrd="2" destOrd="0" presId="urn:microsoft.com/office/officeart/2005/8/layout/hProcess4"/>
    <dgm:cxn modelId="{7F588F29-0377-443E-9123-97005F83AC33}" type="presParOf" srcId="{D8F8BFDE-0DFA-4C6A-AEF3-FDCAE6DAF643}" destId="{78DF759B-BCE7-4D49-BDA5-939FAE67D731}" srcOrd="0" destOrd="0" presId="urn:microsoft.com/office/officeart/2005/8/layout/hProcess4"/>
    <dgm:cxn modelId="{A94A9C92-2771-49B3-9FC8-95FB8C558138}" type="presParOf" srcId="{D8F8BFDE-0DFA-4C6A-AEF3-FDCAE6DAF643}" destId="{A2ADEB21-BF96-4533-A274-6C622BA16F2E}" srcOrd="1" destOrd="0" presId="urn:microsoft.com/office/officeart/2005/8/layout/hProcess4"/>
    <dgm:cxn modelId="{714F623F-1D4B-4205-AD6C-A04EAC099461}" type="presParOf" srcId="{D8F8BFDE-0DFA-4C6A-AEF3-FDCAE6DAF643}" destId="{4162178D-8616-4754-A593-DD698FBF78FF}" srcOrd="2" destOrd="0" presId="urn:microsoft.com/office/officeart/2005/8/layout/hProcess4"/>
    <dgm:cxn modelId="{522C5BB1-9642-4580-9421-F071ED8B369D}" type="presParOf" srcId="{D8F8BFDE-0DFA-4C6A-AEF3-FDCAE6DAF643}" destId="{EA561980-2DC3-439B-BE3B-25D5BFB2F4A4}" srcOrd="3" destOrd="0" presId="urn:microsoft.com/office/officeart/2005/8/layout/hProcess4"/>
    <dgm:cxn modelId="{4E4FF9B6-CA7C-46BB-A82B-ACB39248DF1B}" type="presParOf" srcId="{D8F8BFDE-0DFA-4C6A-AEF3-FDCAE6DAF643}" destId="{9FD14CDB-1B52-46C1-BC00-51338AC5E8F8}" srcOrd="4" destOrd="0" presId="urn:microsoft.com/office/officeart/2005/8/layout/hProcess4"/>
    <dgm:cxn modelId="{79893535-9958-4429-B6D6-4982D8F351DE}" type="presParOf" srcId="{CF2F9B7E-62E8-42A6-89BD-41FB55D835F0}" destId="{42836E47-BDA7-44DE-9FCD-A718FB40EF07}" srcOrd="3" destOrd="0" presId="urn:microsoft.com/office/officeart/2005/8/layout/hProcess4"/>
    <dgm:cxn modelId="{8F6008AF-29FF-4D5E-B728-E186AA1FA896}" type="presParOf" srcId="{CF2F9B7E-62E8-42A6-89BD-41FB55D835F0}" destId="{ACC9D5F8-8B14-451C-94CA-73CB0DCECB14}" srcOrd="4" destOrd="0" presId="urn:microsoft.com/office/officeart/2005/8/layout/hProcess4"/>
    <dgm:cxn modelId="{F7BF17E7-F882-49E6-9688-C8FFFC1535E4}" type="presParOf" srcId="{ACC9D5F8-8B14-451C-94CA-73CB0DCECB14}" destId="{D4E48611-608A-4661-9C02-9A9DE50B78AD}" srcOrd="0" destOrd="0" presId="urn:microsoft.com/office/officeart/2005/8/layout/hProcess4"/>
    <dgm:cxn modelId="{08A47BBD-2A26-4885-A5AC-26DA93E67C07}" type="presParOf" srcId="{ACC9D5F8-8B14-451C-94CA-73CB0DCECB14}" destId="{3B88EF43-027E-4806-AD46-8E0503B52CDA}" srcOrd="1" destOrd="0" presId="urn:microsoft.com/office/officeart/2005/8/layout/hProcess4"/>
    <dgm:cxn modelId="{DA63E0E8-CD51-4433-B5DF-560AEF79D166}" type="presParOf" srcId="{ACC9D5F8-8B14-451C-94CA-73CB0DCECB14}" destId="{286BAF05-8FBA-4915-BC42-8FF761C14668}" srcOrd="2" destOrd="0" presId="urn:microsoft.com/office/officeart/2005/8/layout/hProcess4"/>
    <dgm:cxn modelId="{7A97FF31-CD2F-4AF3-BE40-24C9333EF68F}" type="presParOf" srcId="{ACC9D5F8-8B14-451C-94CA-73CB0DCECB14}" destId="{7EE807E0-8FF9-4537-901F-7DEB284E5736}" srcOrd="3" destOrd="0" presId="urn:microsoft.com/office/officeart/2005/8/layout/hProcess4"/>
    <dgm:cxn modelId="{D2A97062-B198-4D8E-B08C-5775F399F3E7}" type="presParOf" srcId="{ACC9D5F8-8B14-451C-94CA-73CB0DCECB14}" destId="{19B3F076-7293-4D9D-AD21-BE2DA4E7107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4188D9-0EF8-4EDD-A0D8-1A714A936C82}" type="doc">
      <dgm:prSet loTypeId="urn:microsoft.com/office/officeart/2005/8/layout/cycle8" loCatId="cycle" qsTypeId="urn:microsoft.com/office/officeart/2005/8/quickstyle/3d1" qsCatId="3D" csTypeId="urn:microsoft.com/office/officeart/2005/8/colors/accent0_3" csCatId="mainScheme" phldr="1"/>
      <dgm:spPr/>
    </dgm:pt>
    <dgm:pt modelId="{7A2E5CE7-76E6-4457-889A-84B8A947CB94}">
      <dgm:prSet phldrT="[Text]"/>
      <dgm:spPr/>
      <dgm:t>
        <a:bodyPr/>
        <a:lstStyle/>
        <a:p>
          <a:r>
            <a:rPr lang="en-GB" dirty="0" smtClean="0"/>
            <a:t>Social Interaction</a:t>
          </a:r>
          <a:endParaRPr lang="en-GB" dirty="0"/>
        </a:p>
      </dgm:t>
    </dgm:pt>
    <dgm:pt modelId="{7088D945-A1C4-4D0C-BA53-38584395AA18}" type="parTrans" cxnId="{7F645E0F-95BB-4285-86A1-2DE1C8CE677A}">
      <dgm:prSet/>
      <dgm:spPr/>
      <dgm:t>
        <a:bodyPr/>
        <a:lstStyle/>
        <a:p>
          <a:endParaRPr lang="en-GB"/>
        </a:p>
      </dgm:t>
    </dgm:pt>
    <dgm:pt modelId="{5E62EB98-7EE7-43F8-B0FD-EFF9BE05CC5E}" type="sibTrans" cxnId="{7F645E0F-95BB-4285-86A1-2DE1C8CE677A}">
      <dgm:prSet/>
      <dgm:spPr/>
      <dgm:t>
        <a:bodyPr/>
        <a:lstStyle/>
        <a:p>
          <a:endParaRPr lang="en-GB"/>
        </a:p>
      </dgm:t>
    </dgm:pt>
    <dgm:pt modelId="{7C49E1E1-6A39-434C-AA81-648689F99269}">
      <dgm:prSet phldrT="[Text]"/>
      <dgm:spPr/>
      <dgm:t>
        <a:bodyPr/>
        <a:lstStyle/>
        <a:p>
          <a:r>
            <a:rPr lang="en-GB" dirty="0" smtClean="0"/>
            <a:t>Flexibility of Thought</a:t>
          </a:r>
          <a:endParaRPr lang="en-GB" dirty="0"/>
        </a:p>
      </dgm:t>
    </dgm:pt>
    <dgm:pt modelId="{737BD7C2-73B9-4BFE-9B72-EFFCE4CADA73}" type="parTrans" cxnId="{81E8EECC-DEE3-47E9-B081-5F1E2BB95AC8}">
      <dgm:prSet/>
      <dgm:spPr/>
      <dgm:t>
        <a:bodyPr/>
        <a:lstStyle/>
        <a:p>
          <a:endParaRPr lang="en-GB"/>
        </a:p>
      </dgm:t>
    </dgm:pt>
    <dgm:pt modelId="{96E30C00-1E51-4B20-9BA9-1FA56620CDF5}" type="sibTrans" cxnId="{81E8EECC-DEE3-47E9-B081-5F1E2BB95AC8}">
      <dgm:prSet/>
      <dgm:spPr/>
      <dgm:t>
        <a:bodyPr/>
        <a:lstStyle/>
        <a:p>
          <a:endParaRPr lang="en-GB"/>
        </a:p>
      </dgm:t>
    </dgm:pt>
    <dgm:pt modelId="{66FC315B-8B1F-48CF-B453-6BBA2CF1EE04}">
      <dgm:prSet phldrT="[Text]"/>
      <dgm:spPr/>
      <dgm:t>
        <a:bodyPr/>
        <a:lstStyle/>
        <a:p>
          <a:r>
            <a:rPr lang="en-GB" dirty="0" smtClean="0"/>
            <a:t>Language and Communication</a:t>
          </a:r>
          <a:endParaRPr lang="en-GB" dirty="0"/>
        </a:p>
      </dgm:t>
    </dgm:pt>
    <dgm:pt modelId="{D8A1EE9E-DBBA-48FB-8B83-78A58DD02C51}" type="parTrans" cxnId="{28DC929D-DA98-4BB5-89C6-4D8420B1D05E}">
      <dgm:prSet/>
      <dgm:spPr/>
      <dgm:t>
        <a:bodyPr/>
        <a:lstStyle/>
        <a:p>
          <a:endParaRPr lang="en-GB"/>
        </a:p>
      </dgm:t>
    </dgm:pt>
    <dgm:pt modelId="{B2B46299-CE11-4EBF-8234-5B50579730D3}" type="sibTrans" cxnId="{28DC929D-DA98-4BB5-89C6-4D8420B1D05E}">
      <dgm:prSet/>
      <dgm:spPr/>
      <dgm:t>
        <a:bodyPr/>
        <a:lstStyle/>
        <a:p>
          <a:endParaRPr lang="en-GB"/>
        </a:p>
      </dgm:t>
    </dgm:pt>
    <dgm:pt modelId="{D6ABE83D-0996-4435-85E2-FBF8F0535185}" type="pres">
      <dgm:prSet presAssocID="{FE4188D9-0EF8-4EDD-A0D8-1A714A936C82}" presName="compositeShape" presStyleCnt="0">
        <dgm:presLayoutVars>
          <dgm:chMax val="7"/>
          <dgm:dir/>
          <dgm:resizeHandles val="exact"/>
        </dgm:presLayoutVars>
      </dgm:prSet>
      <dgm:spPr/>
    </dgm:pt>
    <dgm:pt modelId="{1871AB3E-1C22-4569-8227-D38CF77C3917}" type="pres">
      <dgm:prSet presAssocID="{FE4188D9-0EF8-4EDD-A0D8-1A714A936C82}" presName="wedge1" presStyleLbl="node1" presStyleIdx="0" presStyleCnt="3"/>
      <dgm:spPr/>
      <dgm:t>
        <a:bodyPr/>
        <a:lstStyle/>
        <a:p>
          <a:endParaRPr lang="en-GB"/>
        </a:p>
      </dgm:t>
    </dgm:pt>
    <dgm:pt modelId="{F4E568AB-2D09-4436-B454-0CD4AD83533D}" type="pres">
      <dgm:prSet presAssocID="{FE4188D9-0EF8-4EDD-A0D8-1A714A936C82}" presName="dummy1a" presStyleCnt="0"/>
      <dgm:spPr/>
    </dgm:pt>
    <dgm:pt modelId="{541F26CE-3278-4A4B-86BB-80D97A6BF5BD}" type="pres">
      <dgm:prSet presAssocID="{FE4188D9-0EF8-4EDD-A0D8-1A714A936C82}" presName="dummy1b" presStyleCnt="0"/>
      <dgm:spPr/>
    </dgm:pt>
    <dgm:pt modelId="{A8C87A5B-CD72-48D0-8576-165342C49308}" type="pres">
      <dgm:prSet presAssocID="{FE4188D9-0EF8-4EDD-A0D8-1A714A936C8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5D5D65-F11F-4C94-8E30-067CD52CDF13}" type="pres">
      <dgm:prSet presAssocID="{FE4188D9-0EF8-4EDD-A0D8-1A714A936C82}" presName="wedge2" presStyleLbl="node1" presStyleIdx="1" presStyleCnt="3"/>
      <dgm:spPr/>
      <dgm:t>
        <a:bodyPr/>
        <a:lstStyle/>
        <a:p>
          <a:endParaRPr lang="en-GB"/>
        </a:p>
      </dgm:t>
    </dgm:pt>
    <dgm:pt modelId="{1426E1A0-7D21-4FC6-AB1F-A7AEE80CDF41}" type="pres">
      <dgm:prSet presAssocID="{FE4188D9-0EF8-4EDD-A0D8-1A714A936C82}" presName="dummy2a" presStyleCnt="0"/>
      <dgm:spPr/>
    </dgm:pt>
    <dgm:pt modelId="{428F555E-650C-4AED-A3CA-0EE95A978294}" type="pres">
      <dgm:prSet presAssocID="{FE4188D9-0EF8-4EDD-A0D8-1A714A936C82}" presName="dummy2b" presStyleCnt="0"/>
      <dgm:spPr/>
    </dgm:pt>
    <dgm:pt modelId="{AAC1DB7E-F49F-4825-BA8C-F1757A063591}" type="pres">
      <dgm:prSet presAssocID="{FE4188D9-0EF8-4EDD-A0D8-1A714A936C8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1E74D9-29CB-4F6C-A297-92505606316B}" type="pres">
      <dgm:prSet presAssocID="{FE4188D9-0EF8-4EDD-A0D8-1A714A936C82}" presName="wedge3" presStyleLbl="node1" presStyleIdx="2" presStyleCnt="3"/>
      <dgm:spPr/>
      <dgm:t>
        <a:bodyPr/>
        <a:lstStyle/>
        <a:p>
          <a:endParaRPr lang="en-GB"/>
        </a:p>
      </dgm:t>
    </dgm:pt>
    <dgm:pt modelId="{7630CFB5-F139-4114-8F4A-E69FABE7516A}" type="pres">
      <dgm:prSet presAssocID="{FE4188D9-0EF8-4EDD-A0D8-1A714A936C82}" presName="dummy3a" presStyleCnt="0"/>
      <dgm:spPr/>
    </dgm:pt>
    <dgm:pt modelId="{B0DC6FCF-0750-42F9-BE33-9C6A641B37AA}" type="pres">
      <dgm:prSet presAssocID="{FE4188D9-0EF8-4EDD-A0D8-1A714A936C82}" presName="dummy3b" presStyleCnt="0"/>
      <dgm:spPr/>
    </dgm:pt>
    <dgm:pt modelId="{33EB0D0F-12DE-4FB2-B5D1-BA6E774EC649}" type="pres">
      <dgm:prSet presAssocID="{FE4188D9-0EF8-4EDD-A0D8-1A714A936C8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EC134E-9F4E-409A-81E1-69598C1F0911}" type="pres">
      <dgm:prSet presAssocID="{5E62EB98-7EE7-43F8-B0FD-EFF9BE05CC5E}" presName="arrowWedge1" presStyleLbl="fgSibTrans2D1" presStyleIdx="0" presStyleCnt="3"/>
      <dgm:spPr/>
    </dgm:pt>
    <dgm:pt modelId="{F7A44314-B574-4198-A450-3F7F23918732}" type="pres">
      <dgm:prSet presAssocID="{96E30C00-1E51-4B20-9BA9-1FA56620CDF5}" presName="arrowWedge2" presStyleLbl="fgSibTrans2D1" presStyleIdx="1" presStyleCnt="3"/>
      <dgm:spPr/>
    </dgm:pt>
    <dgm:pt modelId="{623E12A9-E9FC-43A8-8839-7A5E20E0BD96}" type="pres">
      <dgm:prSet presAssocID="{B2B46299-CE11-4EBF-8234-5B50579730D3}" presName="arrowWedge3" presStyleLbl="fgSibTrans2D1" presStyleIdx="2" presStyleCnt="3"/>
      <dgm:spPr/>
    </dgm:pt>
  </dgm:ptLst>
  <dgm:cxnLst>
    <dgm:cxn modelId="{46E58D11-23BF-471B-8414-05232FD0C406}" type="presOf" srcId="{66FC315B-8B1F-48CF-B453-6BBA2CF1EE04}" destId="{33EB0D0F-12DE-4FB2-B5D1-BA6E774EC649}" srcOrd="1" destOrd="0" presId="urn:microsoft.com/office/officeart/2005/8/layout/cycle8"/>
    <dgm:cxn modelId="{81E8EECC-DEE3-47E9-B081-5F1E2BB95AC8}" srcId="{FE4188D9-0EF8-4EDD-A0D8-1A714A936C82}" destId="{7C49E1E1-6A39-434C-AA81-648689F99269}" srcOrd="1" destOrd="0" parTransId="{737BD7C2-73B9-4BFE-9B72-EFFCE4CADA73}" sibTransId="{96E30C00-1E51-4B20-9BA9-1FA56620CDF5}"/>
    <dgm:cxn modelId="{36AD4E27-172C-4A4C-8452-441938953E5B}" type="presOf" srcId="{66FC315B-8B1F-48CF-B453-6BBA2CF1EE04}" destId="{7E1E74D9-29CB-4F6C-A297-92505606316B}" srcOrd="0" destOrd="0" presId="urn:microsoft.com/office/officeart/2005/8/layout/cycle8"/>
    <dgm:cxn modelId="{236222EA-A3B3-48AF-BDEA-EA18027A65EA}" type="presOf" srcId="{7A2E5CE7-76E6-4457-889A-84B8A947CB94}" destId="{1871AB3E-1C22-4569-8227-D38CF77C3917}" srcOrd="0" destOrd="0" presId="urn:microsoft.com/office/officeart/2005/8/layout/cycle8"/>
    <dgm:cxn modelId="{961A6980-86FD-42A5-985D-ACBF7DEA30E1}" type="presOf" srcId="{7C49E1E1-6A39-434C-AA81-648689F99269}" destId="{795D5D65-F11F-4C94-8E30-067CD52CDF13}" srcOrd="0" destOrd="0" presId="urn:microsoft.com/office/officeart/2005/8/layout/cycle8"/>
    <dgm:cxn modelId="{7F645E0F-95BB-4285-86A1-2DE1C8CE677A}" srcId="{FE4188D9-0EF8-4EDD-A0D8-1A714A936C82}" destId="{7A2E5CE7-76E6-4457-889A-84B8A947CB94}" srcOrd="0" destOrd="0" parTransId="{7088D945-A1C4-4D0C-BA53-38584395AA18}" sibTransId="{5E62EB98-7EE7-43F8-B0FD-EFF9BE05CC5E}"/>
    <dgm:cxn modelId="{28DC929D-DA98-4BB5-89C6-4D8420B1D05E}" srcId="{FE4188D9-0EF8-4EDD-A0D8-1A714A936C82}" destId="{66FC315B-8B1F-48CF-B453-6BBA2CF1EE04}" srcOrd="2" destOrd="0" parTransId="{D8A1EE9E-DBBA-48FB-8B83-78A58DD02C51}" sibTransId="{B2B46299-CE11-4EBF-8234-5B50579730D3}"/>
    <dgm:cxn modelId="{E9067404-52F7-4434-BAEE-D68BEB18C148}" type="presOf" srcId="{FE4188D9-0EF8-4EDD-A0D8-1A714A936C82}" destId="{D6ABE83D-0996-4435-85E2-FBF8F0535185}" srcOrd="0" destOrd="0" presId="urn:microsoft.com/office/officeart/2005/8/layout/cycle8"/>
    <dgm:cxn modelId="{D7C8D2DC-10EF-4A49-84D0-1C1F1F499D53}" type="presOf" srcId="{7C49E1E1-6A39-434C-AA81-648689F99269}" destId="{AAC1DB7E-F49F-4825-BA8C-F1757A063591}" srcOrd="1" destOrd="0" presId="urn:microsoft.com/office/officeart/2005/8/layout/cycle8"/>
    <dgm:cxn modelId="{0239FC20-9B40-4341-8842-98B01B103565}" type="presOf" srcId="{7A2E5CE7-76E6-4457-889A-84B8A947CB94}" destId="{A8C87A5B-CD72-48D0-8576-165342C49308}" srcOrd="1" destOrd="0" presId="urn:microsoft.com/office/officeart/2005/8/layout/cycle8"/>
    <dgm:cxn modelId="{D8C12E97-12B1-461D-B702-1A0B806B29CE}" type="presParOf" srcId="{D6ABE83D-0996-4435-85E2-FBF8F0535185}" destId="{1871AB3E-1C22-4569-8227-D38CF77C3917}" srcOrd="0" destOrd="0" presId="urn:microsoft.com/office/officeart/2005/8/layout/cycle8"/>
    <dgm:cxn modelId="{3E56E435-33A3-49C8-80BD-B4B6ED702596}" type="presParOf" srcId="{D6ABE83D-0996-4435-85E2-FBF8F0535185}" destId="{F4E568AB-2D09-4436-B454-0CD4AD83533D}" srcOrd="1" destOrd="0" presId="urn:microsoft.com/office/officeart/2005/8/layout/cycle8"/>
    <dgm:cxn modelId="{7F32AE53-9D91-4001-9FA6-BD1C8082528C}" type="presParOf" srcId="{D6ABE83D-0996-4435-85E2-FBF8F0535185}" destId="{541F26CE-3278-4A4B-86BB-80D97A6BF5BD}" srcOrd="2" destOrd="0" presId="urn:microsoft.com/office/officeart/2005/8/layout/cycle8"/>
    <dgm:cxn modelId="{9C2C83E5-0F4C-480A-ABE5-FFD1FA77D265}" type="presParOf" srcId="{D6ABE83D-0996-4435-85E2-FBF8F0535185}" destId="{A8C87A5B-CD72-48D0-8576-165342C49308}" srcOrd="3" destOrd="0" presId="urn:microsoft.com/office/officeart/2005/8/layout/cycle8"/>
    <dgm:cxn modelId="{3BF85E52-BAE2-4F04-AB4C-4B24E58B5709}" type="presParOf" srcId="{D6ABE83D-0996-4435-85E2-FBF8F0535185}" destId="{795D5D65-F11F-4C94-8E30-067CD52CDF13}" srcOrd="4" destOrd="0" presId="urn:microsoft.com/office/officeart/2005/8/layout/cycle8"/>
    <dgm:cxn modelId="{AE61FA99-C2F1-4D48-A5DF-4DA35E943A49}" type="presParOf" srcId="{D6ABE83D-0996-4435-85E2-FBF8F0535185}" destId="{1426E1A0-7D21-4FC6-AB1F-A7AEE80CDF41}" srcOrd="5" destOrd="0" presId="urn:microsoft.com/office/officeart/2005/8/layout/cycle8"/>
    <dgm:cxn modelId="{6FEF1B87-6390-47E9-B8D0-27B9179FF68A}" type="presParOf" srcId="{D6ABE83D-0996-4435-85E2-FBF8F0535185}" destId="{428F555E-650C-4AED-A3CA-0EE95A978294}" srcOrd="6" destOrd="0" presId="urn:microsoft.com/office/officeart/2005/8/layout/cycle8"/>
    <dgm:cxn modelId="{D7D3E38F-A481-4D44-84EC-3C140701D0D0}" type="presParOf" srcId="{D6ABE83D-0996-4435-85E2-FBF8F0535185}" destId="{AAC1DB7E-F49F-4825-BA8C-F1757A063591}" srcOrd="7" destOrd="0" presId="urn:microsoft.com/office/officeart/2005/8/layout/cycle8"/>
    <dgm:cxn modelId="{95AA884E-CA07-40DF-8F46-D90F276D4E5E}" type="presParOf" srcId="{D6ABE83D-0996-4435-85E2-FBF8F0535185}" destId="{7E1E74D9-29CB-4F6C-A297-92505606316B}" srcOrd="8" destOrd="0" presId="urn:microsoft.com/office/officeart/2005/8/layout/cycle8"/>
    <dgm:cxn modelId="{3F5DD03D-DF9B-4AB0-9772-23821B553C60}" type="presParOf" srcId="{D6ABE83D-0996-4435-85E2-FBF8F0535185}" destId="{7630CFB5-F139-4114-8F4A-E69FABE7516A}" srcOrd="9" destOrd="0" presId="urn:microsoft.com/office/officeart/2005/8/layout/cycle8"/>
    <dgm:cxn modelId="{716324C5-CE99-42B8-9296-F78C78E52D5C}" type="presParOf" srcId="{D6ABE83D-0996-4435-85E2-FBF8F0535185}" destId="{B0DC6FCF-0750-42F9-BE33-9C6A641B37AA}" srcOrd="10" destOrd="0" presId="urn:microsoft.com/office/officeart/2005/8/layout/cycle8"/>
    <dgm:cxn modelId="{74E64E62-8CD0-4F16-A133-A3B2236DF8D5}" type="presParOf" srcId="{D6ABE83D-0996-4435-85E2-FBF8F0535185}" destId="{33EB0D0F-12DE-4FB2-B5D1-BA6E774EC649}" srcOrd="11" destOrd="0" presId="urn:microsoft.com/office/officeart/2005/8/layout/cycle8"/>
    <dgm:cxn modelId="{CA42469C-55EA-498B-BAE2-6273366414D5}" type="presParOf" srcId="{D6ABE83D-0996-4435-85E2-FBF8F0535185}" destId="{BDEC134E-9F4E-409A-81E1-69598C1F0911}" srcOrd="12" destOrd="0" presId="urn:microsoft.com/office/officeart/2005/8/layout/cycle8"/>
    <dgm:cxn modelId="{B77E5C4E-EE13-4F06-898D-A3A9452E0BF4}" type="presParOf" srcId="{D6ABE83D-0996-4435-85E2-FBF8F0535185}" destId="{F7A44314-B574-4198-A450-3F7F23918732}" srcOrd="13" destOrd="0" presId="urn:microsoft.com/office/officeart/2005/8/layout/cycle8"/>
    <dgm:cxn modelId="{916876CA-8F9B-44F1-B493-34CCC67DC10C}" type="presParOf" srcId="{D6ABE83D-0996-4435-85E2-FBF8F0535185}" destId="{623E12A9-E9FC-43A8-8839-7A5E20E0BD9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602045-424E-4785-B9B2-E3830E1224BF}" type="doc">
      <dgm:prSet loTypeId="urn:microsoft.com/office/officeart/2005/8/layout/cycle8" loCatId="cycle" qsTypeId="urn:microsoft.com/office/officeart/2005/8/quickstyle/3d1" qsCatId="3D" csTypeId="urn:microsoft.com/office/officeart/2005/8/colors/accent0_3" csCatId="mainScheme" phldr="1"/>
      <dgm:spPr/>
    </dgm:pt>
    <dgm:pt modelId="{9714693C-4BB3-4415-A749-DA6A6E1406DD}">
      <dgm:prSet phldrT="[Text]"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Pragmatic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055F0C-70AA-4E5B-9FE1-B4283BD7647D}" type="parTrans" cxnId="{0EE904D4-FC4E-482F-8AAD-43DF0534CF28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A7E0AD-5247-4115-8344-F118DDEEA647}" type="sibTrans" cxnId="{0EE904D4-FC4E-482F-8AAD-43DF0534CF28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0BCDA8-EB12-46CC-8839-5B753BEEAECB}">
      <dgm:prSet phldrT="[Text]"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Literal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F6F373-6FB9-4E06-8F34-F3AEDC64E6CD}" type="parTrans" cxnId="{5FDC6520-2B01-43CB-9C34-D53513B00C25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64E85A-4612-4DE0-A3B5-0D86D57D2BEB}" type="sibTrans" cxnId="{5FDC6520-2B01-43CB-9C34-D53513B00C25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3A589C-F469-44EE-A112-9A19BAC7F666}">
      <dgm:prSet phldrT="[Text]"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Semantic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3AB142-7850-456E-9978-FCF0A3D1E875}" type="parTrans" cxnId="{99E21312-5CA9-4D2A-B489-79782AADA401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637F46-DC1E-4FE0-ACF7-12B6D1AC9F91}" type="sibTrans" cxnId="{99E21312-5CA9-4D2A-B489-79782AADA401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C620FA-F2FF-48BA-8FA8-E6853F6AFA92}" type="pres">
      <dgm:prSet presAssocID="{00602045-424E-4785-B9B2-E3830E1224BF}" presName="compositeShape" presStyleCnt="0">
        <dgm:presLayoutVars>
          <dgm:chMax val="7"/>
          <dgm:dir/>
          <dgm:resizeHandles val="exact"/>
        </dgm:presLayoutVars>
      </dgm:prSet>
      <dgm:spPr/>
    </dgm:pt>
    <dgm:pt modelId="{569E35AF-70ED-4E26-9BFC-7963481B5871}" type="pres">
      <dgm:prSet presAssocID="{00602045-424E-4785-B9B2-E3830E1224BF}" presName="wedge1" presStyleLbl="node1" presStyleIdx="0" presStyleCnt="3"/>
      <dgm:spPr/>
      <dgm:t>
        <a:bodyPr/>
        <a:lstStyle/>
        <a:p>
          <a:endParaRPr lang="en-GB"/>
        </a:p>
      </dgm:t>
    </dgm:pt>
    <dgm:pt modelId="{02F1FDC8-B93F-46B4-9AB2-DA9FD3148B2D}" type="pres">
      <dgm:prSet presAssocID="{00602045-424E-4785-B9B2-E3830E1224BF}" presName="dummy1a" presStyleCnt="0"/>
      <dgm:spPr/>
    </dgm:pt>
    <dgm:pt modelId="{20FB3187-4798-46BB-B96B-0B39BF40E152}" type="pres">
      <dgm:prSet presAssocID="{00602045-424E-4785-B9B2-E3830E1224BF}" presName="dummy1b" presStyleCnt="0"/>
      <dgm:spPr/>
    </dgm:pt>
    <dgm:pt modelId="{4D037877-B00A-40CC-9467-11BE5F049E02}" type="pres">
      <dgm:prSet presAssocID="{00602045-424E-4785-B9B2-E3830E1224B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B6F526-176A-4844-B783-D3AE3B6F9E62}" type="pres">
      <dgm:prSet presAssocID="{00602045-424E-4785-B9B2-E3830E1224BF}" presName="wedge2" presStyleLbl="node1" presStyleIdx="1" presStyleCnt="3"/>
      <dgm:spPr/>
      <dgm:t>
        <a:bodyPr/>
        <a:lstStyle/>
        <a:p>
          <a:endParaRPr lang="en-GB"/>
        </a:p>
      </dgm:t>
    </dgm:pt>
    <dgm:pt modelId="{774E26FB-92D2-484B-B91C-B9B7827D6BF7}" type="pres">
      <dgm:prSet presAssocID="{00602045-424E-4785-B9B2-E3830E1224BF}" presName="dummy2a" presStyleCnt="0"/>
      <dgm:spPr/>
    </dgm:pt>
    <dgm:pt modelId="{BE650F27-FA61-41D8-9099-15BA9AEC6FD0}" type="pres">
      <dgm:prSet presAssocID="{00602045-424E-4785-B9B2-E3830E1224BF}" presName="dummy2b" presStyleCnt="0"/>
      <dgm:spPr/>
    </dgm:pt>
    <dgm:pt modelId="{64FF4E60-9D19-4594-91E5-5297501F0373}" type="pres">
      <dgm:prSet presAssocID="{00602045-424E-4785-B9B2-E3830E1224B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372BAF-C79E-47C9-866F-0BB169BBF8CF}" type="pres">
      <dgm:prSet presAssocID="{00602045-424E-4785-B9B2-E3830E1224BF}" presName="wedge3" presStyleLbl="node1" presStyleIdx="2" presStyleCnt="3"/>
      <dgm:spPr/>
      <dgm:t>
        <a:bodyPr/>
        <a:lstStyle/>
        <a:p>
          <a:endParaRPr lang="en-GB"/>
        </a:p>
      </dgm:t>
    </dgm:pt>
    <dgm:pt modelId="{4729B03C-B09A-4814-9C7F-10804FF55E87}" type="pres">
      <dgm:prSet presAssocID="{00602045-424E-4785-B9B2-E3830E1224BF}" presName="dummy3a" presStyleCnt="0"/>
      <dgm:spPr/>
    </dgm:pt>
    <dgm:pt modelId="{33F16C2D-EE66-4685-950F-BB961C2ACF5D}" type="pres">
      <dgm:prSet presAssocID="{00602045-424E-4785-B9B2-E3830E1224BF}" presName="dummy3b" presStyleCnt="0"/>
      <dgm:spPr/>
    </dgm:pt>
    <dgm:pt modelId="{9F32DE95-E14F-43E4-ADC0-ABC7AF58F51E}" type="pres">
      <dgm:prSet presAssocID="{00602045-424E-4785-B9B2-E3830E1224B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E6CAA3-8189-4BB8-8218-D74D4637147B}" type="pres">
      <dgm:prSet presAssocID="{29A7E0AD-5247-4115-8344-F118DDEEA647}" presName="arrowWedge1" presStyleLbl="fgSibTrans2D1" presStyleIdx="0" presStyleCnt="3"/>
      <dgm:spPr/>
    </dgm:pt>
    <dgm:pt modelId="{A56C7CCC-A517-414D-883B-9B0341B18EA2}" type="pres">
      <dgm:prSet presAssocID="{FA64E85A-4612-4DE0-A3B5-0D86D57D2BEB}" presName="arrowWedge2" presStyleLbl="fgSibTrans2D1" presStyleIdx="1" presStyleCnt="3"/>
      <dgm:spPr/>
    </dgm:pt>
    <dgm:pt modelId="{DFAACEB0-ABA5-4D36-921C-9C7DCEB3A410}" type="pres">
      <dgm:prSet presAssocID="{F0637F46-DC1E-4FE0-ACF7-12B6D1AC9F91}" presName="arrowWedge3" presStyleLbl="fgSibTrans2D1" presStyleIdx="2" presStyleCnt="3"/>
      <dgm:spPr/>
    </dgm:pt>
  </dgm:ptLst>
  <dgm:cxnLst>
    <dgm:cxn modelId="{7D9E2B3E-2155-426C-87AF-F04590A3B1CC}" type="presOf" srcId="{9A3A589C-F469-44EE-A112-9A19BAC7F666}" destId="{C5372BAF-C79E-47C9-866F-0BB169BBF8CF}" srcOrd="0" destOrd="0" presId="urn:microsoft.com/office/officeart/2005/8/layout/cycle8"/>
    <dgm:cxn modelId="{39248944-27B2-4C4A-BF56-C5CC102B09EA}" type="presOf" srcId="{00602045-424E-4785-B9B2-E3830E1224BF}" destId="{2CC620FA-F2FF-48BA-8FA8-E6853F6AFA92}" srcOrd="0" destOrd="0" presId="urn:microsoft.com/office/officeart/2005/8/layout/cycle8"/>
    <dgm:cxn modelId="{99E21312-5CA9-4D2A-B489-79782AADA401}" srcId="{00602045-424E-4785-B9B2-E3830E1224BF}" destId="{9A3A589C-F469-44EE-A112-9A19BAC7F666}" srcOrd="2" destOrd="0" parTransId="{D93AB142-7850-456E-9978-FCF0A3D1E875}" sibTransId="{F0637F46-DC1E-4FE0-ACF7-12B6D1AC9F91}"/>
    <dgm:cxn modelId="{D1DCFA74-3C19-4F7E-9854-D50292A7F7F9}" type="presOf" srcId="{9714693C-4BB3-4415-A749-DA6A6E1406DD}" destId="{4D037877-B00A-40CC-9467-11BE5F049E02}" srcOrd="1" destOrd="0" presId="urn:microsoft.com/office/officeart/2005/8/layout/cycle8"/>
    <dgm:cxn modelId="{4365598A-5026-40F0-ACA7-CB7957885240}" type="presOf" srcId="{580BCDA8-EB12-46CC-8839-5B753BEEAECB}" destId="{06B6F526-176A-4844-B783-D3AE3B6F9E62}" srcOrd="0" destOrd="0" presId="urn:microsoft.com/office/officeart/2005/8/layout/cycle8"/>
    <dgm:cxn modelId="{7A40F1C9-397D-45EE-A57E-BD4F256F405D}" type="presOf" srcId="{9A3A589C-F469-44EE-A112-9A19BAC7F666}" destId="{9F32DE95-E14F-43E4-ADC0-ABC7AF58F51E}" srcOrd="1" destOrd="0" presId="urn:microsoft.com/office/officeart/2005/8/layout/cycle8"/>
    <dgm:cxn modelId="{089840E3-2A15-4747-AD98-A772BA9C8FED}" type="presOf" srcId="{580BCDA8-EB12-46CC-8839-5B753BEEAECB}" destId="{64FF4E60-9D19-4594-91E5-5297501F0373}" srcOrd="1" destOrd="0" presId="urn:microsoft.com/office/officeart/2005/8/layout/cycle8"/>
    <dgm:cxn modelId="{0EE904D4-FC4E-482F-8AAD-43DF0534CF28}" srcId="{00602045-424E-4785-B9B2-E3830E1224BF}" destId="{9714693C-4BB3-4415-A749-DA6A6E1406DD}" srcOrd="0" destOrd="0" parTransId="{A4055F0C-70AA-4E5B-9FE1-B4283BD7647D}" sibTransId="{29A7E0AD-5247-4115-8344-F118DDEEA647}"/>
    <dgm:cxn modelId="{F956D028-148C-47B9-8427-7278B89E772E}" type="presOf" srcId="{9714693C-4BB3-4415-A749-DA6A6E1406DD}" destId="{569E35AF-70ED-4E26-9BFC-7963481B5871}" srcOrd="0" destOrd="0" presId="urn:microsoft.com/office/officeart/2005/8/layout/cycle8"/>
    <dgm:cxn modelId="{5FDC6520-2B01-43CB-9C34-D53513B00C25}" srcId="{00602045-424E-4785-B9B2-E3830E1224BF}" destId="{580BCDA8-EB12-46CC-8839-5B753BEEAECB}" srcOrd="1" destOrd="0" parTransId="{43F6F373-6FB9-4E06-8F34-F3AEDC64E6CD}" sibTransId="{FA64E85A-4612-4DE0-A3B5-0D86D57D2BEB}"/>
    <dgm:cxn modelId="{207F47E1-5C3C-47F9-BED1-D261FBC24200}" type="presParOf" srcId="{2CC620FA-F2FF-48BA-8FA8-E6853F6AFA92}" destId="{569E35AF-70ED-4E26-9BFC-7963481B5871}" srcOrd="0" destOrd="0" presId="urn:microsoft.com/office/officeart/2005/8/layout/cycle8"/>
    <dgm:cxn modelId="{2BC11CCE-BBEE-492D-BEF7-97FA59724E06}" type="presParOf" srcId="{2CC620FA-F2FF-48BA-8FA8-E6853F6AFA92}" destId="{02F1FDC8-B93F-46B4-9AB2-DA9FD3148B2D}" srcOrd="1" destOrd="0" presId="urn:microsoft.com/office/officeart/2005/8/layout/cycle8"/>
    <dgm:cxn modelId="{0E85CF95-699A-4526-B34A-66EF621B556A}" type="presParOf" srcId="{2CC620FA-F2FF-48BA-8FA8-E6853F6AFA92}" destId="{20FB3187-4798-46BB-B96B-0B39BF40E152}" srcOrd="2" destOrd="0" presId="urn:microsoft.com/office/officeart/2005/8/layout/cycle8"/>
    <dgm:cxn modelId="{5B515E42-17E7-457A-8B36-F2E71DB1AD5D}" type="presParOf" srcId="{2CC620FA-F2FF-48BA-8FA8-E6853F6AFA92}" destId="{4D037877-B00A-40CC-9467-11BE5F049E02}" srcOrd="3" destOrd="0" presId="urn:microsoft.com/office/officeart/2005/8/layout/cycle8"/>
    <dgm:cxn modelId="{290698E8-FAC8-4877-9937-5DB21A4D569C}" type="presParOf" srcId="{2CC620FA-F2FF-48BA-8FA8-E6853F6AFA92}" destId="{06B6F526-176A-4844-B783-D3AE3B6F9E62}" srcOrd="4" destOrd="0" presId="urn:microsoft.com/office/officeart/2005/8/layout/cycle8"/>
    <dgm:cxn modelId="{EAB2BAEA-821D-424B-BBA8-CAFEBE1B8F67}" type="presParOf" srcId="{2CC620FA-F2FF-48BA-8FA8-E6853F6AFA92}" destId="{774E26FB-92D2-484B-B91C-B9B7827D6BF7}" srcOrd="5" destOrd="0" presId="urn:microsoft.com/office/officeart/2005/8/layout/cycle8"/>
    <dgm:cxn modelId="{4894ABE7-04C2-4625-A22B-819B924D975D}" type="presParOf" srcId="{2CC620FA-F2FF-48BA-8FA8-E6853F6AFA92}" destId="{BE650F27-FA61-41D8-9099-15BA9AEC6FD0}" srcOrd="6" destOrd="0" presId="urn:microsoft.com/office/officeart/2005/8/layout/cycle8"/>
    <dgm:cxn modelId="{A260E970-491C-4C4E-8476-6DDBAC7EA189}" type="presParOf" srcId="{2CC620FA-F2FF-48BA-8FA8-E6853F6AFA92}" destId="{64FF4E60-9D19-4594-91E5-5297501F0373}" srcOrd="7" destOrd="0" presId="urn:microsoft.com/office/officeart/2005/8/layout/cycle8"/>
    <dgm:cxn modelId="{0D1C956C-85DA-40E8-8F60-0DB1CA94CBDA}" type="presParOf" srcId="{2CC620FA-F2FF-48BA-8FA8-E6853F6AFA92}" destId="{C5372BAF-C79E-47C9-866F-0BB169BBF8CF}" srcOrd="8" destOrd="0" presId="urn:microsoft.com/office/officeart/2005/8/layout/cycle8"/>
    <dgm:cxn modelId="{81CEC03B-7648-4D08-A322-E41F278770F7}" type="presParOf" srcId="{2CC620FA-F2FF-48BA-8FA8-E6853F6AFA92}" destId="{4729B03C-B09A-4814-9C7F-10804FF55E87}" srcOrd="9" destOrd="0" presId="urn:microsoft.com/office/officeart/2005/8/layout/cycle8"/>
    <dgm:cxn modelId="{6E325A6A-AE4F-4CB0-B2D8-ABFAAB905777}" type="presParOf" srcId="{2CC620FA-F2FF-48BA-8FA8-E6853F6AFA92}" destId="{33F16C2D-EE66-4685-950F-BB961C2ACF5D}" srcOrd="10" destOrd="0" presId="urn:microsoft.com/office/officeart/2005/8/layout/cycle8"/>
    <dgm:cxn modelId="{D3404FCE-ED26-40BF-B4DF-BE334293988E}" type="presParOf" srcId="{2CC620FA-F2FF-48BA-8FA8-E6853F6AFA92}" destId="{9F32DE95-E14F-43E4-ADC0-ABC7AF58F51E}" srcOrd="11" destOrd="0" presId="urn:microsoft.com/office/officeart/2005/8/layout/cycle8"/>
    <dgm:cxn modelId="{3D340E09-FBE3-4CE3-A8AD-2D5A09098398}" type="presParOf" srcId="{2CC620FA-F2FF-48BA-8FA8-E6853F6AFA92}" destId="{B7E6CAA3-8189-4BB8-8218-D74D4637147B}" srcOrd="12" destOrd="0" presId="urn:microsoft.com/office/officeart/2005/8/layout/cycle8"/>
    <dgm:cxn modelId="{C37404B0-0F34-408D-BC83-6F9FB04BBF11}" type="presParOf" srcId="{2CC620FA-F2FF-48BA-8FA8-E6853F6AFA92}" destId="{A56C7CCC-A517-414D-883B-9B0341B18EA2}" srcOrd="13" destOrd="0" presId="urn:microsoft.com/office/officeart/2005/8/layout/cycle8"/>
    <dgm:cxn modelId="{0665B0CB-182A-4AB1-B9C3-BECE599DF58E}" type="presParOf" srcId="{2CC620FA-F2FF-48BA-8FA8-E6853F6AFA92}" destId="{DFAACEB0-ABA5-4D36-921C-9C7DCEB3A41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9823A4-60C5-4595-B6BD-0A2C7FE356B0}" type="doc">
      <dgm:prSet loTypeId="urn:microsoft.com/office/officeart/2005/8/layout/cycle8" loCatId="cycle" qsTypeId="urn:microsoft.com/office/officeart/2005/8/quickstyle/3d1" qsCatId="3D" csTypeId="urn:microsoft.com/office/officeart/2005/8/colors/accent0_3" csCatId="mainScheme" phldr="1"/>
      <dgm:spPr/>
    </dgm:pt>
    <dgm:pt modelId="{90849616-1525-4787-97FD-482D0059D70C}">
      <dgm:prSet phldrT="[Text]"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Friendships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C5569F-DB09-4B6B-A2F0-FBB947A2CB90}" type="parTrans" cxnId="{48594F94-6E5F-46D6-A10D-DA00626BA0F5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6EC35A-394B-4DA3-B418-ECC4C1526C57}" type="sibTrans" cxnId="{48594F94-6E5F-46D6-A10D-DA00626BA0F5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6E877B-A414-419D-9396-17F3EB670F52}">
      <dgm:prSet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Social Cues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1EE805-5A02-4DC8-9D5E-C8396B282E46}" type="parTrans" cxnId="{9F6BA2D9-3BA6-44AA-8912-A80F065CF9EB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0BAC89-E044-4710-ABAF-F0DBA4041615}" type="sibTrans" cxnId="{9F6BA2D9-3BA6-44AA-8912-A80F065CF9EB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9881BD-C2F3-4613-9037-BE65FA6D6FD8}">
      <dgm:prSet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Social Conventions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CE8C76-F031-46E3-AEFE-4B70D3820C0A}" type="parTrans" cxnId="{AF95808C-7D87-4480-A8FB-D3B18E37EC29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D9C027-B62C-486E-81B7-B49AD55F9848}" type="sibTrans" cxnId="{AF95808C-7D87-4480-A8FB-D3B18E37EC29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E96511-62E2-4A67-94ED-3D0E1975B107}">
      <dgm:prSet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Body Language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1856CE-A950-4078-A2BE-BBFDFAE4B5F2}" type="parTrans" cxnId="{622FDE9A-D3FF-4CBF-930B-F12048AA1281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FA7FA1-387B-4088-8949-2922481DE7B8}" type="sibTrans" cxnId="{622FDE9A-D3FF-4CBF-930B-F12048AA1281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5817BA-753A-4458-9FCA-6003D962DB01}">
      <dgm:prSet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Empathy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AE236C-1805-4E79-BE1A-45F461D8924B}" type="parTrans" cxnId="{01D1B817-81D5-48C2-B0F9-9ACA9198FC1A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36B586-6829-4BB2-B394-5B0786578FED}" type="sibTrans" cxnId="{01D1B817-81D5-48C2-B0F9-9ACA9198FC1A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610B82-E89D-4804-98E8-6B3E4ADE54A4}" type="pres">
      <dgm:prSet presAssocID="{5D9823A4-60C5-4595-B6BD-0A2C7FE356B0}" presName="compositeShape" presStyleCnt="0">
        <dgm:presLayoutVars>
          <dgm:chMax val="7"/>
          <dgm:dir/>
          <dgm:resizeHandles val="exact"/>
        </dgm:presLayoutVars>
      </dgm:prSet>
      <dgm:spPr/>
    </dgm:pt>
    <dgm:pt modelId="{FAC467DC-2A8D-4F30-983C-EA35E4B9548A}" type="pres">
      <dgm:prSet presAssocID="{5D9823A4-60C5-4595-B6BD-0A2C7FE356B0}" presName="wedge1" presStyleLbl="node1" presStyleIdx="0" presStyleCnt="5"/>
      <dgm:spPr/>
      <dgm:t>
        <a:bodyPr/>
        <a:lstStyle/>
        <a:p>
          <a:endParaRPr lang="en-GB"/>
        </a:p>
      </dgm:t>
    </dgm:pt>
    <dgm:pt modelId="{0CF08FDB-C0BF-4EDE-B4A6-48963DB7E5F5}" type="pres">
      <dgm:prSet presAssocID="{5D9823A4-60C5-4595-B6BD-0A2C7FE356B0}" presName="dummy1a" presStyleCnt="0"/>
      <dgm:spPr/>
    </dgm:pt>
    <dgm:pt modelId="{3144909F-212B-4156-9AA5-6643AEC87432}" type="pres">
      <dgm:prSet presAssocID="{5D9823A4-60C5-4595-B6BD-0A2C7FE356B0}" presName="dummy1b" presStyleCnt="0"/>
      <dgm:spPr/>
    </dgm:pt>
    <dgm:pt modelId="{D280D700-86FE-4BA0-87A6-502B84120BF4}" type="pres">
      <dgm:prSet presAssocID="{5D9823A4-60C5-4595-B6BD-0A2C7FE356B0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B5E894-AB23-4D1C-B965-7955C2E1A617}" type="pres">
      <dgm:prSet presAssocID="{5D9823A4-60C5-4595-B6BD-0A2C7FE356B0}" presName="wedge2" presStyleLbl="node1" presStyleIdx="1" presStyleCnt="5"/>
      <dgm:spPr/>
      <dgm:t>
        <a:bodyPr/>
        <a:lstStyle/>
        <a:p>
          <a:endParaRPr lang="en-GB"/>
        </a:p>
      </dgm:t>
    </dgm:pt>
    <dgm:pt modelId="{D2B8D919-C3A0-4710-94DB-5CF4204A1B1D}" type="pres">
      <dgm:prSet presAssocID="{5D9823A4-60C5-4595-B6BD-0A2C7FE356B0}" presName="dummy2a" presStyleCnt="0"/>
      <dgm:spPr/>
    </dgm:pt>
    <dgm:pt modelId="{1049F30C-66AA-4652-BBB5-ADAF464B3F1A}" type="pres">
      <dgm:prSet presAssocID="{5D9823A4-60C5-4595-B6BD-0A2C7FE356B0}" presName="dummy2b" presStyleCnt="0"/>
      <dgm:spPr/>
    </dgm:pt>
    <dgm:pt modelId="{73CA5B1C-728D-4C80-A93E-10536AD5CEDB}" type="pres">
      <dgm:prSet presAssocID="{5D9823A4-60C5-4595-B6BD-0A2C7FE356B0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F67B6C-D773-4FCD-B09A-AFC16266D8BB}" type="pres">
      <dgm:prSet presAssocID="{5D9823A4-60C5-4595-B6BD-0A2C7FE356B0}" presName="wedge3" presStyleLbl="node1" presStyleIdx="2" presStyleCnt="5"/>
      <dgm:spPr/>
      <dgm:t>
        <a:bodyPr/>
        <a:lstStyle/>
        <a:p>
          <a:endParaRPr lang="en-GB"/>
        </a:p>
      </dgm:t>
    </dgm:pt>
    <dgm:pt modelId="{AE82D46A-50E9-40FC-BECF-6F0B0337C1CE}" type="pres">
      <dgm:prSet presAssocID="{5D9823A4-60C5-4595-B6BD-0A2C7FE356B0}" presName="dummy3a" presStyleCnt="0"/>
      <dgm:spPr/>
    </dgm:pt>
    <dgm:pt modelId="{3FFAE123-59DE-4523-82BD-822EB432D4C7}" type="pres">
      <dgm:prSet presAssocID="{5D9823A4-60C5-4595-B6BD-0A2C7FE356B0}" presName="dummy3b" presStyleCnt="0"/>
      <dgm:spPr/>
    </dgm:pt>
    <dgm:pt modelId="{8AAC50D6-83D0-45D0-8B3A-D3FF8FF39EF0}" type="pres">
      <dgm:prSet presAssocID="{5D9823A4-60C5-4595-B6BD-0A2C7FE356B0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A8660F-31EC-4B1D-9503-3992DD862E88}" type="pres">
      <dgm:prSet presAssocID="{5D9823A4-60C5-4595-B6BD-0A2C7FE356B0}" presName="wedge4" presStyleLbl="node1" presStyleIdx="3" presStyleCnt="5"/>
      <dgm:spPr/>
      <dgm:t>
        <a:bodyPr/>
        <a:lstStyle/>
        <a:p>
          <a:endParaRPr lang="en-GB"/>
        </a:p>
      </dgm:t>
    </dgm:pt>
    <dgm:pt modelId="{FC396FCD-1201-4E7A-A16A-8B02DA759293}" type="pres">
      <dgm:prSet presAssocID="{5D9823A4-60C5-4595-B6BD-0A2C7FE356B0}" presName="dummy4a" presStyleCnt="0"/>
      <dgm:spPr/>
    </dgm:pt>
    <dgm:pt modelId="{94BF54A7-5512-4228-ACEB-EE8A77E22780}" type="pres">
      <dgm:prSet presAssocID="{5D9823A4-60C5-4595-B6BD-0A2C7FE356B0}" presName="dummy4b" presStyleCnt="0"/>
      <dgm:spPr/>
    </dgm:pt>
    <dgm:pt modelId="{70DAB548-CA27-4FB1-B671-312187852B32}" type="pres">
      <dgm:prSet presAssocID="{5D9823A4-60C5-4595-B6BD-0A2C7FE356B0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299868-857A-4BF1-B7E9-6EB4869F80B1}" type="pres">
      <dgm:prSet presAssocID="{5D9823A4-60C5-4595-B6BD-0A2C7FE356B0}" presName="wedge5" presStyleLbl="node1" presStyleIdx="4" presStyleCnt="5"/>
      <dgm:spPr/>
      <dgm:t>
        <a:bodyPr/>
        <a:lstStyle/>
        <a:p>
          <a:endParaRPr lang="en-GB"/>
        </a:p>
      </dgm:t>
    </dgm:pt>
    <dgm:pt modelId="{684E3AD1-E025-4877-9791-09A26F8FBD0D}" type="pres">
      <dgm:prSet presAssocID="{5D9823A4-60C5-4595-B6BD-0A2C7FE356B0}" presName="dummy5a" presStyleCnt="0"/>
      <dgm:spPr/>
    </dgm:pt>
    <dgm:pt modelId="{8B262257-CAE1-4558-A880-93D28EDD7474}" type="pres">
      <dgm:prSet presAssocID="{5D9823A4-60C5-4595-B6BD-0A2C7FE356B0}" presName="dummy5b" presStyleCnt="0"/>
      <dgm:spPr/>
    </dgm:pt>
    <dgm:pt modelId="{F6F11CED-0F02-48D8-A5C3-6A26AD6B653F}" type="pres">
      <dgm:prSet presAssocID="{5D9823A4-60C5-4595-B6BD-0A2C7FE356B0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CDB3DF-54D6-4E54-8117-D1CB022AD6B4}" type="pres">
      <dgm:prSet presAssocID="{6C6EC35A-394B-4DA3-B418-ECC4C1526C57}" presName="arrowWedge1" presStyleLbl="fgSibTrans2D1" presStyleIdx="0" presStyleCnt="5"/>
      <dgm:spPr/>
    </dgm:pt>
    <dgm:pt modelId="{11FD63C5-EBE7-4DAC-83BE-FD7E35649028}" type="pres">
      <dgm:prSet presAssocID="{1ED9C027-B62C-486E-81B7-B49AD55F9848}" presName="arrowWedge2" presStyleLbl="fgSibTrans2D1" presStyleIdx="1" presStyleCnt="5"/>
      <dgm:spPr/>
    </dgm:pt>
    <dgm:pt modelId="{DBF4F02B-A725-4507-8BCC-63E736BECDE3}" type="pres">
      <dgm:prSet presAssocID="{0A36B586-6829-4BB2-B394-5B0786578FED}" presName="arrowWedge3" presStyleLbl="fgSibTrans2D1" presStyleIdx="2" presStyleCnt="5"/>
      <dgm:spPr/>
    </dgm:pt>
    <dgm:pt modelId="{9913688E-6A00-4419-8D9A-1C08869B7917}" type="pres">
      <dgm:prSet presAssocID="{0B0BAC89-E044-4710-ABAF-F0DBA4041615}" presName="arrowWedge4" presStyleLbl="fgSibTrans2D1" presStyleIdx="3" presStyleCnt="5"/>
      <dgm:spPr/>
    </dgm:pt>
    <dgm:pt modelId="{1A5456C3-C2E1-40C0-AA0A-5E507C251CDD}" type="pres">
      <dgm:prSet presAssocID="{E0FA7FA1-387B-4088-8949-2922481DE7B8}" presName="arrowWedge5" presStyleLbl="fgSibTrans2D1" presStyleIdx="4" presStyleCnt="5"/>
      <dgm:spPr/>
    </dgm:pt>
  </dgm:ptLst>
  <dgm:cxnLst>
    <dgm:cxn modelId="{24936448-6D9B-4393-AAAD-9B6A49A54CD5}" type="presOf" srcId="{4E6E877B-A414-419D-9396-17F3EB670F52}" destId="{D1A8660F-31EC-4B1D-9503-3992DD862E88}" srcOrd="0" destOrd="0" presId="urn:microsoft.com/office/officeart/2005/8/layout/cycle8"/>
    <dgm:cxn modelId="{661D6EE9-3566-4A60-AE4E-593B1880BEA2}" type="presOf" srcId="{139881BD-C2F3-4613-9037-BE65FA6D6FD8}" destId="{1BB5E894-AB23-4D1C-B965-7955C2E1A617}" srcOrd="0" destOrd="0" presId="urn:microsoft.com/office/officeart/2005/8/layout/cycle8"/>
    <dgm:cxn modelId="{1594A6D3-9F00-45DF-8EB1-17FD6080627B}" type="presOf" srcId="{CDE96511-62E2-4A67-94ED-3D0E1975B107}" destId="{F6F11CED-0F02-48D8-A5C3-6A26AD6B653F}" srcOrd="1" destOrd="0" presId="urn:microsoft.com/office/officeart/2005/8/layout/cycle8"/>
    <dgm:cxn modelId="{F7D2E634-1D86-42B3-8CC3-63CA08151B55}" type="presOf" srcId="{90849616-1525-4787-97FD-482D0059D70C}" destId="{FAC467DC-2A8D-4F30-983C-EA35E4B9548A}" srcOrd="0" destOrd="0" presId="urn:microsoft.com/office/officeart/2005/8/layout/cycle8"/>
    <dgm:cxn modelId="{26B1A1B7-24BE-473A-8849-BC761A9CCA3E}" type="presOf" srcId="{139881BD-C2F3-4613-9037-BE65FA6D6FD8}" destId="{73CA5B1C-728D-4C80-A93E-10536AD5CEDB}" srcOrd="1" destOrd="0" presId="urn:microsoft.com/office/officeart/2005/8/layout/cycle8"/>
    <dgm:cxn modelId="{2D78CA78-3DC5-4E29-B59C-E39E17DE04A1}" type="presOf" srcId="{90849616-1525-4787-97FD-482D0059D70C}" destId="{D280D700-86FE-4BA0-87A6-502B84120BF4}" srcOrd="1" destOrd="0" presId="urn:microsoft.com/office/officeart/2005/8/layout/cycle8"/>
    <dgm:cxn modelId="{01D1B817-81D5-48C2-B0F9-9ACA9198FC1A}" srcId="{5D9823A4-60C5-4595-B6BD-0A2C7FE356B0}" destId="{055817BA-753A-4458-9FCA-6003D962DB01}" srcOrd="2" destOrd="0" parTransId="{6AAE236C-1805-4E79-BE1A-45F461D8924B}" sibTransId="{0A36B586-6829-4BB2-B394-5B0786578FED}"/>
    <dgm:cxn modelId="{B06EA1B9-1B28-4E57-89FD-BC456FBF91E0}" type="presOf" srcId="{4E6E877B-A414-419D-9396-17F3EB670F52}" destId="{70DAB548-CA27-4FB1-B671-312187852B32}" srcOrd="1" destOrd="0" presId="urn:microsoft.com/office/officeart/2005/8/layout/cycle8"/>
    <dgm:cxn modelId="{622FDE9A-D3FF-4CBF-930B-F12048AA1281}" srcId="{5D9823A4-60C5-4595-B6BD-0A2C7FE356B0}" destId="{CDE96511-62E2-4A67-94ED-3D0E1975B107}" srcOrd="4" destOrd="0" parTransId="{EC1856CE-A950-4078-A2BE-BBFDFAE4B5F2}" sibTransId="{E0FA7FA1-387B-4088-8949-2922481DE7B8}"/>
    <dgm:cxn modelId="{67EC05D1-8954-4F56-A870-C27EE408809E}" type="presOf" srcId="{5D9823A4-60C5-4595-B6BD-0A2C7FE356B0}" destId="{00610B82-E89D-4804-98E8-6B3E4ADE54A4}" srcOrd="0" destOrd="0" presId="urn:microsoft.com/office/officeart/2005/8/layout/cycle8"/>
    <dgm:cxn modelId="{C0B00456-BF7E-48D7-8DC7-A37CDA5494E7}" type="presOf" srcId="{CDE96511-62E2-4A67-94ED-3D0E1975B107}" destId="{A9299868-857A-4BF1-B7E9-6EB4869F80B1}" srcOrd="0" destOrd="0" presId="urn:microsoft.com/office/officeart/2005/8/layout/cycle8"/>
    <dgm:cxn modelId="{AF95808C-7D87-4480-A8FB-D3B18E37EC29}" srcId="{5D9823A4-60C5-4595-B6BD-0A2C7FE356B0}" destId="{139881BD-C2F3-4613-9037-BE65FA6D6FD8}" srcOrd="1" destOrd="0" parTransId="{75CE8C76-F031-46E3-AEFE-4B70D3820C0A}" sibTransId="{1ED9C027-B62C-486E-81B7-B49AD55F9848}"/>
    <dgm:cxn modelId="{17FBC97D-FF61-4D5D-995A-93E058E1C490}" type="presOf" srcId="{055817BA-753A-4458-9FCA-6003D962DB01}" destId="{D3F67B6C-D773-4FCD-B09A-AFC16266D8BB}" srcOrd="0" destOrd="0" presId="urn:microsoft.com/office/officeart/2005/8/layout/cycle8"/>
    <dgm:cxn modelId="{48594F94-6E5F-46D6-A10D-DA00626BA0F5}" srcId="{5D9823A4-60C5-4595-B6BD-0A2C7FE356B0}" destId="{90849616-1525-4787-97FD-482D0059D70C}" srcOrd="0" destOrd="0" parTransId="{3BC5569F-DB09-4B6B-A2F0-FBB947A2CB90}" sibTransId="{6C6EC35A-394B-4DA3-B418-ECC4C1526C57}"/>
    <dgm:cxn modelId="{6B4C0118-2B8C-4949-9A3D-17E5FF5E96AD}" type="presOf" srcId="{055817BA-753A-4458-9FCA-6003D962DB01}" destId="{8AAC50D6-83D0-45D0-8B3A-D3FF8FF39EF0}" srcOrd="1" destOrd="0" presId="urn:microsoft.com/office/officeart/2005/8/layout/cycle8"/>
    <dgm:cxn modelId="{9F6BA2D9-3BA6-44AA-8912-A80F065CF9EB}" srcId="{5D9823A4-60C5-4595-B6BD-0A2C7FE356B0}" destId="{4E6E877B-A414-419D-9396-17F3EB670F52}" srcOrd="3" destOrd="0" parTransId="{BD1EE805-5A02-4DC8-9D5E-C8396B282E46}" sibTransId="{0B0BAC89-E044-4710-ABAF-F0DBA4041615}"/>
    <dgm:cxn modelId="{5FCD28C1-3957-461A-8989-476B11932416}" type="presParOf" srcId="{00610B82-E89D-4804-98E8-6B3E4ADE54A4}" destId="{FAC467DC-2A8D-4F30-983C-EA35E4B9548A}" srcOrd="0" destOrd="0" presId="urn:microsoft.com/office/officeart/2005/8/layout/cycle8"/>
    <dgm:cxn modelId="{44F2314E-02A0-4199-A87F-69D5286E5F96}" type="presParOf" srcId="{00610B82-E89D-4804-98E8-6B3E4ADE54A4}" destId="{0CF08FDB-C0BF-4EDE-B4A6-48963DB7E5F5}" srcOrd="1" destOrd="0" presId="urn:microsoft.com/office/officeart/2005/8/layout/cycle8"/>
    <dgm:cxn modelId="{AE207143-BECE-4D5E-BDC0-1A0C1B49ABF5}" type="presParOf" srcId="{00610B82-E89D-4804-98E8-6B3E4ADE54A4}" destId="{3144909F-212B-4156-9AA5-6643AEC87432}" srcOrd="2" destOrd="0" presId="urn:microsoft.com/office/officeart/2005/8/layout/cycle8"/>
    <dgm:cxn modelId="{275EBF6F-D800-488B-A735-F7234CBF8768}" type="presParOf" srcId="{00610B82-E89D-4804-98E8-6B3E4ADE54A4}" destId="{D280D700-86FE-4BA0-87A6-502B84120BF4}" srcOrd="3" destOrd="0" presId="urn:microsoft.com/office/officeart/2005/8/layout/cycle8"/>
    <dgm:cxn modelId="{F1A61806-88F7-4A20-8DD1-1B49D03B04D0}" type="presParOf" srcId="{00610B82-E89D-4804-98E8-6B3E4ADE54A4}" destId="{1BB5E894-AB23-4D1C-B965-7955C2E1A617}" srcOrd="4" destOrd="0" presId="urn:microsoft.com/office/officeart/2005/8/layout/cycle8"/>
    <dgm:cxn modelId="{9CFF3AB9-B1CB-459E-A52F-A22AE29D7BB5}" type="presParOf" srcId="{00610B82-E89D-4804-98E8-6B3E4ADE54A4}" destId="{D2B8D919-C3A0-4710-94DB-5CF4204A1B1D}" srcOrd="5" destOrd="0" presId="urn:microsoft.com/office/officeart/2005/8/layout/cycle8"/>
    <dgm:cxn modelId="{DC1AC086-75EC-410E-9438-52F213A724A8}" type="presParOf" srcId="{00610B82-E89D-4804-98E8-6B3E4ADE54A4}" destId="{1049F30C-66AA-4652-BBB5-ADAF464B3F1A}" srcOrd="6" destOrd="0" presId="urn:microsoft.com/office/officeart/2005/8/layout/cycle8"/>
    <dgm:cxn modelId="{D1485414-17D5-4880-9837-77EA41169F22}" type="presParOf" srcId="{00610B82-E89D-4804-98E8-6B3E4ADE54A4}" destId="{73CA5B1C-728D-4C80-A93E-10536AD5CEDB}" srcOrd="7" destOrd="0" presId="urn:microsoft.com/office/officeart/2005/8/layout/cycle8"/>
    <dgm:cxn modelId="{0D65786C-31C9-44B8-88D0-E09EEFA46DA0}" type="presParOf" srcId="{00610B82-E89D-4804-98E8-6B3E4ADE54A4}" destId="{D3F67B6C-D773-4FCD-B09A-AFC16266D8BB}" srcOrd="8" destOrd="0" presId="urn:microsoft.com/office/officeart/2005/8/layout/cycle8"/>
    <dgm:cxn modelId="{073C8D95-3C54-4C65-9B36-09C5ECD8BC24}" type="presParOf" srcId="{00610B82-E89D-4804-98E8-6B3E4ADE54A4}" destId="{AE82D46A-50E9-40FC-BECF-6F0B0337C1CE}" srcOrd="9" destOrd="0" presId="urn:microsoft.com/office/officeart/2005/8/layout/cycle8"/>
    <dgm:cxn modelId="{CB3207D7-1B42-4387-BB9E-38D3151AD2D2}" type="presParOf" srcId="{00610B82-E89D-4804-98E8-6B3E4ADE54A4}" destId="{3FFAE123-59DE-4523-82BD-822EB432D4C7}" srcOrd="10" destOrd="0" presId="urn:microsoft.com/office/officeart/2005/8/layout/cycle8"/>
    <dgm:cxn modelId="{D0EE4181-89B7-4428-A25A-B71F1F69AF3E}" type="presParOf" srcId="{00610B82-E89D-4804-98E8-6B3E4ADE54A4}" destId="{8AAC50D6-83D0-45D0-8B3A-D3FF8FF39EF0}" srcOrd="11" destOrd="0" presId="urn:microsoft.com/office/officeart/2005/8/layout/cycle8"/>
    <dgm:cxn modelId="{9610150A-C03D-4BC5-A675-6E9FAAADE527}" type="presParOf" srcId="{00610B82-E89D-4804-98E8-6B3E4ADE54A4}" destId="{D1A8660F-31EC-4B1D-9503-3992DD862E88}" srcOrd="12" destOrd="0" presId="urn:microsoft.com/office/officeart/2005/8/layout/cycle8"/>
    <dgm:cxn modelId="{909F1DD4-8E7A-4818-B415-D03A79B8E747}" type="presParOf" srcId="{00610B82-E89D-4804-98E8-6B3E4ADE54A4}" destId="{FC396FCD-1201-4E7A-A16A-8B02DA759293}" srcOrd="13" destOrd="0" presId="urn:microsoft.com/office/officeart/2005/8/layout/cycle8"/>
    <dgm:cxn modelId="{9730D277-EFF7-4540-BBEF-98A7AB3C9492}" type="presParOf" srcId="{00610B82-E89D-4804-98E8-6B3E4ADE54A4}" destId="{94BF54A7-5512-4228-ACEB-EE8A77E22780}" srcOrd="14" destOrd="0" presId="urn:microsoft.com/office/officeart/2005/8/layout/cycle8"/>
    <dgm:cxn modelId="{7C776D24-2BE5-472F-9E25-1DDCCC39C0AD}" type="presParOf" srcId="{00610B82-E89D-4804-98E8-6B3E4ADE54A4}" destId="{70DAB548-CA27-4FB1-B671-312187852B32}" srcOrd="15" destOrd="0" presId="urn:microsoft.com/office/officeart/2005/8/layout/cycle8"/>
    <dgm:cxn modelId="{52BD2AEA-B033-4541-8508-1C3ABAC827D3}" type="presParOf" srcId="{00610B82-E89D-4804-98E8-6B3E4ADE54A4}" destId="{A9299868-857A-4BF1-B7E9-6EB4869F80B1}" srcOrd="16" destOrd="0" presId="urn:microsoft.com/office/officeart/2005/8/layout/cycle8"/>
    <dgm:cxn modelId="{0C24C543-203E-4B33-81C8-E4EB3D04F22A}" type="presParOf" srcId="{00610B82-E89D-4804-98E8-6B3E4ADE54A4}" destId="{684E3AD1-E025-4877-9791-09A26F8FBD0D}" srcOrd="17" destOrd="0" presId="urn:microsoft.com/office/officeart/2005/8/layout/cycle8"/>
    <dgm:cxn modelId="{52225A31-048D-485F-9B80-3F72CE25D2B8}" type="presParOf" srcId="{00610B82-E89D-4804-98E8-6B3E4ADE54A4}" destId="{8B262257-CAE1-4558-A880-93D28EDD7474}" srcOrd="18" destOrd="0" presId="urn:microsoft.com/office/officeart/2005/8/layout/cycle8"/>
    <dgm:cxn modelId="{D1A8FEB3-AF18-4A2C-B8A2-54B22569343A}" type="presParOf" srcId="{00610B82-E89D-4804-98E8-6B3E4ADE54A4}" destId="{F6F11CED-0F02-48D8-A5C3-6A26AD6B653F}" srcOrd="19" destOrd="0" presId="urn:microsoft.com/office/officeart/2005/8/layout/cycle8"/>
    <dgm:cxn modelId="{9C29BE1A-8455-4D93-9F94-A35E2068432F}" type="presParOf" srcId="{00610B82-E89D-4804-98E8-6B3E4ADE54A4}" destId="{D5CDB3DF-54D6-4E54-8117-D1CB022AD6B4}" srcOrd="20" destOrd="0" presId="urn:microsoft.com/office/officeart/2005/8/layout/cycle8"/>
    <dgm:cxn modelId="{648FE11C-FEE1-4558-BD57-5F992BB93992}" type="presParOf" srcId="{00610B82-E89D-4804-98E8-6B3E4ADE54A4}" destId="{11FD63C5-EBE7-4DAC-83BE-FD7E35649028}" srcOrd="21" destOrd="0" presId="urn:microsoft.com/office/officeart/2005/8/layout/cycle8"/>
    <dgm:cxn modelId="{76650E04-5DB7-4D31-95A5-1F84F40C8911}" type="presParOf" srcId="{00610B82-E89D-4804-98E8-6B3E4ADE54A4}" destId="{DBF4F02B-A725-4507-8BCC-63E736BECDE3}" srcOrd="22" destOrd="0" presId="urn:microsoft.com/office/officeart/2005/8/layout/cycle8"/>
    <dgm:cxn modelId="{748EF94E-B98E-4D0C-A65B-C49C90782BCC}" type="presParOf" srcId="{00610B82-E89D-4804-98E8-6B3E4ADE54A4}" destId="{9913688E-6A00-4419-8D9A-1C08869B7917}" srcOrd="23" destOrd="0" presId="urn:microsoft.com/office/officeart/2005/8/layout/cycle8"/>
    <dgm:cxn modelId="{B0C7F191-88D3-4A4D-A44B-574DDAF82DE9}" type="presParOf" srcId="{00610B82-E89D-4804-98E8-6B3E4ADE54A4}" destId="{1A5456C3-C2E1-40C0-AA0A-5E507C251CDD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B732FF-4EEE-4016-817E-A0DB8A0E0665}" type="doc">
      <dgm:prSet loTypeId="urn:microsoft.com/office/officeart/2005/8/layout/cycle8" loCatId="cycle" qsTypeId="urn:microsoft.com/office/officeart/2005/8/quickstyle/3d1" qsCatId="3D" csTypeId="urn:microsoft.com/office/officeart/2005/8/colors/accent0_3" csCatId="mainScheme" phldr="1"/>
      <dgm:spPr/>
    </dgm:pt>
    <dgm:pt modelId="{177F1B64-F094-4246-9DD4-90DC95F52026}">
      <dgm:prSet phldrT="[Text]"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Interests and Obsessions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5B1E7C-6ED0-48AF-BE71-B58494C70057}" type="parTrans" cxnId="{56142527-8785-41DF-B863-91CC59A9760E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C85F92-2A59-4DF9-9C4B-AA372568CBDB}" type="sibTrans" cxnId="{56142527-8785-41DF-B863-91CC59A9760E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149C7D-FCE1-401C-8FA7-C84DF084284C}">
      <dgm:prSet phldrT="[Text]"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Routines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C97F0D-B6D5-4A15-B116-397E66C14771}" type="parTrans" cxnId="{CABA312A-3C13-4B3E-AFFD-BB04FEB54528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5358C1-B6CB-4605-A370-2AE9CDA521F2}" type="sibTrans" cxnId="{CABA312A-3C13-4B3E-AFFD-BB04FEB54528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D7574D-A37A-4176-BA0A-DD92001C56BE}">
      <dgm:prSet phldrT="[Text]"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Imagination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1B0B56-0C04-46DA-9567-8EED9F2186AB}" type="parTrans" cxnId="{0D41C55A-5643-4134-82A1-C87AB93E93BF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7D3617-A47D-4F0E-A6F9-3AFE8AE84306}" type="sibTrans" cxnId="{0D41C55A-5643-4134-82A1-C87AB93E93BF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7845B6-4931-4809-B2BB-0843332BEECC}" type="pres">
      <dgm:prSet presAssocID="{2FB732FF-4EEE-4016-817E-A0DB8A0E0665}" presName="compositeShape" presStyleCnt="0">
        <dgm:presLayoutVars>
          <dgm:chMax val="7"/>
          <dgm:dir/>
          <dgm:resizeHandles val="exact"/>
        </dgm:presLayoutVars>
      </dgm:prSet>
      <dgm:spPr/>
    </dgm:pt>
    <dgm:pt modelId="{F45E6B8E-8C2B-41D3-822F-F3D93AC70BEC}" type="pres">
      <dgm:prSet presAssocID="{2FB732FF-4EEE-4016-817E-A0DB8A0E0665}" presName="wedge1" presStyleLbl="node1" presStyleIdx="0" presStyleCnt="3"/>
      <dgm:spPr/>
      <dgm:t>
        <a:bodyPr/>
        <a:lstStyle/>
        <a:p>
          <a:endParaRPr lang="en-GB"/>
        </a:p>
      </dgm:t>
    </dgm:pt>
    <dgm:pt modelId="{30C2B572-A4CD-4666-AE44-E088204BEA8C}" type="pres">
      <dgm:prSet presAssocID="{2FB732FF-4EEE-4016-817E-A0DB8A0E0665}" presName="dummy1a" presStyleCnt="0"/>
      <dgm:spPr/>
    </dgm:pt>
    <dgm:pt modelId="{12C1BB48-92B1-4FA7-ABB0-12C028A77A4F}" type="pres">
      <dgm:prSet presAssocID="{2FB732FF-4EEE-4016-817E-A0DB8A0E0665}" presName="dummy1b" presStyleCnt="0"/>
      <dgm:spPr/>
    </dgm:pt>
    <dgm:pt modelId="{ED0B35D2-2429-4CA2-BD2E-0F3AC30CE85C}" type="pres">
      <dgm:prSet presAssocID="{2FB732FF-4EEE-4016-817E-A0DB8A0E066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118510-00E4-46F7-8AC8-BDAD5C360F57}" type="pres">
      <dgm:prSet presAssocID="{2FB732FF-4EEE-4016-817E-A0DB8A0E0665}" presName="wedge2" presStyleLbl="node1" presStyleIdx="1" presStyleCnt="3"/>
      <dgm:spPr/>
      <dgm:t>
        <a:bodyPr/>
        <a:lstStyle/>
        <a:p>
          <a:endParaRPr lang="en-GB"/>
        </a:p>
      </dgm:t>
    </dgm:pt>
    <dgm:pt modelId="{9997A5D1-92C6-4352-ABDE-DB6015FB4F3C}" type="pres">
      <dgm:prSet presAssocID="{2FB732FF-4EEE-4016-817E-A0DB8A0E0665}" presName="dummy2a" presStyleCnt="0"/>
      <dgm:spPr/>
    </dgm:pt>
    <dgm:pt modelId="{256B6D2A-45FA-4BF6-8CBF-5D2F74EB7738}" type="pres">
      <dgm:prSet presAssocID="{2FB732FF-4EEE-4016-817E-A0DB8A0E0665}" presName="dummy2b" presStyleCnt="0"/>
      <dgm:spPr/>
    </dgm:pt>
    <dgm:pt modelId="{48D49CA5-4C1E-4A83-997A-F4B8DC4935D2}" type="pres">
      <dgm:prSet presAssocID="{2FB732FF-4EEE-4016-817E-A0DB8A0E066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7BCBCB-E575-4996-8561-1CAFD22D6E6E}" type="pres">
      <dgm:prSet presAssocID="{2FB732FF-4EEE-4016-817E-A0DB8A0E0665}" presName="wedge3" presStyleLbl="node1" presStyleIdx="2" presStyleCnt="3"/>
      <dgm:spPr/>
      <dgm:t>
        <a:bodyPr/>
        <a:lstStyle/>
        <a:p>
          <a:endParaRPr lang="en-GB"/>
        </a:p>
      </dgm:t>
    </dgm:pt>
    <dgm:pt modelId="{A97E73D2-310E-4F72-8EDD-B8CA44106A75}" type="pres">
      <dgm:prSet presAssocID="{2FB732FF-4EEE-4016-817E-A0DB8A0E0665}" presName="dummy3a" presStyleCnt="0"/>
      <dgm:spPr/>
    </dgm:pt>
    <dgm:pt modelId="{E9A2D9AC-CC0C-4603-B11B-809734B88030}" type="pres">
      <dgm:prSet presAssocID="{2FB732FF-4EEE-4016-817E-A0DB8A0E0665}" presName="dummy3b" presStyleCnt="0"/>
      <dgm:spPr/>
    </dgm:pt>
    <dgm:pt modelId="{3661EB80-4FA4-47BB-9599-2F52B08B2A72}" type="pres">
      <dgm:prSet presAssocID="{2FB732FF-4EEE-4016-817E-A0DB8A0E066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63B647-AF5B-4730-9EF8-B33310DE10E5}" type="pres">
      <dgm:prSet presAssocID="{05C85F92-2A59-4DF9-9C4B-AA372568CBDB}" presName="arrowWedge1" presStyleLbl="fgSibTrans2D1" presStyleIdx="0" presStyleCnt="3"/>
      <dgm:spPr/>
    </dgm:pt>
    <dgm:pt modelId="{F719F680-1FCF-4482-AEE3-F72FEDB3C1DA}" type="pres">
      <dgm:prSet presAssocID="{705358C1-B6CB-4605-A370-2AE9CDA521F2}" presName="arrowWedge2" presStyleLbl="fgSibTrans2D1" presStyleIdx="1" presStyleCnt="3"/>
      <dgm:spPr/>
    </dgm:pt>
    <dgm:pt modelId="{4BF0E28F-1964-4826-B938-F965E6F73D50}" type="pres">
      <dgm:prSet presAssocID="{B57D3617-A47D-4F0E-A6F9-3AFE8AE84306}" presName="arrowWedge3" presStyleLbl="fgSibTrans2D1" presStyleIdx="2" presStyleCnt="3"/>
      <dgm:spPr/>
    </dgm:pt>
  </dgm:ptLst>
  <dgm:cxnLst>
    <dgm:cxn modelId="{56142527-8785-41DF-B863-91CC59A9760E}" srcId="{2FB732FF-4EEE-4016-817E-A0DB8A0E0665}" destId="{177F1B64-F094-4246-9DD4-90DC95F52026}" srcOrd="0" destOrd="0" parTransId="{4F5B1E7C-6ED0-48AF-BE71-B58494C70057}" sibTransId="{05C85F92-2A59-4DF9-9C4B-AA372568CBDB}"/>
    <dgm:cxn modelId="{CFC27D06-5F0D-4E33-80D5-0A9083327632}" type="presOf" srcId="{177F1B64-F094-4246-9DD4-90DC95F52026}" destId="{F45E6B8E-8C2B-41D3-822F-F3D93AC70BEC}" srcOrd="0" destOrd="0" presId="urn:microsoft.com/office/officeart/2005/8/layout/cycle8"/>
    <dgm:cxn modelId="{E304FB3A-8179-4FAD-9753-076C780D1E8D}" type="presOf" srcId="{36149C7D-FCE1-401C-8FA7-C84DF084284C}" destId="{48D49CA5-4C1E-4A83-997A-F4B8DC4935D2}" srcOrd="1" destOrd="0" presId="urn:microsoft.com/office/officeart/2005/8/layout/cycle8"/>
    <dgm:cxn modelId="{CABA312A-3C13-4B3E-AFFD-BB04FEB54528}" srcId="{2FB732FF-4EEE-4016-817E-A0DB8A0E0665}" destId="{36149C7D-FCE1-401C-8FA7-C84DF084284C}" srcOrd="1" destOrd="0" parTransId="{FFC97F0D-B6D5-4A15-B116-397E66C14771}" sibTransId="{705358C1-B6CB-4605-A370-2AE9CDA521F2}"/>
    <dgm:cxn modelId="{14255E32-6F33-42A4-823B-6E7D6FA49EC7}" type="presOf" srcId="{2FB732FF-4EEE-4016-817E-A0DB8A0E0665}" destId="{597845B6-4931-4809-B2BB-0843332BEECC}" srcOrd="0" destOrd="0" presId="urn:microsoft.com/office/officeart/2005/8/layout/cycle8"/>
    <dgm:cxn modelId="{7F6C1B65-AFD8-4B7B-84C1-574EE7E8C44F}" type="presOf" srcId="{177F1B64-F094-4246-9DD4-90DC95F52026}" destId="{ED0B35D2-2429-4CA2-BD2E-0F3AC30CE85C}" srcOrd="1" destOrd="0" presId="urn:microsoft.com/office/officeart/2005/8/layout/cycle8"/>
    <dgm:cxn modelId="{03B290E0-2BA0-4C6F-858E-DCE92C2833E8}" type="presOf" srcId="{36149C7D-FCE1-401C-8FA7-C84DF084284C}" destId="{1F118510-00E4-46F7-8AC8-BDAD5C360F57}" srcOrd="0" destOrd="0" presId="urn:microsoft.com/office/officeart/2005/8/layout/cycle8"/>
    <dgm:cxn modelId="{0D41C55A-5643-4134-82A1-C87AB93E93BF}" srcId="{2FB732FF-4EEE-4016-817E-A0DB8A0E0665}" destId="{CBD7574D-A37A-4176-BA0A-DD92001C56BE}" srcOrd="2" destOrd="0" parTransId="{E21B0B56-0C04-46DA-9567-8EED9F2186AB}" sibTransId="{B57D3617-A47D-4F0E-A6F9-3AFE8AE84306}"/>
    <dgm:cxn modelId="{3B5836DB-F76A-454E-8733-E8D337D5A533}" type="presOf" srcId="{CBD7574D-A37A-4176-BA0A-DD92001C56BE}" destId="{E57BCBCB-E575-4996-8561-1CAFD22D6E6E}" srcOrd="0" destOrd="0" presId="urn:microsoft.com/office/officeart/2005/8/layout/cycle8"/>
    <dgm:cxn modelId="{6EF82B42-E7CA-4881-8793-F69AA7EF09F9}" type="presOf" srcId="{CBD7574D-A37A-4176-BA0A-DD92001C56BE}" destId="{3661EB80-4FA4-47BB-9599-2F52B08B2A72}" srcOrd="1" destOrd="0" presId="urn:microsoft.com/office/officeart/2005/8/layout/cycle8"/>
    <dgm:cxn modelId="{FCFACF68-B590-4F6C-BCA6-525CA01453D0}" type="presParOf" srcId="{597845B6-4931-4809-B2BB-0843332BEECC}" destId="{F45E6B8E-8C2B-41D3-822F-F3D93AC70BEC}" srcOrd="0" destOrd="0" presId="urn:microsoft.com/office/officeart/2005/8/layout/cycle8"/>
    <dgm:cxn modelId="{A6DA75B6-54E0-4E6A-89A7-5BCD59A7CB73}" type="presParOf" srcId="{597845B6-4931-4809-B2BB-0843332BEECC}" destId="{30C2B572-A4CD-4666-AE44-E088204BEA8C}" srcOrd="1" destOrd="0" presId="urn:microsoft.com/office/officeart/2005/8/layout/cycle8"/>
    <dgm:cxn modelId="{03020063-8AB9-441F-B2F5-014E0386B6D7}" type="presParOf" srcId="{597845B6-4931-4809-B2BB-0843332BEECC}" destId="{12C1BB48-92B1-4FA7-ABB0-12C028A77A4F}" srcOrd="2" destOrd="0" presId="urn:microsoft.com/office/officeart/2005/8/layout/cycle8"/>
    <dgm:cxn modelId="{507B429D-7834-47BC-874D-BB80CDE2FF45}" type="presParOf" srcId="{597845B6-4931-4809-B2BB-0843332BEECC}" destId="{ED0B35D2-2429-4CA2-BD2E-0F3AC30CE85C}" srcOrd="3" destOrd="0" presId="urn:microsoft.com/office/officeart/2005/8/layout/cycle8"/>
    <dgm:cxn modelId="{3307A9B7-1EF1-41AA-9006-5561D76A0899}" type="presParOf" srcId="{597845B6-4931-4809-B2BB-0843332BEECC}" destId="{1F118510-00E4-46F7-8AC8-BDAD5C360F57}" srcOrd="4" destOrd="0" presId="urn:microsoft.com/office/officeart/2005/8/layout/cycle8"/>
    <dgm:cxn modelId="{5CFE9B6C-30BC-43A6-822B-63298DA2AEEB}" type="presParOf" srcId="{597845B6-4931-4809-B2BB-0843332BEECC}" destId="{9997A5D1-92C6-4352-ABDE-DB6015FB4F3C}" srcOrd="5" destOrd="0" presId="urn:microsoft.com/office/officeart/2005/8/layout/cycle8"/>
    <dgm:cxn modelId="{3DB23BDD-2659-49EA-987D-A94858CB2FF9}" type="presParOf" srcId="{597845B6-4931-4809-B2BB-0843332BEECC}" destId="{256B6D2A-45FA-4BF6-8CBF-5D2F74EB7738}" srcOrd="6" destOrd="0" presId="urn:microsoft.com/office/officeart/2005/8/layout/cycle8"/>
    <dgm:cxn modelId="{9D5AC5A6-7E3C-43DD-9990-02930B074ACF}" type="presParOf" srcId="{597845B6-4931-4809-B2BB-0843332BEECC}" destId="{48D49CA5-4C1E-4A83-997A-F4B8DC4935D2}" srcOrd="7" destOrd="0" presId="urn:microsoft.com/office/officeart/2005/8/layout/cycle8"/>
    <dgm:cxn modelId="{DC096131-CE7E-4B31-8F25-3B87C7082B58}" type="presParOf" srcId="{597845B6-4931-4809-B2BB-0843332BEECC}" destId="{E57BCBCB-E575-4996-8561-1CAFD22D6E6E}" srcOrd="8" destOrd="0" presId="urn:microsoft.com/office/officeart/2005/8/layout/cycle8"/>
    <dgm:cxn modelId="{725A2906-9E09-4C36-8A14-8359D593FB32}" type="presParOf" srcId="{597845B6-4931-4809-B2BB-0843332BEECC}" destId="{A97E73D2-310E-4F72-8EDD-B8CA44106A75}" srcOrd="9" destOrd="0" presId="urn:microsoft.com/office/officeart/2005/8/layout/cycle8"/>
    <dgm:cxn modelId="{12544510-C541-4826-B9CF-8D28EC5B2BD8}" type="presParOf" srcId="{597845B6-4931-4809-B2BB-0843332BEECC}" destId="{E9A2D9AC-CC0C-4603-B11B-809734B88030}" srcOrd="10" destOrd="0" presId="urn:microsoft.com/office/officeart/2005/8/layout/cycle8"/>
    <dgm:cxn modelId="{F0C55AD4-23C1-49D5-8E24-D292C344EA12}" type="presParOf" srcId="{597845B6-4931-4809-B2BB-0843332BEECC}" destId="{3661EB80-4FA4-47BB-9599-2F52B08B2A72}" srcOrd="11" destOrd="0" presId="urn:microsoft.com/office/officeart/2005/8/layout/cycle8"/>
    <dgm:cxn modelId="{88654847-5127-4D4E-AB31-205D9DF55621}" type="presParOf" srcId="{597845B6-4931-4809-B2BB-0843332BEECC}" destId="{B863B647-AF5B-4730-9EF8-B33310DE10E5}" srcOrd="12" destOrd="0" presId="urn:microsoft.com/office/officeart/2005/8/layout/cycle8"/>
    <dgm:cxn modelId="{52719E26-5FB1-4414-AE6A-F88E47B502AF}" type="presParOf" srcId="{597845B6-4931-4809-B2BB-0843332BEECC}" destId="{F719F680-1FCF-4482-AEE3-F72FEDB3C1DA}" srcOrd="13" destOrd="0" presId="urn:microsoft.com/office/officeart/2005/8/layout/cycle8"/>
    <dgm:cxn modelId="{B3392A83-6F0D-49E3-9237-900C0FEAC8D3}" type="presParOf" srcId="{597845B6-4931-4809-B2BB-0843332BEECC}" destId="{4BF0E28F-1964-4826-B938-F965E6F73D5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AD9B09-4978-457C-AC8B-0C49D1C8BA1E}" type="doc">
      <dgm:prSet loTypeId="urn:microsoft.com/office/officeart/2005/8/layout/cycle8" loCatId="cycle" qsTypeId="urn:microsoft.com/office/officeart/2005/8/quickstyle/3d1" qsCatId="3D" csTypeId="urn:microsoft.com/office/officeart/2005/8/colors/accent0_3" csCatId="mainScheme" phldr="1"/>
      <dgm:spPr/>
    </dgm:pt>
    <dgm:pt modelId="{D3DB1296-BB29-4436-9994-A54841C8C64D}">
      <dgm:prSet phldrT="[Text]"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Fine and Gross Motor Skills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B9D3FD-1B0C-4829-AD28-C3467C3BD275}" type="parTrans" cxnId="{929C964C-6563-45FE-A63B-225B957BAF9F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606099-F9C7-43A9-B887-6139A9397760}" type="sibTrans" cxnId="{929C964C-6563-45FE-A63B-225B957BAF9F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BC34C4-D180-474E-91D0-E7D5ED158433}">
      <dgm:prSet phldrT="[Text]"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Attention and Concentration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08E26E-61B7-4D6B-961F-C9A4CBA354BF}" type="parTrans" cxnId="{192B23D9-6206-466B-A98B-C287A32A6198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4370B2-B2C9-491B-B77E-0E4F35CC9664}" type="sibTrans" cxnId="{192B23D9-6206-466B-A98B-C287A32A6198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BEB405-9F88-4131-BD0B-2CCCDEE0EF6F}">
      <dgm:prSet phldrT="[Text]"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Sensory Sensitivity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C97372-DE54-4259-99FB-D5183A6EC321}" type="parTrans" cxnId="{97AF083A-F84D-4D2D-B875-7304CFEA1FDC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CE023C-2474-4CAA-8D6F-504F4744A5AB}" type="sibTrans" cxnId="{97AF083A-F84D-4D2D-B875-7304CFEA1FDC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DD03B3-F89A-4D83-BCF7-7359E6A82BC6}">
      <dgm:prSet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Specific Learning Needs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D10565-2697-48C6-A898-8FA17346E19F}" type="parTrans" cxnId="{1D7B65A7-E760-40F6-A5DC-0A5C4991845B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CF8376-73B8-49F5-8456-8E3500886164}" type="sibTrans" cxnId="{1D7B65A7-E760-40F6-A5DC-0A5C4991845B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1AFDC6-7301-48F7-B9DB-1A7473FA5124}" type="pres">
      <dgm:prSet presAssocID="{77AD9B09-4978-457C-AC8B-0C49D1C8BA1E}" presName="compositeShape" presStyleCnt="0">
        <dgm:presLayoutVars>
          <dgm:chMax val="7"/>
          <dgm:dir/>
          <dgm:resizeHandles val="exact"/>
        </dgm:presLayoutVars>
      </dgm:prSet>
      <dgm:spPr/>
    </dgm:pt>
    <dgm:pt modelId="{FBDAD8E1-DF0D-46EB-BDBE-B3682CE142EA}" type="pres">
      <dgm:prSet presAssocID="{77AD9B09-4978-457C-AC8B-0C49D1C8BA1E}" presName="wedge1" presStyleLbl="node1" presStyleIdx="0" presStyleCnt="4"/>
      <dgm:spPr/>
      <dgm:t>
        <a:bodyPr/>
        <a:lstStyle/>
        <a:p>
          <a:endParaRPr lang="en-GB"/>
        </a:p>
      </dgm:t>
    </dgm:pt>
    <dgm:pt modelId="{886B0A97-4F7D-4EFC-A662-1A917F07CDC1}" type="pres">
      <dgm:prSet presAssocID="{77AD9B09-4978-457C-AC8B-0C49D1C8BA1E}" presName="dummy1a" presStyleCnt="0"/>
      <dgm:spPr/>
    </dgm:pt>
    <dgm:pt modelId="{70CA248E-EC3D-4BEE-81C0-484A053AD11A}" type="pres">
      <dgm:prSet presAssocID="{77AD9B09-4978-457C-AC8B-0C49D1C8BA1E}" presName="dummy1b" presStyleCnt="0"/>
      <dgm:spPr/>
    </dgm:pt>
    <dgm:pt modelId="{B51E12C6-1C84-41C6-A9EF-47F52EA577CB}" type="pres">
      <dgm:prSet presAssocID="{77AD9B09-4978-457C-AC8B-0C49D1C8BA1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2968E0-57A3-44F6-8D27-3DC74261CC0E}" type="pres">
      <dgm:prSet presAssocID="{77AD9B09-4978-457C-AC8B-0C49D1C8BA1E}" presName="wedge2" presStyleLbl="node1" presStyleIdx="1" presStyleCnt="4"/>
      <dgm:spPr/>
      <dgm:t>
        <a:bodyPr/>
        <a:lstStyle/>
        <a:p>
          <a:endParaRPr lang="en-GB"/>
        </a:p>
      </dgm:t>
    </dgm:pt>
    <dgm:pt modelId="{F050862C-1D4E-4196-B961-BAE166524ABC}" type="pres">
      <dgm:prSet presAssocID="{77AD9B09-4978-457C-AC8B-0C49D1C8BA1E}" presName="dummy2a" presStyleCnt="0"/>
      <dgm:spPr/>
    </dgm:pt>
    <dgm:pt modelId="{8B1B8F1E-B37C-4ABD-9A56-10127D1965C8}" type="pres">
      <dgm:prSet presAssocID="{77AD9B09-4978-457C-AC8B-0C49D1C8BA1E}" presName="dummy2b" presStyleCnt="0"/>
      <dgm:spPr/>
    </dgm:pt>
    <dgm:pt modelId="{B722B28F-B8B4-4F5C-BB20-15CB58E5FD30}" type="pres">
      <dgm:prSet presAssocID="{77AD9B09-4978-457C-AC8B-0C49D1C8BA1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37BB56-199C-4B03-867E-DBB4189344F0}" type="pres">
      <dgm:prSet presAssocID="{77AD9B09-4978-457C-AC8B-0C49D1C8BA1E}" presName="wedge3" presStyleLbl="node1" presStyleIdx="2" presStyleCnt="4"/>
      <dgm:spPr/>
      <dgm:t>
        <a:bodyPr/>
        <a:lstStyle/>
        <a:p>
          <a:endParaRPr lang="en-GB"/>
        </a:p>
      </dgm:t>
    </dgm:pt>
    <dgm:pt modelId="{9413FC42-9F87-4CB5-B69D-05A50D5DB9AF}" type="pres">
      <dgm:prSet presAssocID="{77AD9B09-4978-457C-AC8B-0C49D1C8BA1E}" presName="dummy3a" presStyleCnt="0"/>
      <dgm:spPr/>
    </dgm:pt>
    <dgm:pt modelId="{B895401D-7453-4CAF-BEAB-A741C228A37C}" type="pres">
      <dgm:prSet presAssocID="{77AD9B09-4978-457C-AC8B-0C49D1C8BA1E}" presName="dummy3b" presStyleCnt="0"/>
      <dgm:spPr/>
    </dgm:pt>
    <dgm:pt modelId="{915FF55A-CC7C-4A7B-AAF5-9AFF26FBBE51}" type="pres">
      <dgm:prSet presAssocID="{77AD9B09-4978-457C-AC8B-0C49D1C8BA1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C0CA28-86BF-4198-BE7C-6A55018C5823}" type="pres">
      <dgm:prSet presAssocID="{77AD9B09-4978-457C-AC8B-0C49D1C8BA1E}" presName="wedge4" presStyleLbl="node1" presStyleIdx="3" presStyleCnt="4"/>
      <dgm:spPr/>
      <dgm:t>
        <a:bodyPr/>
        <a:lstStyle/>
        <a:p>
          <a:endParaRPr lang="en-GB"/>
        </a:p>
      </dgm:t>
    </dgm:pt>
    <dgm:pt modelId="{01055BCF-7CEA-4A9B-B8B1-17C6F8A4A79B}" type="pres">
      <dgm:prSet presAssocID="{77AD9B09-4978-457C-AC8B-0C49D1C8BA1E}" presName="dummy4a" presStyleCnt="0"/>
      <dgm:spPr/>
    </dgm:pt>
    <dgm:pt modelId="{489F32CB-F045-432F-BDDE-5C327A7C6EF0}" type="pres">
      <dgm:prSet presAssocID="{77AD9B09-4978-457C-AC8B-0C49D1C8BA1E}" presName="dummy4b" presStyleCnt="0"/>
      <dgm:spPr/>
    </dgm:pt>
    <dgm:pt modelId="{F4D90F14-FDC0-4E4B-9275-61E8A6E89237}" type="pres">
      <dgm:prSet presAssocID="{77AD9B09-4978-457C-AC8B-0C49D1C8BA1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424CD1-3551-4B03-A2B6-6E6173AB10D8}" type="pres">
      <dgm:prSet presAssocID="{29606099-F9C7-43A9-B887-6139A9397760}" presName="arrowWedge1" presStyleLbl="fgSibTrans2D1" presStyleIdx="0" presStyleCnt="4"/>
      <dgm:spPr/>
    </dgm:pt>
    <dgm:pt modelId="{26C99660-D1C6-48FB-BE0C-C8AFC4E901C4}" type="pres">
      <dgm:prSet presAssocID="{754370B2-B2C9-491B-B77E-0E4F35CC9664}" presName="arrowWedge2" presStyleLbl="fgSibTrans2D1" presStyleIdx="1" presStyleCnt="4"/>
      <dgm:spPr/>
    </dgm:pt>
    <dgm:pt modelId="{8F77C1A7-DDD9-44AB-9C20-9C1E68D87808}" type="pres">
      <dgm:prSet presAssocID="{D9CF8376-73B8-49F5-8456-8E3500886164}" presName="arrowWedge3" presStyleLbl="fgSibTrans2D1" presStyleIdx="2" presStyleCnt="4"/>
      <dgm:spPr/>
    </dgm:pt>
    <dgm:pt modelId="{8175DF40-43E7-4A8D-BB15-C7F41E2181F5}" type="pres">
      <dgm:prSet presAssocID="{27CE023C-2474-4CAA-8D6F-504F4744A5AB}" presName="arrowWedge4" presStyleLbl="fgSibTrans2D1" presStyleIdx="3" presStyleCnt="4"/>
      <dgm:spPr/>
    </dgm:pt>
  </dgm:ptLst>
  <dgm:cxnLst>
    <dgm:cxn modelId="{192B23D9-6206-466B-A98B-C287A32A6198}" srcId="{77AD9B09-4978-457C-AC8B-0C49D1C8BA1E}" destId="{32BC34C4-D180-474E-91D0-E7D5ED158433}" srcOrd="1" destOrd="0" parTransId="{8208E26E-61B7-4D6B-961F-C9A4CBA354BF}" sibTransId="{754370B2-B2C9-491B-B77E-0E4F35CC9664}"/>
    <dgm:cxn modelId="{1D7B65A7-E760-40F6-A5DC-0A5C4991845B}" srcId="{77AD9B09-4978-457C-AC8B-0C49D1C8BA1E}" destId="{7ADD03B3-F89A-4D83-BCF7-7359E6A82BC6}" srcOrd="2" destOrd="0" parTransId="{2ED10565-2697-48C6-A898-8FA17346E19F}" sibTransId="{D9CF8376-73B8-49F5-8456-8E3500886164}"/>
    <dgm:cxn modelId="{8EC9F274-ADAF-458D-9456-400C23BC3CD9}" type="presOf" srcId="{77AD9B09-4978-457C-AC8B-0C49D1C8BA1E}" destId="{BC1AFDC6-7301-48F7-B9DB-1A7473FA5124}" srcOrd="0" destOrd="0" presId="urn:microsoft.com/office/officeart/2005/8/layout/cycle8"/>
    <dgm:cxn modelId="{8A692783-0C56-4F0E-B125-0560B843A28F}" type="presOf" srcId="{7ADD03B3-F89A-4D83-BCF7-7359E6A82BC6}" destId="{915FF55A-CC7C-4A7B-AAF5-9AFF26FBBE51}" srcOrd="1" destOrd="0" presId="urn:microsoft.com/office/officeart/2005/8/layout/cycle8"/>
    <dgm:cxn modelId="{3BA5A5F1-EB49-42C8-B6C5-D682AC364E1C}" type="presOf" srcId="{9FBEB405-9F88-4131-BD0B-2CCCDEE0EF6F}" destId="{42C0CA28-86BF-4198-BE7C-6A55018C5823}" srcOrd="0" destOrd="0" presId="urn:microsoft.com/office/officeart/2005/8/layout/cycle8"/>
    <dgm:cxn modelId="{929C964C-6563-45FE-A63B-225B957BAF9F}" srcId="{77AD9B09-4978-457C-AC8B-0C49D1C8BA1E}" destId="{D3DB1296-BB29-4436-9994-A54841C8C64D}" srcOrd="0" destOrd="0" parTransId="{3FB9D3FD-1B0C-4829-AD28-C3467C3BD275}" sibTransId="{29606099-F9C7-43A9-B887-6139A9397760}"/>
    <dgm:cxn modelId="{97AF083A-F84D-4D2D-B875-7304CFEA1FDC}" srcId="{77AD9B09-4978-457C-AC8B-0C49D1C8BA1E}" destId="{9FBEB405-9F88-4131-BD0B-2CCCDEE0EF6F}" srcOrd="3" destOrd="0" parTransId="{DCC97372-DE54-4259-99FB-D5183A6EC321}" sibTransId="{27CE023C-2474-4CAA-8D6F-504F4744A5AB}"/>
    <dgm:cxn modelId="{BDFF58DC-C2C0-41C5-861E-3DA586D3EB8F}" type="presOf" srcId="{D3DB1296-BB29-4436-9994-A54841C8C64D}" destId="{B51E12C6-1C84-41C6-A9EF-47F52EA577CB}" srcOrd="1" destOrd="0" presId="urn:microsoft.com/office/officeart/2005/8/layout/cycle8"/>
    <dgm:cxn modelId="{25F40083-4F75-4598-8AF0-BD26C35C4FA4}" type="presOf" srcId="{7ADD03B3-F89A-4D83-BCF7-7359E6A82BC6}" destId="{8E37BB56-199C-4B03-867E-DBB4189344F0}" srcOrd="0" destOrd="0" presId="urn:microsoft.com/office/officeart/2005/8/layout/cycle8"/>
    <dgm:cxn modelId="{5B677D68-3D46-471F-8179-A04B79B4E4E2}" type="presOf" srcId="{9FBEB405-9F88-4131-BD0B-2CCCDEE0EF6F}" destId="{F4D90F14-FDC0-4E4B-9275-61E8A6E89237}" srcOrd="1" destOrd="0" presId="urn:microsoft.com/office/officeart/2005/8/layout/cycle8"/>
    <dgm:cxn modelId="{AB17FDB4-5C37-4256-89C3-EF2A80A7E1A2}" type="presOf" srcId="{32BC34C4-D180-474E-91D0-E7D5ED158433}" destId="{4B2968E0-57A3-44F6-8D27-3DC74261CC0E}" srcOrd="0" destOrd="0" presId="urn:microsoft.com/office/officeart/2005/8/layout/cycle8"/>
    <dgm:cxn modelId="{8E5C707A-CEE2-4CE2-9341-FA9879D9898E}" type="presOf" srcId="{32BC34C4-D180-474E-91D0-E7D5ED158433}" destId="{B722B28F-B8B4-4F5C-BB20-15CB58E5FD30}" srcOrd="1" destOrd="0" presId="urn:microsoft.com/office/officeart/2005/8/layout/cycle8"/>
    <dgm:cxn modelId="{EB3B1208-C891-405A-A291-BA32E627ADF7}" type="presOf" srcId="{D3DB1296-BB29-4436-9994-A54841C8C64D}" destId="{FBDAD8E1-DF0D-46EB-BDBE-B3682CE142EA}" srcOrd="0" destOrd="0" presId="urn:microsoft.com/office/officeart/2005/8/layout/cycle8"/>
    <dgm:cxn modelId="{FB9A60A9-FEDA-4B26-8486-72B93D3D8800}" type="presParOf" srcId="{BC1AFDC6-7301-48F7-B9DB-1A7473FA5124}" destId="{FBDAD8E1-DF0D-46EB-BDBE-B3682CE142EA}" srcOrd="0" destOrd="0" presId="urn:microsoft.com/office/officeart/2005/8/layout/cycle8"/>
    <dgm:cxn modelId="{00D7CEFA-2039-45FA-8627-3BC1C9FFFC6E}" type="presParOf" srcId="{BC1AFDC6-7301-48F7-B9DB-1A7473FA5124}" destId="{886B0A97-4F7D-4EFC-A662-1A917F07CDC1}" srcOrd="1" destOrd="0" presId="urn:microsoft.com/office/officeart/2005/8/layout/cycle8"/>
    <dgm:cxn modelId="{35335130-26D7-4D3B-A13E-923EA2FC4731}" type="presParOf" srcId="{BC1AFDC6-7301-48F7-B9DB-1A7473FA5124}" destId="{70CA248E-EC3D-4BEE-81C0-484A053AD11A}" srcOrd="2" destOrd="0" presId="urn:microsoft.com/office/officeart/2005/8/layout/cycle8"/>
    <dgm:cxn modelId="{347A216C-BAFA-4876-8982-0B43E8EAA45A}" type="presParOf" srcId="{BC1AFDC6-7301-48F7-B9DB-1A7473FA5124}" destId="{B51E12C6-1C84-41C6-A9EF-47F52EA577CB}" srcOrd="3" destOrd="0" presId="urn:microsoft.com/office/officeart/2005/8/layout/cycle8"/>
    <dgm:cxn modelId="{576074F2-6026-485A-9CAF-6203BE3FD8FF}" type="presParOf" srcId="{BC1AFDC6-7301-48F7-B9DB-1A7473FA5124}" destId="{4B2968E0-57A3-44F6-8D27-3DC74261CC0E}" srcOrd="4" destOrd="0" presId="urn:microsoft.com/office/officeart/2005/8/layout/cycle8"/>
    <dgm:cxn modelId="{BCE743A9-91BE-42A3-B2E1-746AA8B93712}" type="presParOf" srcId="{BC1AFDC6-7301-48F7-B9DB-1A7473FA5124}" destId="{F050862C-1D4E-4196-B961-BAE166524ABC}" srcOrd="5" destOrd="0" presId="urn:microsoft.com/office/officeart/2005/8/layout/cycle8"/>
    <dgm:cxn modelId="{038E1A4A-343D-4337-9E8F-E82DB81A7332}" type="presParOf" srcId="{BC1AFDC6-7301-48F7-B9DB-1A7473FA5124}" destId="{8B1B8F1E-B37C-4ABD-9A56-10127D1965C8}" srcOrd="6" destOrd="0" presId="urn:microsoft.com/office/officeart/2005/8/layout/cycle8"/>
    <dgm:cxn modelId="{0377C837-8555-4CC4-B10E-D7947FEAFC35}" type="presParOf" srcId="{BC1AFDC6-7301-48F7-B9DB-1A7473FA5124}" destId="{B722B28F-B8B4-4F5C-BB20-15CB58E5FD30}" srcOrd="7" destOrd="0" presId="urn:microsoft.com/office/officeart/2005/8/layout/cycle8"/>
    <dgm:cxn modelId="{66EDCFED-9E6A-4E1D-99AB-84129472DA89}" type="presParOf" srcId="{BC1AFDC6-7301-48F7-B9DB-1A7473FA5124}" destId="{8E37BB56-199C-4B03-867E-DBB4189344F0}" srcOrd="8" destOrd="0" presId="urn:microsoft.com/office/officeart/2005/8/layout/cycle8"/>
    <dgm:cxn modelId="{5711E7F4-4BC8-4265-B99E-BAFE93E384D5}" type="presParOf" srcId="{BC1AFDC6-7301-48F7-B9DB-1A7473FA5124}" destId="{9413FC42-9F87-4CB5-B69D-05A50D5DB9AF}" srcOrd="9" destOrd="0" presId="urn:microsoft.com/office/officeart/2005/8/layout/cycle8"/>
    <dgm:cxn modelId="{AC420915-5D3F-4192-983A-03442EAC041D}" type="presParOf" srcId="{BC1AFDC6-7301-48F7-B9DB-1A7473FA5124}" destId="{B895401D-7453-4CAF-BEAB-A741C228A37C}" srcOrd="10" destOrd="0" presId="urn:microsoft.com/office/officeart/2005/8/layout/cycle8"/>
    <dgm:cxn modelId="{C37C025F-F4B2-433D-9750-DB0A860DF025}" type="presParOf" srcId="{BC1AFDC6-7301-48F7-B9DB-1A7473FA5124}" destId="{915FF55A-CC7C-4A7B-AAF5-9AFF26FBBE51}" srcOrd="11" destOrd="0" presId="urn:microsoft.com/office/officeart/2005/8/layout/cycle8"/>
    <dgm:cxn modelId="{F98C35D1-C5D4-40BD-9C0B-F2E5AC035F9B}" type="presParOf" srcId="{BC1AFDC6-7301-48F7-B9DB-1A7473FA5124}" destId="{42C0CA28-86BF-4198-BE7C-6A55018C5823}" srcOrd="12" destOrd="0" presId="urn:microsoft.com/office/officeart/2005/8/layout/cycle8"/>
    <dgm:cxn modelId="{6EC1ED32-AB53-427A-AE6A-00761B04BE56}" type="presParOf" srcId="{BC1AFDC6-7301-48F7-B9DB-1A7473FA5124}" destId="{01055BCF-7CEA-4A9B-B8B1-17C6F8A4A79B}" srcOrd="13" destOrd="0" presId="urn:microsoft.com/office/officeart/2005/8/layout/cycle8"/>
    <dgm:cxn modelId="{CA66E547-8B08-4A7E-93ED-936B472304B7}" type="presParOf" srcId="{BC1AFDC6-7301-48F7-B9DB-1A7473FA5124}" destId="{489F32CB-F045-432F-BDDE-5C327A7C6EF0}" srcOrd="14" destOrd="0" presId="urn:microsoft.com/office/officeart/2005/8/layout/cycle8"/>
    <dgm:cxn modelId="{D6F68AE3-20CE-4765-9680-85D77FE7C34F}" type="presParOf" srcId="{BC1AFDC6-7301-48F7-B9DB-1A7473FA5124}" destId="{F4D90F14-FDC0-4E4B-9275-61E8A6E89237}" srcOrd="15" destOrd="0" presId="urn:microsoft.com/office/officeart/2005/8/layout/cycle8"/>
    <dgm:cxn modelId="{5746AD50-6A99-42EA-B686-7F2016F8E4CD}" type="presParOf" srcId="{BC1AFDC6-7301-48F7-B9DB-1A7473FA5124}" destId="{16424CD1-3551-4B03-A2B6-6E6173AB10D8}" srcOrd="16" destOrd="0" presId="urn:microsoft.com/office/officeart/2005/8/layout/cycle8"/>
    <dgm:cxn modelId="{D9BCC81B-5465-482D-BAAD-81DD35476729}" type="presParOf" srcId="{BC1AFDC6-7301-48F7-B9DB-1A7473FA5124}" destId="{26C99660-D1C6-48FB-BE0C-C8AFC4E901C4}" srcOrd="17" destOrd="0" presId="urn:microsoft.com/office/officeart/2005/8/layout/cycle8"/>
    <dgm:cxn modelId="{8AAE9632-615C-481C-86E2-B544DDFB6367}" type="presParOf" srcId="{BC1AFDC6-7301-48F7-B9DB-1A7473FA5124}" destId="{8F77C1A7-DDD9-44AB-9C20-9C1E68D87808}" srcOrd="18" destOrd="0" presId="urn:microsoft.com/office/officeart/2005/8/layout/cycle8"/>
    <dgm:cxn modelId="{45F8A8A7-2C9F-47F3-883E-549D1312726F}" type="presParOf" srcId="{BC1AFDC6-7301-48F7-B9DB-1A7473FA5124}" destId="{8175DF40-43E7-4A8D-BB15-C7F41E2181F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A80810-3857-4565-96CD-6BBEC257F2A0}" type="doc">
      <dgm:prSet loTypeId="urn:microsoft.com/office/officeart/2005/8/layout/radial1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DB7BAA7-D19F-4387-B6C2-2A1B353D557E}">
      <dgm:prSet phldrT="[Text]" custT="1"/>
      <dgm:spPr/>
      <dgm:t>
        <a:bodyPr/>
        <a:lstStyle/>
        <a:p>
          <a:r>
            <a:rPr lang="en-GB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Vestibular</a:t>
          </a:r>
        </a:p>
        <a:p>
          <a:r>
            <a:rPr lang="en-GB" sz="1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(Inner Ear, Balance)</a:t>
          </a:r>
        </a:p>
        <a:p>
          <a:endParaRPr lang="en-GB" sz="13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GB" sz="1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Proprioceptive</a:t>
          </a:r>
          <a:endParaRPr lang="en-GB" sz="16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GB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(Muscles and Joints, Sense of Body in Space</a:t>
          </a:r>
          <a:endParaRPr lang="en-GB" sz="1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EBA9E3-E270-4D9E-BBA2-0115819F395D}" type="parTrans" cxnId="{90489916-AACD-49F4-9777-883C9028AB81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40B993-E45E-4FF9-9868-C366D1ADBAD5}" type="sibTrans" cxnId="{90489916-AACD-49F4-9777-883C9028AB81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BDFC32-74BD-4A0D-87FE-45256BB10F54}">
      <dgm:prSet phldrT="[Text]"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Sight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FF4251-F57B-4A01-83E5-8DC9530CD201}" type="parTrans" cxnId="{83413265-9630-4A35-9A5B-98514714DD3A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B8D686-33E9-47EC-A81C-4AAA304548E2}" type="sibTrans" cxnId="{83413265-9630-4A35-9A5B-98514714DD3A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C46CCE-E3DA-43C2-8227-9871BD2C5F3C}">
      <dgm:prSet phldrT="[Text]"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Touch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1A6073-17A1-482D-96BB-C47EBD85A8F5}" type="parTrans" cxnId="{E0C85126-60AB-44DB-9D53-0C267939DD3A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5DDDA5-4398-4352-AC0C-F26D9731E2EE}" type="sibTrans" cxnId="{E0C85126-60AB-44DB-9D53-0C267939DD3A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FEB35F-E03C-4C67-AF11-6A40B957B9EE}">
      <dgm:prSet phldrT="[Text]"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Taste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A5606E-9A63-4F0B-8C1D-7057F0DC7BF2}" type="parTrans" cxnId="{9C86FA05-E898-4F64-AD2D-88EABDDCBD3C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58085A-6DBB-4F73-9B26-BA43428DF0C4}" type="sibTrans" cxnId="{9C86FA05-E898-4F64-AD2D-88EABDDCBD3C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2B92CA-2CA3-468C-9943-20E01CC9066B}">
      <dgm:prSet phldrT="[Text]"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Smell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68C85B-2187-4FBA-910B-E0851A1499C1}" type="parTrans" cxnId="{55502F4D-D9C3-4940-859B-FE9F2DC8242D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5D2823-5161-44BE-A7FC-38485FE5BEC9}" type="sibTrans" cxnId="{55502F4D-D9C3-4940-859B-FE9F2DC8242D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75A4F0-B2FB-4F32-BF03-30A20D38CF45}">
      <dgm:prSet phldrT="[Text]"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Hearing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6DD0DB-D663-4B99-91EE-848446D0329E}" type="parTrans" cxnId="{8C70671E-FE31-403A-9FD5-EB8FC219F938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D78A1A-E81F-4192-9D72-BC4E06459BE3}" type="sibTrans" cxnId="{8C70671E-FE31-403A-9FD5-EB8FC219F938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C0E4A0-2E3F-4804-AD75-CD0971712B86}" type="pres">
      <dgm:prSet presAssocID="{EBA80810-3857-4565-96CD-6BBEC257F2A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BC3E4BE-C3FB-41DC-9586-F38FE45D33A2}" type="pres">
      <dgm:prSet presAssocID="{0DB7BAA7-D19F-4387-B6C2-2A1B353D557E}" presName="centerShape" presStyleLbl="node0" presStyleIdx="0" presStyleCnt="1" custScaleX="140140" custScaleY="165837"/>
      <dgm:spPr/>
      <dgm:t>
        <a:bodyPr/>
        <a:lstStyle/>
        <a:p>
          <a:endParaRPr lang="en-GB"/>
        </a:p>
      </dgm:t>
    </dgm:pt>
    <dgm:pt modelId="{933DA5A1-05B7-45EB-BDCF-4A97732BF994}" type="pres">
      <dgm:prSet presAssocID="{FEFF4251-F57B-4A01-83E5-8DC9530CD201}" presName="Name9" presStyleLbl="parChTrans1D2" presStyleIdx="0" presStyleCnt="5"/>
      <dgm:spPr/>
      <dgm:t>
        <a:bodyPr/>
        <a:lstStyle/>
        <a:p>
          <a:endParaRPr lang="en-GB"/>
        </a:p>
      </dgm:t>
    </dgm:pt>
    <dgm:pt modelId="{A81DA212-2FA5-4DB7-B8FD-2F70F130FF32}" type="pres">
      <dgm:prSet presAssocID="{FEFF4251-F57B-4A01-83E5-8DC9530CD201}" presName="connTx" presStyleLbl="parChTrans1D2" presStyleIdx="0" presStyleCnt="5"/>
      <dgm:spPr/>
      <dgm:t>
        <a:bodyPr/>
        <a:lstStyle/>
        <a:p>
          <a:endParaRPr lang="en-GB"/>
        </a:p>
      </dgm:t>
    </dgm:pt>
    <dgm:pt modelId="{A5A7B00C-6798-450A-A862-F6DAD97512E8}" type="pres">
      <dgm:prSet presAssocID="{FABDFC32-74BD-4A0D-87FE-45256BB10F5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5B4FF4-8220-4DD7-B508-382DE561D47B}" type="pres">
      <dgm:prSet presAssocID="{4F1A6073-17A1-482D-96BB-C47EBD85A8F5}" presName="Name9" presStyleLbl="parChTrans1D2" presStyleIdx="1" presStyleCnt="5"/>
      <dgm:spPr/>
      <dgm:t>
        <a:bodyPr/>
        <a:lstStyle/>
        <a:p>
          <a:endParaRPr lang="en-GB"/>
        </a:p>
      </dgm:t>
    </dgm:pt>
    <dgm:pt modelId="{610D0068-5C6F-43C0-AFBB-004A87D6E10C}" type="pres">
      <dgm:prSet presAssocID="{4F1A6073-17A1-482D-96BB-C47EBD85A8F5}" presName="connTx" presStyleLbl="parChTrans1D2" presStyleIdx="1" presStyleCnt="5"/>
      <dgm:spPr/>
      <dgm:t>
        <a:bodyPr/>
        <a:lstStyle/>
        <a:p>
          <a:endParaRPr lang="en-GB"/>
        </a:p>
      </dgm:t>
    </dgm:pt>
    <dgm:pt modelId="{53D4398B-AB47-4229-A485-C3E53BAA56FF}" type="pres">
      <dgm:prSet presAssocID="{3AC46CCE-E3DA-43C2-8227-9871BD2C5F3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86D4AF-0602-4EDF-B739-276EB3B9F379}" type="pres">
      <dgm:prSet presAssocID="{D7A5606E-9A63-4F0B-8C1D-7057F0DC7BF2}" presName="Name9" presStyleLbl="parChTrans1D2" presStyleIdx="2" presStyleCnt="5"/>
      <dgm:spPr/>
      <dgm:t>
        <a:bodyPr/>
        <a:lstStyle/>
        <a:p>
          <a:endParaRPr lang="en-GB"/>
        </a:p>
      </dgm:t>
    </dgm:pt>
    <dgm:pt modelId="{E5ACB8E1-A551-4716-875E-411740C363A3}" type="pres">
      <dgm:prSet presAssocID="{D7A5606E-9A63-4F0B-8C1D-7057F0DC7BF2}" presName="connTx" presStyleLbl="parChTrans1D2" presStyleIdx="2" presStyleCnt="5"/>
      <dgm:spPr/>
      <dgm:t>
        <a:bodyPr/>
        <a:lstStyle/>
        <a:p>
          <a:endParaRPr lang="en-GB"/>
        </a:p>
      </dgm:t>
    </dgm:pt>
    <dgm:pt modelId="{F7C945A6-ADB6-479F-8FDF-4D8046A177A8}" type="pres">
      <dgm:prSet presAssocID="{E0FEB35F-E03C-4C67-AF11-6A40B957B9E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14D31A-EC41-4B22-89B0-2C7B229A5DE0}" type="pres">
      <dgm:prSet presAssocID="{DE68C85B-2187-4FBA-910B-E0851A1499C1}" presName="Name9" presStyleLbl="parChTrans1D2" presStyleIdx="3" presStyleCnt="5"/>
      <dgm:spPr/>
      <dgm:t>
        <a:bodyPr/>
        <a:lstStyle/>
        <a:p>
          <a:endParaRPr lang="en-GB"/>
        </a:p>
      </dgm:t>
    </dgm:pt>
    <dgm:pt modelId="{2ED35864-F891-4A10-9C6B-C1A9D2A57008}" type="pres">
      <dgm:prSet presAssocID="{DE68C85B-2187-4FBA-910B-E0851A1499C1}" presName="connTx" presStyleLbl="parChTrans1D2" presStyleIdx="3" presStyleCnt="5"/>
      <dgm:spPr/>
      <dgm:t>
        <a:bodyPr/>
        <a:lstStyle/>
        <a:p>
          <a:endParaRPr lang="en-GB"/>
        </a:p>
      </dgm:t>
    </dgm:pt>
    <dgm:pt modelId="{38600520-DA2C-4FC1-8FD1-0A32D2C8FC30}" type="pres">
      <dgm:prSet presAssocID="{EF2B92CA-2CA3-468C-9943-20E01CC9066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ECAC11-11B6-41B8-B640-D41269935B97}" type="pres">
      <dgm:prSet presAssocID="{616DD0DB-D663-4B99-91EE-848446D0329E}" presName="Name9" presStyleLbl="parChTrans1D2" presStyleIdx="4" presStyleCnt="5"/>
      <dgm:spPr/>
      <dgm:t>
        <a:bodyPr/>
        <a:lstStyle/>
        <a:p>
          <a:endParaRPr lang="en-GB"/>
        </a:p>
      </dgm:t>
    </dgm:pt>
    <dgm:pt modelId="{611549D6-3D25-460D-89B8-327902229577}" type="pres">
      <dgm:prSet presAssocID="{616DD0DB-D663-4B99-91EE-848446D0329E}" presName="connTx" presStyleLbl="parChTrans1D2" presStyleIdx="4" presStyleCnt="5"/>
      <dgm:spPr/>
      <dgm:t>
        <a:bodyPr/>
        <a:lstStyle/>
        <a:p>
          <a:endParaRPr lang="en-GB"/>
        </a:p>
      </dgm:t>
    </dgm:pt>
    <dgm:pt modelId="{6371DFFB-B49F-45A9-B331-5A329A6B2C65}" type="pres">
      <dgm:prSet presAssocID="{AD75A4F0-B2FB-4F32-BF03-30A20D38CF4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0C85126-60AB-44DB-9D53-0C267939DD3A}" srcId="{0DB7BAA7-D19F-4387-B6C2-2A1B353D557E}" destId="{3AC46CCE-E3DA-43C2-8227-9871BD2C5F3C}" srcOrd="1" destOrd="0" parTransId="{4F1A6073-17A1-482D-96BB-C47EBD85A8F5}" sibTransId="{765DDDA5-4398-4352-AC0C-F26D9731E2EE}"/>
    <dgm:cxn modelId="{DF097457-EE14-4D71-9CC5-51754B2C097A}" type="presOf" srcId="{3AC46CCE-E3DA-43C2-8227-9871BD2C5F3C}" destId="{53D4398B-AB47-4229-A485-C3E53BAA56FF}" srcOrd="0" destOrd="0" presId="urn:microsoft.com/office/officeart/2005/8/layout/radial1"/>
    <dgm:cxn modelId="{A2D728F4-F493-499B-88C5-564C8D76037D}" type="presOf" srcId="{EBA80810-3857-4565-96CD-6BBEC257F2A0}" destId="{6CC0E4A0-2E3F-4804-AD75-CD0971712B86}" srcOrd="0" destOrd="0" presId="urn:microsoft.com/office/officeart/2005/8/layout/radial1"/>
    <dgm:cxn modelId="{B6D11B5A-B0F3-4268-BF09-2F3BF6E75029}" type="presOf" srcId="{0DB7BAA7-D19F-4387-B6C2-2A1B353D557E}" destId="{DBC3E4BE-C3FB-41DC-9586-F38FE45D33A2}" srcOrd="0" destOrd="0" presId="urn:microsoft.com/office/officeart/2005/8/layout/radial1"/>
    <dgm:cxn modelId="{D8696479-D60C-40D0-8E5B-1D27CE2944D1}" type="presOf" srcId="{FEFF4251-F57B-4A01-83E5-8DC9530CD201}" destId="{A81DA212-2FA5-4DB7-B8FD-2F70F130FF32}" srcOrd="1" destOrd="0" presId="urn:microsoft.com/office/officeart/2005/8/layout/radial1"/>
    <dgm:cxn modelId="{432A4B1A-A42A-4069-A73D-AB847529BA48}" type="presOf" srcId="{AD75A4F0-B2FB-4F32-BF03-30A20D38CF45}" destId="{6371DFFB-B49F-45A9-B331-5A329A6B2C65}" srcOrd="0" destOrd="0" presId="urn:microsoft.com/office/officeart/2005/8/layout/radial1"/>
    <dgm:cxn modelId="{325E8A44-3FEC-4C1F-AFB1-3C6F8B2C4DB4}" type="presOf" srcId="{FABDFC32-74BD-4A0D-87FE-45256BB10F54}" destId="{A5A7B00C-6798-450A-A862-F6DAD97512E8}" srcOrd="0" destOrd="0" presId="urn:microsoft.com/office/officeart/2005/8/layout/radial1"/>
    <dgm:cxn modelId="{EDBC364E-9BBE-4C38-964F-4B1C142ED263}" type="presOf" srcId="{FEFF4251-F57B-4A01-83E5-8DC9530CD201}" destId="{933DA5A1-05B7-45EB-BDCF-4A97732BF994}" srcOrd="0" destOrd="0" presId="urn:microsoft.com/office/officeart/2005/8/layout/radial1"/>
    <dgm:cxn modelId="{55502F4D-D9C3-4940-859B-FE9F2DC8242D}" srcId="{0DB7BAA7-D19F-4387-B6C2-2A1B353D557E}" destId="{EF2B92CA-2CA3-468C-9943-20E01CC9066B}" srcOrd="3" destOrd="0" parTransId="{DE68C85B-2187-4FBA-910B-E0851A1499C1}" sibTransId="{525D2823-5161-44BE-A7FC-38485FE5BEC9}"/>
    <dgm:cxn modelId="{154CDBAC-C374-4AD2-8F8C-BB19F22CB7A4}" type="presOf" srcId="{DE68C85B-2187-4FBA-910B-E0851A1499C1}" destId="{B814D31A-EC41-4B22-89B0-2C7B229A5DE0}" srcOrd="0" destOrd="0" presId="urn:microsoft.com/office/officeart/2005/8/layout/radial1"/>
    <dgm:cxn modelId="{95C1B8DE-AAB4-43E3-A513-467A4BA80E62}" type="presOf" srcId="{4F1A6073-17A1-482D-96BB-C47EBD85A8F5}" destId="{F75B4FF4-8220-4DD7-B508-382DE561D47B}" srcOrd="0" destOrd="0" presId="urn:microsoft.com/office/officeart/2005/8/layout/radial1"/>
    <dgm:cxn modelId="{BA1B4AB5-C576-4107-AE21-27A3E82ED55D}" type="presOf" srcId="{4F1A6073-17A1-482D-96BB-C47EBD85A8F5}" destId="{610D0068-5C6F-43C0-AFBB-004A87D6E10C}" srcOrd="1" destOrd="0" presId="urn:microsoft.com/office/officeart/2005/8/layout/radial1"/>
    <dgm:cxn modelId="{83413265-9630-4A35-9A5B-98514714DD3A}" srcId="{0DB7BAA7-D19F-4387-B6C2-2A1B353D557E}" destId="{FABDFC32-74BD-4A0D-87FE-45256BB10F54}" srcOrd="0" destOrd="0" parTransId="{FEFF4251-F57B-4A01-83E5-8DC9530CD201}" sibTransId="{09B8D686-33E9-47EC-A81C-4AAA304548E2}"/>
    <dgm:cxn modelId="{40468722-A329-45F5-8743-2A328D5C0A8A}" type="presOf" srcId="{616DD0DB-D663-4B99-91EE-848446D0329E}" destId="{611549D6-3D25-460D-89B8-327902229577}" srcOrd="1" destOrd="0" presId="urn:microsoft.com/office/officeart/2005/8/layout/radial1"/>
    <dgm:cxn modelId="{D7F87C5A-7AA6-4234-8F72-5116578F7A82}" type="presOf" srcId="{DE68C85B-2187-4FBA-910B-E0851A1499C1}" destId="{2ED35864-F891-4A10-9C6B-C1A9D2A57008}" srcOrd="1" destOrd="0" presId="urn:microsoft.com/office/officeart/2005/8/layout/radial1"/>
    <dgm:cxn modelId="{9C86FA05-E898-4F64-AD2D-88EABDDCBD3C}" srcId="{0DB7BAA7-D19F-4387-B6C2-2A1B353D557E}" destId="{E0FEB35F-E03C-4C67-AF11-6A40B957B9EE}" srcOrd="2" destOrd="0" parTransId="{D7A5606E-9A63-4F0B-8C1D-7057F0DC7BF2}" sibTransId="{A258085A-6DBB-4F73-9B26-BA43428DF0C4}"/>
    <dgm:cxn modelId="{F2623E0F-E8A6-449C-B15E-DE9BCF54BDA2}" type="presOf" srcId="{EF2B92CA-2CA3-468C-9943-20E01CC9066B}" destId="{38600520-DA2C-4FC1-8FD1-0A32D2C8FC30}" srcOrd="0" destOrd="0" presId="urn:microsoft.com/office/officeart/2005/8/layout/radial1"/>
    <dgm:cxn modelId="{90489916-AACD-49F4-9777-883C9028AB81}" srcId="{EBA80810-3857-4565-96CD-6BBEC257F2A0}" destId="{0DB7BAA7-D19F-4387-B6C2-2A1B353D557E}" srcOrd="0" destOrd="0" parTransId="{4BEBA9E3-E270-4D9E-BBA2-0115819F395D}" sibTransId="{1C40B993-E45E-4FF9-9868-C366D1ADBAD5}"/>
    <dgm:cxn modelId="{0D0C7F73-59E0-424E-A9E7-3969CBECD27E}" type="presOf" srcId="{D7A5606E-9A63-4F0B-8C1D-7057F0DC7BF2}" destId="{E5ACB8E1-A551-4716-875E-411740C363A3}" srcOrd="1" destOrd="0" presId="urn:microsoft.com/office/officeart/2005/8/layout/radial1"/>
    <dgm:cxn modelId="{941E2936-1192-4981-AE0A-1309355529A4}" type="presOf" srcId="{D7A5606E-9A63-4F0B-8C1D-7057F0DC7BF2}" destId="{FF86D4AF-0602-4EDF-B739-276EB3B9F379}" srcOrd="0" destOrd="0" presId="urn:microsoft.com/office/officeart/2005/8/layout/radial1"/>
    <dgm:cxn modelId="{F8B4CC4B-B73A-4419-B98D-F65B1FF2307C}" type="presOf" srcId="{616DD0DB-D663-4B99-91EE-848446D0329E}" destId="{CEECAC11-11B6-41B8-B640-D41269935B97}" srcOrd="0" destOrd="0" presId="urn:microsoft.com/office/officeart/2005/8/layout/radial1"/>
    <dgm:cxn modelId="{8C70671E-FE31-403A-9FD5-EB8FC219F938}" srcId="{0DB7BAA7-D19F-4387-B6C2-2A1B353D557E}" destId="{AD75A4F0-B2FB-4F32-BF03-30A20D38CF45}" srcOrd="4" destOrd="0" parTransId="{616DD0DB-D663-4B99-91EE-848446D0329E}" sibTransId="{8BD78A1A-E81F-4192-9D72-BC4E06459BE3}"/>
    <dgm:cxn modelId="{DCAEDCB9-92CF-44F1-BB65-66E52203A4CB}" type="presOf" srcId="{E0FEB35F-E03C-4C67-AF11-6A40B957B9EE}" destId="{F7C945A6-ADB6-479F-8FDF-4D8046A177A8}" srcOrd="0" destOrd="0" presId="urn:microsoft.com/office/officeart/2005/8/layout/radial1"/>
    <dgm:cxn modelId="{628A2A91-EF63-40F4-A6CC-9AA8B2B27C2A}" type="presParOf" srcId="{6CC0E4A0-2E3F-4804-AD75-CD0971712B86}" destId="{DBC3E4BE-C3FB-41DC-9586-F38FE45D33A2}" srcOrd="0" destOrd="0" presId="urn:microsoft.com/office/officeart/2005/8/layout/radial1"/>
    <dgm:cxn modelId="{5D0B1A1D-7FD8-4EEB-BAD4-521F6B0448DC}" type="presParOf" srcId="{6CC0E4A0-2E3F-4804-AD75-CD0971712B86}" destId="{933DA5A1-05B7-45EB-BDCF-4A97732BF994}" srcOrd="1" destOrd="0" presId="urn:microsoft.com/office/officeart/2005/8/layout/radial1"/>
    <dgm:cxn modelId="{8AEEF88F-FB02-48EB-80B8-CE40F4B7C942}" type="presParOf" srcId="{933DA5A1-05B7-45EB-BDCF-4A97732BF994}" destId="{A81DA212-2FA5-4DB7-B8FD-2F70F130FF32}" srcOrd="0" destOrd="0" presId="urn:microsoft.com/office/officeart/2005/8/layout/radial1"/>
    <dgm:cxn modelId="{BC7EF681-17DF-46E4-92DB-22B89B6AFF20}" type="presParOf" srcId="{6CC0E4A0-2E3F-4804-AD75-CD0971712B86}" destId="{A5A7B00C-6798-450A-A862-F6DAD97512E8}" srcOrd="2" destOrd="0" presId="urn:microsoft.com/office/officeart/2005/8/layout/radial1"/>
    <dgm:cxn modelId="{D14F75F4-F476-406E-960D-1F1995AA9888}" type="presParOf" srcId="{6CC0E4A0-2E3F-4804-AD75-CD0971712B86}" destId="{F75B4FF4-8220-4DD7-B508-382DE561D47B}" srcOrd="3" destOrd="0" presId="urn:microsoft.com/office/officeart/2005/8/layout/radial1"/>
    <dgm:cxn modelId="{B2B45707-B1F6-400D-A34B-282F7071F9E0}" type="presParOf" srcId="{F75B4FF4-8220-4DD7-B508-382DE561D47B}" destId="{610D0068-5C6F-43C0-AFBB-004A87D6E10C}" srcOrd="0" destOrd="0" presId="urn:microsoft.com/office/officeart/2005/8/layout/radial1"/>
    <dgm:cxn modelId="{52CB38D3-A458-42DB-97CF-CDE982A54EA3}" type="presParOf" srcId="{6CC0E4A0-2E3F-4804-AD75-CD0971712B86}" destId="{53D4398B-AB47-4229-A485-C3E53BAA56FF}" srcOrd="4" destOrd="0" presId="urn:microsoft.com/office/officeart/2005/8/layout/radial1"/>
    <dgm:cxn modelId="{CE7C2515-56F1-4C97-B550-2DC580AF5BD4}" type="presParOf" srcId="{6CC0E4A0-2E3F-4804-AD75-CD0971712B86}" destId="{FF86D4AF-0602-4EDF-B739-276EB3B9F379}" srcOrd="5" destOrd="0" presId="urn:microsoft.com/office/officeart/2005/8/layout/radial1"/>
    <dgm:cxn modelId="{4E390F5B-2B3F-41AA-B33C-3039BD0C6EE2}" type="presParOf" srcId="{FF86D4AF-0602-4EDF-B739-276EB3B9F379}" destId="{E5ACB8E1-A551-4716-875E-411740C363A3}" srcOrd="0" destOrd="0" presId="urn:microsoft.com/office/officeart/2005/8/layout/radial1"/>
    <dgm:cxn modelId="{83F3F067-B1B6-46C8-B1BE-FFE397D0B29C}" type="presParOf" srcId="{6CC0E4A0-2E3F-4804-AD75-CD0971712B86}" destId="{F7C945A6-ADB6-479F-8FDF-4D8046A177A8}" srcOrd="6" destOrd="0" presId="urn:microsoft.com/office/officeart/2005/8/layout/radial1"/>
    <dgm:cxn modelId="{D0171F20-5B54-4A33-B4F2-762816D042BA}" type="presParOf" srcId="{6CC0E4A0-2E3F-4804-AD75-CD0971712B86}" destId="{B814D31A-EC41-4B22-89B0-2C7B229A5DE0}" srcOrd="7" destOrd="0" presId="urn:microsoft.com/office/officeart/2005/8/layout/radial1"/>
    <dgm:cxn modelId="{F5A32171-B0B1-4E90-9412-E0A28F9B1B01}" type="presParOf" srcId="{B814D31A-EC41-4B22-89B0-2C7B229A5DE0}" destId="{2ED35864-F891-4A10-9C6B-C1A9D2A57008}" srcOrd="0" destOrd="0" presId="urn:microsoft.com/office/officeart/2005/8/layout/radial1"/>
    <dgm:cxn modelId="{C421A34E-9350-4145-AC16-82FC0466399F}" type="presParOf" srcId="{6CC0E4A0-2E3F-4804-AD75-CD0971712B86}" destId="{38600520-DA2C-4FC1-8FD1-0A32D2C8FC30}" srcOrd="8" destOrd="0" presId="urn:microsoft.com/office/officeart/2005/8/layout/radial1"/>
    <dgm:cxn modelId="{B8820B51-3C8A-4721-9567-7ECE76C61F45}" type="presParOf" srcId="{6CC0E4A0-2E3F-4804-AD75-CD0971712B86}" destId="{CEECAC11-11B6-41B8-B640-D41269935B97}" srcOrd="9" destOrd="0" presId="urn:microsoft.com/office/officeart/2005/8/layout/radial1"/>
    <dgm:cxn modelId="{13F27CC7-0561-49CB-80DC-34CD449E3980}" type="presParOf" srcId="{CEECAC11-11B6-41B8-B640-D41269935B97}" destId="{611549D6-3D25-460D-89B8-327902229577}" srcOrd="0" destOrd="0" presId="urn:microsoft.com/office/officeart/2005/8/layout/radial1"/>
    <dgm:cxn modelId="{E99EC4D2-1082-431B-A7D3-6C2ABB993A8A}" type="presParOf" srcId="{6CC0E4A0-2E3F-4804-AD75-CD0971712B86}" destId="{6371DFFB-B49F-45A9-B331-5A329A6B2C65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05DD9B-1682-468E-9D7A-E65C71F47C99}" type="doc">
      <dgm:prSet loTypeId="urn:microsoft.com/office/officeart/2005/8/layout/radial6" loCatId="cycl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7729DEBB-B97F-4EF4-862C-E78A67A8723C}">
      <dgm:prSet phldrT="[Text]"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Autism</a:t>
          </a:r>
        </a:p>
      </dgm:t>
    </dgm:pt>
    <dgm:pt modelId="{007417F6-609B-4C6E-AE1B-1CDFD80B1DE4}" type="parTrans" cxnId="{4773B2EC-0462-4CA6-96C1-E96298916667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69387D-E050-476D-A514-BDAED1C92315}" type="sibTrans" cxnId="{4773B2EC-0462-4CA6-96C1-E96298916667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2302C5-4248-4C20-A7C6-097E0B24D40B}">
      <dgm:prSet phldrT="[Text]"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Executive Functioning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C1736C-5148-479A-95D8-955D27C44979}" type="parTrans" cxnId="{BBA4B817-5916-421F-9F44-8FCFCAC1B7AC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0C5929-542F-429A-A433-02E5B7B019A2}" type="sibTrans" cxnId="{BBA4B817-5916-421F-9F44-8FCFCAC1B7AC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2DB671-BBD3-4CA8-BF2E-72C1EDCF32C7}">
      <dgm:prSet phldrT="[Text]"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Theory of Mind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81F7F6-BB5D-4125-A88A-B971C88A2B5C}" type="parTrans" cxnId="{D79B7481-2A18-4A5E-822F-EC9DD992242E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37E0E0-F082-4439-B5C0-37626C054215}" type="sibTrans" cxnId="{D79B7481-2A18-4A5E-822F-EC9DD992242E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31965A-165F-4783-8829-F410B73A453F}">
      <dgm:prSet phldrT="[Text]"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Central Coherence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08EE32-BD40-4B89-8332-8B17595568ED}" type="parTrans" cxnId="{6CE3FE09-EE65-4250-A81E-2B59FE86AFEF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540443-62D9-4D92-A2DD-C9B75CF85521}" type="sibTrans" cxnId="{6CE3FE09-EE65-4250-A81E-2B59FE86AFEF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877C60-E34F-481C-A39A-F5A827447480}" type="pres">
      <dgm:prSet presAssocID="{3905DD9B-1682-468E-9D7A-E65C71F47C9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CD06BA9-A382-422B-882D-2661AD916170}" type="pres">
      <dgm:prSet presAssocID="{7729DEBB-B97F-4EF4-862C-E78A67A8723C}" presName="centerShape" presStyleLbl="node0" presStyleIdx="0" presStyleCnt="1"/>
      <dgm:spPr/>
      <dgm:t>
        <a:bodyPr/>
        <a:lstStyle/>
        <a:p>
          <a:endParaRPr lang="en-GB"/>
        </a:p>
      </dgm:t>
    </dgm:pt>
    <dgm:pt modelId="{F877DBD1-BD17-404E-8837-89FA3388C4F4}" type="pres">
      <dgm:prSet presAssocID="{832302C5-4248-4C20-A7C6-097E0B24D40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6B9BD0-80D4-4EEA-9E38-D095CAC05557}" type="pres">
      <dgm:prSet presAssocID="{832302C5-4248-4C20-A7C6-097E0B24D40B}" presName="dummy" presStyleCnt="0"/>
      <dgm:spPr/>
      <dgm:t>
        <a:bodyPr/>
        <a:lstStyle/>
        <a:p>
          <a:endParaRPr lang="en-GB"/>
        </a:p>
      </dgm:t>
    </dgm:pt>
    <dgm:pt modelId="{F6BFD092-E1B6-44F6-BF7B-583E4E6CA2D8}" type="pres">
      <dgm:prSet presAssocID="{A30C5929-542F-429A-A433-02E5B7B019A2}" presName="sibTrans" presStyleLbl="sibTrans2D1" presStyleIdx="0" presStyleCnt="3"/>
      <dgm:spPr/>
      <dgm:t>
        <a:bodyPr/>
        <a:lstStyle/>
        <a:p>
          <a:endParaRPr lang="en-GB"/>
        </a:p>
      </dgm:t>
    </dgm:pt>
    <dgm:pt modelId="{4FB84840-A2C0-4A94-B198-87B704E165EE}" type="pres">
      <dgm:prSet presAssocID="{F72DB671-BBD3-4CA8-BF2E-72C1EDCF32C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1C1318-92C9-40FE-AB10-E92DF588A447}" type="pres">
      <dgm:prSet presAssocID="{F72DB671-BBD3-4CA8-BF2E-72C1EDCF32C7}" presName="dummy" presStyleCnt="0"/>
      <dgm:spPr/>
      <dgm:t>
        <a:bodyPr/>
        <a:lstStyle/>
        <a:p>
          <a:endParaRPr lang="en-GB"/>
        </a:p>
      </dgm:t>
    </dgm:pt>
    <dgm:pt modelId="{A2BA4BE7-5223-4611-A1F1-FF9967C254C8}" type="pres">
      <dgm:prSet presAssocID="{0537E0E0-F082-4439-B5C0-37626C054215}" presName="sibTrans" presStyleLbl="sibTrans2D1" presStyleIdx="1" presStyleCnt="3"/>
      <dgm:spPr/>
      <dgm:t>
        <a:bodyPr/>
        <a:lstStyle/>
        <a:p>
          <a:endParaRPr lang="en-GB"/>
        </a:p>
      </dgm:t>
    </dgm:pt>
    <dgm:pt modelId="{0B17FAE6-5C9F-4A91-A2D1-87F5F4919E17}" type="pres">
      <dgm:prSet presAssocID="{1731965A-165F-4783-8829-F410B73A453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B5E45D-E1CA-4769-975E-44670333114A}" type="pres">
      <dgm:prSet presAssocID="{1731965A-165F-4783-8829-F410B73A453F}" presName="dummy" presStyleCnt="0"/>
      <dgm:spPr/>
      <dgm:t>
        <a:bodyPr/>
        <a:lstStyle/>
        <a:p>
          <a:endParaRPr lang="en-GB"/>
        </a:p>
      </dgm:t>
    </dgm:pt>
    <dgm:pt modelId="{0F0C80B7-03F6-43DC-9D81-2A8FB56F54FE}" type="pres">
      <dgm:prSet presAssocID="{FB540443-62D9-4D92-A2DD-C9B75CF85521}" presName="sibTrans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72E56B9E-0290-4A21-B8F9-C70D48BF4E16}" type="presOf" srcId="{1731965A-165F-4783-8829-F410B73A453F}" destId="{0B17FAE6-5C9F-4A91-A2D1-87F5F4919E17}" srcOrd="0" destOrd="0" presId="urn:microsoft.com/office/officeart/2005/8/layout/radial6"/>
    <dgm:cxn modelId="{0201F388-C0C0-48E3-87E5-6F486EAB152A}" type="presOf" srcId="{832302C5-4248-4C20-A7C6-097E0B24D40B}" destId="{F877DBD1-BD17-404E-8837-89FA3388C4F4}" srcOrd="0" destOrd="0" presId="urn:microsoft.com/office/officeart/2005/8/layout/radial6"/>
    <dgm:cxn modelId="{1AC162A6-D3DB-40C6-AC8D-437485E7E31C}" type="presOf" srcId="{7729DEBB-B97F-4EF4-862C-E78A67A8723C}" destId="{BCD06BA9-A382-422B-882D-2661AD916170}" srcOrd="0" destOrd="0" presId="urn:microsoft.com/office/officeart/2005/8/layout/radial6"/>
    <dgm:cxn modelId="{B780DDC2-F67B-42A6-BD58-F08C13D42C4A}" type="presOf" srcId="{FB540443-62D9-4D92-A2DD-C9B75CF85521}" destId="{0F0C80B7-03F6-43DC-9D81-2A8FB56F54FE}" srcOrd="0" destOrd="0" presId="urn:microsoft.com/office/officeart/2005/8/layout/radial6"/>
    <dgm:cxn modelId="{D79B7481-2A18-4A5E-822F-EC9DD992242E}" srcId="{7729DEBB-B97F-4EF4-862C-E78A67A8723C}" destId="{F72DB671-BBD3-4CA8-BF2E-72C1EDCF32C7}" srcOrd="1" destOrd="0" parTransId="{3981F7F6-BB5D-4125-A88A-B971C88A2B5C}" sibTransId="{0537E0E0-F082-4439-B5C0-37626C054215}"/>
    <dgm:cxn modelId="{BBA4B817-5916-421F-9F44-8FCFCAC1B7AC}" srcId="{7729DEBB-B97F-4EF4-862C-E78A67A8723C}" destId="{832302C5-4248-4C20-A7C6-097E0B24D40B}" srcOrd="0" destOrd="0" parTransId="{6EC1736C-5148-479A-95D8-955D27C44979}" sibTransId="{A30C5929-542F-429A-A433-02E5B7B019A2}"/>
    <dgm:cxn modelId="{6779CD46-7871-466A-86C2-F4BA7AF59448}" type="presOf" srcId="{0537E0E0-F082-4439-B5C0-37626C054215}" destId="{A2BA4BE7-5223-4611-A1F1-FF9967C254C8}" srcOrd="0" destOrd="0" presId="urn:microsoft.com/office/officeart/2005/8/layout/radial6"/>
    <dgm:cxn modelId="{4773B2EC-0462-4CA6-96C1-E96298916667}" srcId="{3905DD9B-1682-468E-9D7A-E65C71F47C99}" destId="{7729DEBB-B97F-4EF4-862C-E78A67A8723C}" srcOrd="0" destOrd="0" parTransId="{007417F6-609B-4C6E-AE1B-1CDFD80B1DE4}" sibTransId="{ED69387D-E050-476D-A514-BDAED1C92315}"/>
    <dgm:cxn modelId="{FF613BB5-D7A0-4A0C-988F-B106A34A6A8C}" type="presOf" srcId="{F72DB671-BBD3-4CA8-BF2E-72C1EDCF32C7}" destId="{4FB84840-A2C0-4A94-B198-87B704E165EE}" srcOrd="0" destOrd="0" presId="urn:microsoft.com/office/officeart/2005/8/layout/radial6"/>
    <dgm:cxn modelId="{B2DD57D7-CB59-4223-B8D4-169A91114F52}" type="presOf" srcId="{A30C5929-542F-429A-A433-02E5B7B019A2}" destId="{F6BFD092-E1B6-44F6-BF7B-583E4E6CA2D8}" srcOrd="0" destOrd="0" presId="urn:microsoft.com/office/officeart/2005/8/layout/radial6"/>
    <dgm:cxn modelId="{6CE3FE09-EE65-4250-A81E-2B59FE86AFEF}" srcId="{7729DEBB-B97F-4EF4-862C-E78A67A8723C}" destId="{1731965A-165F-4783-8829-F410B73A453F}" srcOrd="2" destOrd="0" parTransId="{2208EE32-BD40-4B89-8332-8B17595568ED}" sibTransId="{FB540443-62D9-4D92-A2DD-C9B75CF85521}"/>
    <dgm:cxn modelId="{201C9EC7-58F2-456C-8552-1E26D61D867F}" type="presOf" srcId="{3905DD9B-1682-468E-9D7A-E65C71F47C99}" destId="{06877C60-E34F-481C-A39A-F5A827447480}" srcOrd="0" destOrd="0" presId="urn:microsoft.com/office/officeart/2005/8/layout/radial6"/>
    <dgm:cxn modelId="{CFB5409B-B684-41CB-996E-B622E8DD12A1}" type="presParOf" srcId="{06877C60-E34F-481C-A39A-F5A827447480}" destId="{BCD06BA9-A382-422B-882D-2661AD916170}" srcOrd="0" destOrd="0" presId="urn:microsoft.com/office/officeart/2005/8/layout/radial6"/>
    <dgm:cxn modelId="{2E8BA3D0-F38F-4A48-A583-893BD747E800}" type="presParOf" srcId="{06877C60-E34F-481C-A39A-F5A827447480}" destId="{F877DBD1-BD17-404E-8837-89FA3388C4F4}" srcOrd="1" destOrd="0" presId="urn:microsoft.com/office/officeart/2005/8/layout/radial6"/>
    <dgm:cxn modelId="{A362EEC7-6386-45B1-8222-D39D51923DB4}" type="presParOf" srcId="{06877C60-E34F-481C-A39A-F5A827447480}" destId="{F16B9BD0-80D4-4EEA-9E38-D095CAC05557}" srcOrd="2" destOrd="0" presId="urn:microsoft.com/office/officeart/2005/8/layout/radial6"/>
    <dgm:cxn modelId="{FD752AF6-4BCA-47F1-B295-8B7B0FE5042B}" type="presParOf" srcId="{06877C60-E34F-481C-A39A-F5A827447480}" destId="{F6BFD092-E1B6-44F6-BF7B-583E4E6CA2D8}" srcOrd="3" destOrd="0" presId="urn:microsoft.com/office/officeart/2005/8/layout/radial6"/>
    <dgm:cxn modelId="{B9005738-C785-4818-955D-2972CF9761DC}" type="presParOf" srcId="{06877C60-E34F-481C-A39A-F5A827447480}" destId="{4FB84840-A2C0-4A94-B198-87B704E165EE}" srcOrd="4" destOrd="0" presId="urn:microsoft.com/office/officeart/2005/8/layout/radial6"/>
    <dgm:cxn modelId="{EFBE0F5B-E5BB-4E8D-921B-93784C6125F2}" type="presParOf" srcId="{06877C60-E34F-481C-A39A-F5A827447480}" destId="{EB1C1318-92C9-40FE-AB10-E92DF588A447}" srcOrd="5" destOrd="0" presId="urn:microsoft.com/office/officeart/2005/8/layout/radial6"/>
    <dgm:cxn modelId="{15CE8489-50C0-4F9B-B066-0F02D175C1F0}" type="presParOf" srcId="{06877C60-E34F-481C-A39A-F5A827447480}" destId="{A2BA4BE7-5223-4611-A1F1-FF9967C254C8}" srcOrd="6" destOrd="0" presId="urn:microsoft.com/office/officeart/2005/8/layout/radial6"/>
    <dgm:cxn modelId="{E640A42D-89C8-4BF2-BA73-855E7CBABD90}" type="presParOf" srcId="{06877C60-E34F-481C-A39A-F5A827447480}" destId="{0B17FAE6-5C9F-4A91-A2D1-87F5F4919E17}" srcOrd="7" destOrd="0" presId="urn:microsoft.com/office/officeart/2005/8/layout/radial6"/>
    <dgm:cxn modelId="{5B7F706D-A52E-466E-85E8-33DC80CBC0EC}" type="presParOf" srcId="{06877C60-E34F-481C-A39A-F5A827447480}" destId="{07B5E45D-E1CA-4769-975E-44670333114A}" srcOrd="8" destOrd="0" presId="urn:microsoft.com/office/officeart/2005/8/layout/radial6"/>
    <dgm:cxn modelId="{7A503E66-B8B1-412F-B431-267C334A46CC}" type="presParOf" srcId="{06877C60-E34F-481C-A39A-F5A827447480}" destId="{0F0C80B7-03F6-43DC-9D81-2A8FB56F54FE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006C1-C221-45A4-A252-1DFF89576F18}">
      <dsp:nvSpPr>
        <dsp:cNvPr id="0" name=""/>
        <dsp:cNvSpPr/>
      </dsp:nvSpPr>
      <dsp:spPr>
        <a:xfrm>
          <a:off x="3616" y="1721772"/>
          <a:ext cx="3162448" cy="1264979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Mild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Asperger’s</a:t>
          </a:r>
          <a:r>
            <a:rPr lang="en-GB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Syndrome &amp; High Functioning Autism</a:t>
          </a:r>
          <a:endParaRPr lang="en-GB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16" y="1721772"/>
        <a:ext cx="2846203" cy="1264979"/>
      </dsp:txXfrm>
    </dsp:sp>
    <dsp:sp modelId="{8F1A82FA-21AF-4C23-9F74-636295EF49AB}">
      <dsp:nvSpPr>
        <dsp:cNvPr id="0" name=""/>
        <dsp:cNvSpPr/>
      </dsp:nvSpPr>
      <dsp:spPr>
        <a:xfrm>
          <a:off x="2533575" y="1721772"/>
          <a:ext cx="3162448" cy="1264979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Moderate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Learning Difficulties</a:t>
          </a:r>
          <a:endParaRPr lang="en-GB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6065" y="1721772"/>
        <a:ext cx="1897469" cy="1264979"/>
      </dsp:txXfrm>
    </dsp:sp>
    <dsp:sp modelId="{EBD5E642-F700-4939-8F4A-FFB4A63F95CF}">
      <dsp:nvSpPr>
        <dsp:cNvPr id="0" name=""/>
        <dsp:cNvSpPr/>
      </dsp:nvSpPr>
      <dsp:spPr>
        <a:xfrm>
          <a:off x="5063534" y="1721772"/>
          <a:ext cx="3162448" cy="1264979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Severe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Learning Difficulties</a:t>
          </a:r>
          <a:endParaRPr lang="en-GB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96024" y="1721772"/>
        <a:ext cx="1897469" cy="12649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5DDBA-D8D4-4CA9-93F1-67CC376428A1}">
      <dsp:nvSpPr>
        <dsp:cNvPr id="0" name=""/>
        <dsp:cNvSpPr/>
      </dsp:nvSpPr>
      <dsp:spPr>
        <a:xfrm>
          <a:off x="2388" y="1419224"/>
          <a:ext cx="2267332" cy="187007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ASD Advisors</a:t>
          </a:r>
          <a:endParaRPr lang="en-GB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IMS Family Centre</a:t>
          </a:r>
          <a:endParaRPr lang="en-GB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PSADU</a:t>
          </a:r>
          <a:endParaRPr lang="en-GB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424" y="1462260"/>
        <a:ext cx="2181260" cy="1383272"/>
      </dsp:txXfrm>
    </dsp:sp>
    <dsp:sp modelId="{F94FFB75-45B3-4328-A53F-54813A7AEE33}">
      <dsp:nvSpPr>
        <dsp:cNvPr id="0" name=""/>
        <dsp:cNvSpPr/>
      </dsp:nvSpPr>
      <dsp:spPr>
        <a:xfrm>
          <a:off x="1289293" y="1910316"/>
          <a:ext cx="2432937" cy="2432937"/>
        </a:xfrm>
        <a:prstGeom prst="leftCircularArrow">
          <a:avLst>
            <a:gd name="adj1" fmla="val 2879"/>
            <a:gd name="adj2" fmla="val 351988"/>
            <a:gd name="adj3" fmla="val 2127499"/>
            <a:gd name="adj4" fmla="val 9024489"/>
            <a:gd name="adj5" fmla="val 3359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tint val="6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tint val="6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E29F3D-574E-422A-A6A0-96EFD9BC5573}">
      <dsp:nvSpPr>
        <dsp:cNvPr id="0" name=""/>
        <dsp:cNvSpPr/>
      </dsp:nvSpPr>
      <dsp:spPr>
        <a:xfrm>
          <a:off x="506239" y="2888569"/>
          <a:ext cx="2015406" cy="801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 School</a:t>
          </a:r>
          <a:endParaRPr lang="en-GB" sz="3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9713" y="2912043"/>
        <a:ext cx="1968458" cy="754512"/>
      </dsp:txXfrm>
    </dsp:sp>
    <dsp:sp modelId="{A2ADEB21-BF96-4533-A274-6C622BA16F2E}">
      <dsp:nvSpPr>
        <dsp:cNvPr id="0" name=""/>
        <dsp:cNvSpPr/>
      </dsp:nvSpPr>
      <dsp:spPr>
        <a:xfrm>
          <a:off x="2855170" y="1419224"/>
          <a:ext cx="2267332" cy="187007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ASD Advisors</a:t>
          </a:r>
          <a:endParaRPr lang="en-GB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Outreach Support Service</a:t>
          </a:r>
          <a:endParaRPr lang="en-GB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CCC</a:t>
          </a:r>
          <a:endParaRPr lang="en-GB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IMS</a:t>
          </a:r>
          <a:endParaRPr lang="en-GB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98206" y="1862991"/>
        <a:ext cx="2181260" cy="1383272"/>
      </dsp:txXfrm>
    </dsp:sp>
    <dsp:sp modelId="{42836E47-BDA7-44DE-9FCD-A718FB40EF07}">
      <dsp:nvSpPr>
        <dsp:cNvPr id="0" name=""/>
        <dsp:cNvSpPr/>
      </dsp:nvSpPr>
      <dsp:spPr>
        <a:xfrm>
          <a:off x="4123181" y="291946"/>
          <a:ext cx="2722652" cy="2722652"/>
        </a:xfrm>
        <a:prstGeom prst="circularArrow">
          <a:avLst>
            <a:gd name="adj1" fmla="val 2572"/>
            <a:gd name="adj2" fmla="val 312294"/>
            <a:gd name="adj3" fmla="val 19512196"/>
            <a:gd name="adj4" fmla="val 12575511"/>
            <a:gd name="adj5" fmla="val 3001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tint val="6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tint val="6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561980-2DC3-439B-BE3B-25D5BFB2F4A4}">
      <dsp:nvSpPr>
        <dsp:cNvPr id="0" name=""/>
        <dsp:cNvSpPr/>
      </dsp:nvSpPr>
      <dsp:spPr>
        <a:xfrm>
          <a:off x="3359022" y="1018494"/>
          <a:ext cx="2015406" cy="801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Primary</a:t>
          </a:r>
          <a:endParaRPr lang="en-GB" sz="3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82496" y="1041968"/>
        <a:ext cx="1968458" cy="754512"/>
      </dsp:txXfrm>
    </dsp:sp>
    <dsp:sp modelId="{3B88EF43-027E-4806-AD46-8E0503B52CDA}">
      <dsp:nvSpPr>
        <dsp:cNvPr id="0" name=""/>
        <dsp:cNvSpPr/>
      </dsp:nvSpPr>
      <dsp:spPr>
        <a:xfrm>
          <a:off x="5707953" y="1419224"/>
          <a:ext cx="2267332" cy="187007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Support for Learning Departments</a:t>
          </a:r>
          <a:endParaRPr lang="en-GB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Outreach Support Service</a:t>
          </a:r>
          <a:endParaRPr lang="en-GB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Williamwood Support Service</a:t>
          </a:r>
          <a:endParaRPr lang="en-GB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IMS (&amp; Outreach)</a:t>
          </a:r>
          <a:endParaRPr lang="en-GB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50989" y="1462260"/>
        <a:ext cx="2181260" cy="1383272"/>
      </dsp:txXfrm>
    </dsp:sp>
    <dsp:sp modelId="{7EE807E0-8FF9-4537-901F-7DEB284E5736}">
      <dsp:nvSpPr>
        <dsp:cNvPr id="0" name=""/>
        <dsp:cNvSpPr/>
      </dsp:nvSpPr>
      <dsp:spPr>
        <a:xfrm>
          <a:off x="6211804" y="2888569"/>
          <a:ext cx="2015406" cy="801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Secondary</a:t>
          </a:r>
          <a:endParaRPr lang="en-GB" sz="3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35278" y="2912043"/>
        <a:ext cx="1968458" cy="7545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1AB3E-1C22-4569-8227-D38CF77C3917}">
      <dsp:nvSpPr>
        <dsp:cNvPr id="0" name=""/>
        <dsp:cNvSpPr/>
      </dsp:nvSpPr>
      <dsp:spPr>
        <a:xfrm>
          <a:off x="2218676" y="306054"/>
          <a:ext cx="3955161" cy="3955161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Social Interaction</a:t>
          </a:r>
          <a:endParaRPr lang="en-GB" sz="1500" kern="1200" dirty="0"/>
        </a:p>
      </dsp:txBody>
      <dsp:txXfrm>
        <a:off x="4303141" y="1144171"/>
        <a:ext cx="1412557" cy="1177131"/>
      </dsp:txXfrm>
    </dsp:sp>
    <dsp:sp modelId="{795D5D65-F11F-4C94-8E30-067CD52CDF13}">
      <dsp:nvSpPr>
        <dsp:cNvPr id="0" name=""/>
        <dsp:cNvSpPr/>
      </dsp:nvSpPr>
      <dsp:spPr>
        <a:xfrm>
          <a:off x="2137219" y="447309"/>
          <a:ext cx="3955161" cy="3955161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Flexibility of Thought</a:t>
          </a:r>
          <a:endParaRPr lang="en-GB" sz="1500" kern="1200" dirty="0"/>
        </a:p>
      </dsp:txBody>
      <dsp:txXfrm>
        <a:off x="3078924" y="3013456"/>
        <a:ext cx="2118836" cy="1035875"/>
      </dsp:txXfrm>
    </dsp:sp>
    <dsp:sp modelId="{7E1E74D9-29CB-4F6C-A297-92505606316B}">
      <dsp:nvSpPr>
        <dsp:cNvPr id="0" name=""/>
        <dsp:cNvSpPr/>
      </dsp:nvSpPr>
      <dsp:spPr>
        <a:xfrm>
          <a:off x="2055762" y="306054"/>
          <a:ext cx="3955161" cy="3955161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Language and Communication</a:t>
          </a:r>
          <a:endParaRPr lang="en-GB" sz="1500" kern="1200" dirty="0"/>
        </a:p>
      </dsp:txBody>
      <dsp:txXfrm>
        <a:off x="2513901" y="1144171"/>
        <a:ext cx="1412557" cy="1177131"/>
      </dsp:txXfrm>
    </dsp:sp>
    <dsp:sp modelId="{BDEC134E-9F4E-409A-81E1-69598C1F0911}">
      <dsp:nvSpPr>
        <dsp:cNvPr id="0" name=""/>
        <dsp:cNvSpPr/>
      </dsp:nvSpPr>
      <dsp:spPr>
        <a:xfrm>
          <a:off x="1974160" y="61210"/>
          <a:ext cx="4444847" cy="444484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tint val="6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tint val="6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A44314-B574-4198-A450-3F7F23918732}">
      <dsp:nvSpPr>
        <dsp:cNvPr id="0" name=""/>
        <dsp:cNvSpPr/>
      </dsp:nvSpPr>
      <dsp:spPr>
        <a:xfrm>
          <a:off x="1892376" y="202216"/>
          <a:ext cx="4444847" cy="444484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tint val="6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tint val="6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3E12A9-E9FC-43A8-8839-7A5E20E0BD96}">
      <dsp:nvSpPr>
        <dsp:cNvPr id="0" name=""/>
        <dsp:cNvSpPr/>
      </dsp:nvSpPr>
      <dsp:spPr>
        <a:xfrm>
          <a:off x="1810592" y="61210"/>
          <a:ext cx="4444847" cy="444484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tint val="6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tint val="6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E35AF-70ED-4E26-9BFC-7963481B5871}">
      <dsp:nvSpPr>
        <dsp:cNvPr id="0" name=""/>
        <dsp:cNvSpPr/>
      </dsp:nvSpPr>
      <dsp:spPr>
        <a:xfrm>
          <a:off x="2218676" y="306054"/>
          <a:ext cx="3955161" cy="3955161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Pragmatic</a:t>
          </a:r>
          <a:endParaRPr lang="en-GB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03141" y="1144171"/>
        <a:ext cx="1412557" cy="1177131"/>
      </dsp:txXfrm>
    </dsp:sp>
    <dsp:sp modelId="{06B6F526-176A-4844-B783-D3AE3B6F9E62}">
      <dsp:nvSpPr>
        <dsp:cNvPr id="0" name=""/>
        <dsp:cNvSpPr/>
      </dsp:nvSpPr>
      <dsp:spPr>
        <a:xfrm>
          <a:off x="2137219" y="447309"/>
          <a:ext cx="3955161" cy="3955161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Literal</a:t>
          </a:r>
          <a:endParaRPr lang="en-GB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78924" y="3013456"/>
        <a:ext cx="2118836" cy="1035875"/>
      </dsp:txXfrm>
    </dsp:sp>
    <dsp:sp modelId="{C5372BAF-C79E-47C9-866F-0BB169BBF8CF}">
      <dsp:nvSpPr>
        <dsp:cNvPr id="0" name=""/>
        <dsp:cNvSpPr/>
      </dsp:nvSpPr>
      <dsp:spPr>
        <a:xfrm>
          <a:off x="2055762" y="306054"/>
          <a:ext cx="3955161" cy="3955161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Semantic</a:t>
          </a:r>
          <a:endParaRPr lang="en-GB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13901" y="1144171"/>
        <a:ext cx="1412557" cy="1177131"/>
      </dsp:txXfrm>
    </dsp:sp>
    <dsp:sp modelId="{B7E6CAA3-8189-4BB8-8218-D74D4637147B}">
      <dsp:nvSpPr>
        <dsp:cNvPr id="0" name=""/>
        <dsp:cNvSpPr/>
      </dsp:nvSpPr>
      <dsp:spPr>
        <a:xfrm>
          <a:off x="1974160" y="61210"/>
          <a:ext cx="4444847" cy="444484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tint val="6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tint val="6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6C7CCC-A517-414D-883B-9B0341B18EA2}">
      <dsp:nvSpPr>
        <dsp:cNvPr id="0" name=""/>
        <dsp:cNvSpPr/>
      </dsp:nvSpPr>
      <dsp:spPr>
        <a:xfrm>
          <a:off x="1892376" y="202216"/>
          <a:ext cx="4444847" cy="444484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tint val="6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tint val="6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AACEB0-ABA5-4D36-921C-9C7DCEB3A410}">
      <dsp:nvSpPr>
        <dsp:cNvPr id="0" name=""/>
        <dsp:cNvSpPr/>
      </dsp:nvSpPr>
      <dsp:spPr>
        <a:xfrm>
          <a:off x="1810592" y="61210"/>
          <a:ext cx="4444847" cy="444484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tint val="6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tint val="6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467DC-2A8D-4F30-983C-EA35E4B9548A}">
      <dsp:nvSpPr>
        <dsp:cNvPr id="0" name=""/>
        <dsp:cNvSpPr/>
      </dsp:nvSpPr>
      <dsp:spPr>
        <a:xfrm>
          <a:off x="2192780" y="291457"/>
          <a:ext cx="3955161" cy="3955161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Friendships</a:t>
          </a:r>
          <a:endParaRPr lang="en-GB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56055" y="956301"/>
        <a:ext cx="1271301" cy="847534"/>
      </dsp:txXfrm>
    </dsp:sp>
    <dsp:sp modelId="{1BB5E894-AB23-4D1C-B965-7955C2E1A617}">
      <dsp:nvSpPr>
        <dsp:cNvPr id="0" name=""/>
        <dsp:cNvSpPr/>
      </dsp:nvSpPr>
      <dsp:spPr>
        <a:xfrm>
          <a:off x="2226681" y="396928"/>
          <a:ext cx="3955161" cy="3955161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Social Conventions</a:t>
          </a:r>
          <a:endParaRPr lang="en-GB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73993" y="2204060"/>
        <a:ext cx="1177131" cy="941705"/>
      </dsp:txXfrm>
    </dsp:sp>
    <dsp:sp modelId="{D3F67B6C-D773-4FCD-B09A-AFC16266D8BB}">
      <dsp:nvSpPr>
        <dsp:cNvPr id="0" name=""/>
        <dsp:cNvSpPr/>
      </dsp:nvSpPr>
      <dsp:spPr>
        <a:xfrm>
          <a:off x="2137219" y="461906"/>
          <a:ext cx="3955161" cy="3955161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Empathy</a:t>
          </a:r>
          <a:endParaRPr lang="en-GB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49776" y="3239936"/>
        <a:ext cx="1130046" cy="1035875"/>
      </dsp:txXfrm>
    </dsp:sp>
    <dsp:sp modelId="{D1A8660F-31EC-4B1D-9503-3992DD862E88}">
      <dsp:nvSpPr>
        <dsp:cNvPr id="0" name=""/>
        <dsp:cNvSpPr/>
      </dsp:nvSpPr>
      <dsp:spPr>
        <a:xfrm>
          <a:off x="2047757" y="396928"/>
          <a:ext cx="3955161" cy="3955161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Social Cues</a:t>
          </a:r>
          <a:endParaRPr lang="en-GB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78475" y="2204060"/>
        <a:ext cx="1177131" cy="941705"/>
      </dsp:txXfrm>
    </dsp:sp>
    <dsp:sp modelId="{A9299868-857A-4BF1-B7E9-6EB4869F80B1}">
      <dsp:nvSpPr>
        <dsp:cNvPr id="0" name=""/>
        <dsp:cNvSpPr/>
      </dsp:nvSpPr>
      <dsp:spPr>
        <a:xfrm>
          <a:off x="2081658" y="291457"/>
          <a:ext cx="3955161" cy="3955161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Body Language</a:t>
          </a:r>
          <a:endParaRPr lang="en-GB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02242" y="956301"/>
        <a:ext cx="1271301" cy="847534"/>
      </dsp:txXfrm>
    </dsp:sp>
    <dsp:sp modelId="{D5CDB3DF-54D6-4E54-8117-D1CB022AD6B4}">
      <dsp:nvSpPr>
        <dsp:cNvPr id="0" name=""/>
        <dsp:cNvSpPr/>
      </dsp:nvSpPr>
      <dsp:spPr>
        <a:xfrm>
          <a:off x="1947750" y="46614"/>
          <a:ext cx="4444847" cy="4444847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tint val="6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tint val="6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FD63C5-EBE7-4DAC-83BE-FD7E35649028}">
      <dsp:nvSpPr>
        <dsp:cNvPr id="0" name=""/>
        <dsp:cNvSpPr/>
      </dsp:nvSpPr>
      <dsp:spPr>
        <a:xfrm>
          <a:off x="1982111" y="152050"/>
          <a:ext cx="4444847" cy="4444847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tint val="6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tint val="6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F4F02B-A725-4507-8BCC-63E736BECDE3}">
      <dsp:nvSpPr>
        <dsp:cNvPr id="0" name=""/>
        <dsp:cNvSpPr/>
      </dsp:nvSpPr>
      <dsp:spPr>
        <a:xfrm>
          <a:off x="1892376" y="217226"/>
          <a:ext cx="4444847" cy="4444847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tint val="6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tint val="6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13688E-6A00-4419-8D9A-1C08869B7917}">
      <dsp:nvSpPr>
        <dsp:cNvPr id="0" name=""/>
        <dsp:cNvSpPr/>
      </dsp:nvSpPr>
      <dsp:spPr>
        <a:xfrm>
          <a:off x="1802640" y="152050"/>
          <a:ext cx="4444847" cy="4444847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tint val="6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tint val="6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5456C3-C2E1-40C0-AA0A-5E507C251CDD}">
      <dsp:nvSpPr>
        <dsp:cNvPr id="0" name=""/>
        <dsp:cNvSpPr/>
      </dsp:nvSpPr>
      <dsp:spPr>
        <a:xfrm>
          <a:off x="1837001" y="46614"/>
          <a:ext cx="4444847" cy="4444847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tint val="6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tint val="6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6FAF093-9E9E-4BA7-8084-9A2A4A7163BD}" type="datetimeFigureOut">
              <a:rPr lang="en-GB"/>
              <a:pPr>
                <a:defRPr/>
              </a:pPr>
              <a:t>09/02/2016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418676B-497E-417C-831F-5F274F058E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454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Dr Temple Grandin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GB" smtClean="0"/>
              <a:t>Born in 1947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GB" smtClean="0"/>
              <a:t>Could have been institutionalised.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GB" smtClean="0"/>
              <a:t>Learned to talk at 5, after two years of intense speech therapy.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GB" smtClean="0"/>
              <a:t>‘Memories play like a movie in my mind.’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GB" smtClean="0"/>
              <a:t>‘I just wanted kids to stop teasing me.’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GB" smtClean="0"/>
              <a:t>Fear – most of the things I do are designed to avoid emotions.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GB" smtClean="0"/>
              <a:t>Highly strung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GB" smtClean="0"/>
              <a:t>Always on the lookout for danger, looking for threats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GB" smtClean="0"/>
              <a:t>Anti-depressant drugs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GB" smtClean="0"/>
              <a:t>Panic and anxiety attacks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GB" smtClean="0"/>
              <a:t>Psychoanalysis – useless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59D6B2-9D19-407B-80B0-CA9B79F7AA75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732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Francis </a:t>
            </a:r>
            <a:r>
              <a:rPr lang="en-GB" dirty="0" err="1" smtClean="0"/>
              <a:t>Happe</a:t>
            </a:r>
            <a:r>
              <a:rPr lang="en-GB" dirty="0" smtClean="0"/>
              <a:t> – Core social and communication problems across a wide spectrum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Two key observations in her work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/>
              <a:t>How hard individuals have to work to accommodate the social conventions and rules of others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/>
              <a:t>How anxious individuals with ASD are.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endParaRPr lang="en-GB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GB" dirty="0" smtClean="0"/>
              <a:t>Dr Bruno Bettelheim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GB" dirty="0" smtClean="0"/>
              <a:t>Born in Vienna, </a:t>
            </a:r>
            <a:r>
              <a:rPr lang="en-GB" dirty="0" err="1" smtClean="0"/>
              <a:t>Autria-Hungrian</a:t>
            </a:r>
            <a:endParaRPr lang="en-GB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GB" dirty="0" smtClean="0"/>
              <a:t>Experienced Nazi concentration camp between 1938 and 1939 before being released during an Amnesty for Hitler’s birthday.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GB" dirty="0" smtClean="0"/>
              <a:t>Emigrated to America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GB" dirty="0" smtClean="0"/>
              <a:t>Noticed social withdrawal of individuals placed in extreme environments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GB" dirty="0" err="1" smtClean="0"/>
              <a:t>Psychoanalytics</a:t>
            </a:r>
            <a:r>
              <a:rPr lang="en-GB" dirty="0" smtClean="0"/>
              <a:t> – decided that children must have been in an extreme environment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GB" dirty="0" smtClean="0"/>
              <a:t>Experienced mortal fear in response to mother’s </a:t>
            </a:r>
            <a:r>
              <a:rPr lang="en-GB" dirty="0" err="1" smtClean="0"/>
              <a:t>unwanting</a:t>
            </a:r>
            <a:r>
              <a:rPr lang="en-GB" dirty="0" smtClean="0"/>
              <a:t> and unloving interaction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GB" dirty="0" smtClean="0"/>
              <a:t>Cold refrigerator mother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endParaRPr lang="en-GB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GB" dirty="0" smtClean="0"/>
              <a:t>Dr Bernard </a:t>
            </a:r>
            <a:r>
              <a:rPr lang="en-GB" dirty="0" err="1" smtClean="0"/>
              <a:t>Rimland</a:t>
            </a:r>
            <a:endParaRPr lang="en-GB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GB" dirty="0" smtClean="0"/>
              <a:t>Twins with Autism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GB" dirty="0" smtClean="0"/>
              <a:t>Many examples of only one affected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GB" dirty="0" err="1" smtClean="0"/>
              <a:t>Contradictes</a:t>
            </a:r>
            <a:r>
              <a:rPr lang="en-GB" dirty="0" smtClean="0"/>
              <a:t> </a:t>
            </a:r>
            <a:r>
              <a:rPr lang="en-GB" dirty="0" err="1" smtClean="0"/>
              <a:t>psychoanlaytic</a:t>
            </a:r>
            <a:r>
              <a:rPr lang="en-GB" dirty="0" smtClean="0"/>
              <a:t> theory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GB" dirty="0" err="1" smtClean="0"/>
              <a:t>Genetical</a:t>
            </a:r>
            <a:r>
              <a:rPr lang="en-GB" dirty="0" smtClean="0"/>
              <a:t> Biological Basis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endParaRPr lang="en-GB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GB" dirty="0" smtClean="0"/>
              <a:t>Dr Nancy </a:t>
            </a:r>
            <a:r>
              <a:rPr lang="en-GB" dirty="0" err="1" smtClean="0"/>
              <a:t>Minshew</a:t>
            </a:r>
            <a:endParaRPr lang="en-GB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GB" dirty="0" smtClean="0"/>
              <a:t>Clearly a neurological disorder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GB" dirty="0" smtClean="0"/>
              <a:t>Brain abnormalities are observable – structural differences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GB" dirty="0" smtClean="0"/>
              <a:t>Different regions are not well connected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GB" dirty="0" smtClean="0"/>
              <a:t>People experience the world very differently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endParaRPr lang="en-GB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GB" dirty="0" smtClean="0"/>
              <a:t>Dr Matthew Anderson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GB" dirty="0" smtClean="0"/>
              <a:t>Genetic Copy Number Variations (</a:t>
            </a:r>
            <a:r>
              <a:rPr lang="en-GB" dirty="0" err="1" smtClean="0"/>
              <a:t>eg</a:t>
            </a:r>
            <a:r>
              <a:rPr lang="en-GB" dirty="0" smtClean="0"/>
              <a:t> 15q11-13 duplication of this most common in autistic individuals, deletion of gene causes </a:t>
            </a:r>
            <a:r>
              <a:rPr lang="en-GB" dirty="0" err="1" smtClean="0"/>
              <a:t>Angelman</a:t>
            </a:r>
            <a:r>
              <a:rPr lang="en-GB" dirty="0" smtClean="0"/>
              <a:t> Syndrome)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endParaRPr lang="en-GB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endParaRPr lang="en-GB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endParaRPr lang="en-GB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endParaRPr lang="en-GB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8F35FD-D38F-44B0-9CCE-B4CC2D5D3176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815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Semantic – the meaning of language</a:t>
            </a:r>
          </a:p>
          <a:p>
            <a:pPr>
              <a:spcBef>
                <a:spcPct val="0"/>
              </a:spcBef>
            </a:pPr>
            <a:r>
              <a:rPr lang="en-GB" smtClean="0"/>
              <a:t>Pragmatic – the functional use of language – how it is used in context.</a:t>
            </a:r>
          </a:p>
          <a:p>
            <a:pPr>
              <a:spcBef>
                <a:spcPct val="0"/>
              </a:spcBef>
            </a:pPr>
            <a:r>
              <a:rPr lang="en-GB" smtClean="0"/>
              <a:t>Literal – not deviating from the exact meaning of language (non figurative / idiomatic / euphemistic)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FA02E5-628D-4B02-9721-B6FF9E7E9B99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684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1600" b="1" smtClean="0">
                <a:cs typeface="Times New Roman" pitchFamily="18" charset="0"/>
              </a:rPr>
              <a:t>Friendships</a:t>
            </a:r>
            <a:endParaRPr lang="en-GB" sz="160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GB" sz="1600" smtClean="0"/>
              <a:t>Difficulty playing with other children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GB" sz="1600" smtClean="0"/>
              <a:t>Rules of social play – ‘The Unwritten Rules’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GB" sz="1600" smtClean="0"/>
              <a:t>Lack of innate drive to be a social being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1600" smtClean="0">
                <a:cs typeface="Times New Roman" pitchFamily="18" charset="0"/>
              </a:rPr>
              <a:t> </a:t>
            </a:r>
            <a:endParaRPr lang="en-GB" sz="1600" b="1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1600" b="1" smtClean="0">
                <a:cs typeface="Times New Roman" pitchFamily="18" charset="0"/>
              </a:rPr>
              <a:t>Social Conventions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GB" sz="1600" smtClean="0"/>
              <a:t>Inappropriate comments and actions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GB" sz="1600" smtClean="0"/>
              <a:t>Difficulty with proximity</a:t>
            </a:r>
            <a:endParaRPr lang="en-GB" sz="160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GB" sz="1600" b="1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1600" b="1" smtClean="0">
                <a:cs typeface="Times New Roman" pitchFamily="18" charset="0"/>
              </a:rPr>
              <a:t>Empathy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GB" sz="1600" smtClean="0">
                <a:cs typeface="Times New Roman" pitchFamily="18" charset="0"/>
              </a:rPr>
              <a:t>Doesn’t recognise other people’s feelings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GB" sz="1600" smtClean="0">
                <a:cs typeface="Times New Roman" pitchFamily="18" charset="0"/>
              </a:rPr>
              <a:t> Expects other people to know their thoughts, experiences and feelings.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1600" b="1" smtClean="0">
                <a:cs typeface="Times New Roman" pitchFamily="18" charset="0"/>
              </a:rPr>
              <a:t> 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1600" b="1" smtClean="0">
                <a:cs typeface="Times New Roman" pitchFamily="18" charset="0"/>
              </a:rPr>
              <a:t>Social Cues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GB" sz="1600" smtClean="0"/>
              <a:t>Poor turn taking in conversations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GB" sz="1600" smtClean="0"/>
              <a:t>Poor timing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GB" sz="1600" b="1" smtClean="0">
                <a:cs typeface="Times New Roman" pitchFamily="18" charset="0"/>
              </a:rPr>
              <a:t> 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1600" b="1" smtClean="0">
                <a:cs typeface="Times New Roman" pitchFamily="18" charset="0"/>
              </a:rPr>
              <a:t>Body language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GB" sz="1600" smtClean="0"/>
              <a:t>Misses the signals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GB" sz="1600" smtClean="0">
                <a:cs typeface="Times New Roman" pitchFamily="18" charset="0"/>
              </a:rPr>
              <a:t>Non-verbal communication</a:t>
            </a:r>
            <a:r>
              <a:rPr lang="en-GB" sz="1600" smtClean="0"/>
              <a:t> 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95E995-C184-4DBC-B89C-9B10CF48E525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448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1600" b="1" smtClean="0">
                <a:cs typeface="Times New Roman" pitchFamily="18" charset="0"/>
              </a:rPr>
              <a:t>Imagination</a:t>
            </a:r>
            <a:endParaRPr lang="en-GB" sz="160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GB" sz="1600" smtClean="0">
                <a:cs typeface="Times New Roman" pitchFamily="18" charset="0"/>
              </a:rPr>
              <a:t>Pretend play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GB" sz="1600" smtClean="0">
                <a:cs typeface="Times New Roman" pitchFamily="18" charset="0"/>
              </a:rPr>
              <a:t>Fiction books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GB" sz="1600" smtClean="0">
                <a:cs typeface="Times New Roman" pitchFamily="18" charset="0"/>
              </a:rPr>
              <a:t>Free choice / Dead time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GB" sz="1600" smtClean="0">
                <a:cs typeface="Times New Roman" pitchFamily="18" charset="0"/>
              </a:rPr>
              <a:t>Creative writing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1600" b="1" smtClean="0">
                <a:cs typeface="Times New Roman" pitchFamily="18" charset="0"/>
              </a:rPr>
              <a:t> 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1600" b="1" smtClean="0">
                <a:cs typeface="Times New Roman" pitchFamily="18" charset="0"/>
              </a:rPr>
              <a:t>Interests and Obsessions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GB" sz="1600" smtClean="0"/>
              <a:t>All encompassing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GB" sz="1600" smtClean="0"/>
              <a:t>May not reflect culturally ‘normal’ interest</a:t>
            </a:r>
            <a:r>
              <a:rPr lang="en-GB" sz="1600" smtClean="0">
                <a:cs typeface="Times New Roman" pitchFamily="18" charset="0"/>
              </a:rPr>
              <a:t> 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GB" sz="1600" b="1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1600" b="1" smtClean="0">
                <a:cs typeface="Times New Roman" pitchFamily="18" charset="0"/>
              </a:rPr>
              <a:t>Routines</a:t>
            </a:r>
            <a:r>
              <a:rPr lang="en-GB" sz="1600" smtClean="0">
                <a:cs typeface="Times New Roman" pitchFamily="18" charset="0"/>
              </a:rPr>
              <a:t> 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GB" sz="1600" smtClean="0">
                <a:cs typeface="Times New Roman" pitchFamily="18" charset="0"/>
              </a:rPr>
              <a:t>Loves repetition and rules / Hates rules to be broken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GB" sz="1600" smtClean="0">
                <a:cs typeface="Times New Roman" pitchFamily="18" charset="0"/>
              </a:rPr>
              <a:t>Changed routines without warning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GB" sz="1600" smtClean="0">
                <a:cs typeface="Times New Roman" pitchFamily="18" charset="0"/>
              </a:rPr>
              <a:t>Poor organisational skills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GB" sz="160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1600" smtClean="0">
                <a:cs typeface="Times New Roman" pitchFamily="18" charset="0"/>
              </a:rPr>
              <a:t>Difficulty seeing another person’s point of view</a:t>
            </a:r>
            <a:r>
              <a:rPr lang="en-GB" sz="1600" smtClean="0"/>
              <a:t> 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7FF051-A672-478C-9DCC-6216FB0E9B2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98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C932E-210C-4C47-AB3F-71DF51E41A20}" type="datetimeFigureOut">
              <a:rPr lang="en-GB"/>
              <a:pPr>
                <a:defRPr/>
              </a:pPr>
              <a:t>09/02/2016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55EDE-2F22-4F12-810F-F2BB32BB52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D71C4-49C0-4701-8673-F1383D530336}" type="datetimeFigureOut">
              <a:rPr lang="en-GB"/>
              <a:pPr>
                <a:defRPr/>
              </a:pPr>
              <a:t>09/02/2016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F42E5-FACD-45CA-AC04-8A9D00B2DE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D74A7-2CB1-4C1D-9013-C0BFA2DA93CB}" type="datetimeFigureOut">
              <a:rPr lang="en-GB"/>
              <a:pPr>
                <a:defRPr/>
              </a:pPr>
              <a:t>09/02/2016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CCCC9-DE95-478E-8C7B-1BDE34F044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404CE-C2A8-4F53-BF39-3CE036DB0FA6}" type="datetimeFigureOut">
              <a:rPr lang="en-GB"/>
              <a:pPr>
                <a:defRPr/>
              </a:pPr>
              <a:t>09/02/2016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F42B3-E95C-4D87-8F97-D2BB92A96B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599CA-3323-417B-9028-D930BD910EBE}" type="datetimeFigureOut">
              <a:rPr lang="en-GB"/>
              <a:pPr>
                <a:defRPr/>
              </a:pPr>
              <a:t>09/02/2016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2B4DF-EDB7-4F3C-A2D5-CF3821C149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0D45C-83A2-42B2-BC33-0AC52E514A84}" type="datetimeFigureOut">
              <a:rPr lang="en-GB"/>
              <a:pPr>
                <a:defRPr/>
              </a:pPr>
              <a:t>09/02/2016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364CD-2251-4145-816D-FC64692295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5A99C-66FB-4420-8721-ED8842321CED}" type="datetimeFigureOut">
              <a:rPr lang="en-GB"/>
              <a:pPr>
                <a:defRPr/>
              </a:pPr>
              <a:t>09/02/2016</a:t>
            </a:fld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41171-4398-4D9D-8701-55EAB025CA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E47A2-F567-4357-AC16-F8E89BBB1908}" type="datetimeFigureOut">
              <a:rPr lang="en-GB"/>
              <a:pPr>
                <a:defRPr/>
              </a:pPr>
              <a:t>09/02/2016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EAA6B-41B3-4FEC-AB9E-50EB7C5168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E1E46-2038-4FAD-906E-45584CD4A6B8}" type="datetimeFigureOut">
              <a:rPr lang="en-GB"/>
              <a:pPr>
                <a:defRPr/>
              </a:pPr>
              <a:t>09/02/2016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97C5F-0996-4F90-938F-60749DF430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AC8D5-6129-4E2B-8F71-5E579C5953C2}" type="datetimeFigureOut">
              <a:rPr lang="en-GB"/>
              <a:pPr>
                <a:defRPr/>
              </a:pPr>
              <a:t>09/02/2016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F9730-5FF7-445E-8D6A-D708898C3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E6EC0-0FA6-44D7-AD34-B396A8F5D733}" type="datetimeFigureOut">
              <a:rPr lang="en-GB"/>
              <a:pPr>
                <a:defRPr/>
              </a:pPr>
              <a:t>09/02/2016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F8DA7-31BF-4B13-A259-9EBF04DDE8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1211C-851F-4993-B8FC-227DFDC5A756}" type="datetimeFigureOut">
              <a:rPr lang="en-GB"/>
              <a:pPr>
                <a:defRPr/>
              </a:pPr>
              <a:t>09/02/2016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B53856-FAAB-433A-9D46-FDB480CDB4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6" r:id="rId3"/>
    <p:sldLayoutId id="2147483753" r:id="rId4"/>
    <p:sldLayoutId id="2147483752" r:id="rId5"/>
    <p:sldLayoutId id="2147483751" r:id="rId6"/>
    <p:sldLayoutId id="2147483750" r:id="rId7"/>
    <p:sldLayoutId id="2147483749" r:id="rId8"/>
    <p:sldLayoutId id="2147483748" r:id="rId9"/>
    <p:sldLayoutId id="2147483747" r:id="rId10"/>
    <p:sldLayoutId id="214748374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lkingpoint.org.uk/teachers/adapting-environment" TargetMode="External"/><Relationship Id="rId2" Type="http://schemas.openxmlformats.org/officeDocument/2006/relationships/hyperlink" Target="http://www.autism.org.uk/visualsupports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0xgjUhEG3U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Dn5IlHqlA4" TargetMode="External"/><Relationship Id="rId2" Type="http://schemas.openxmlformats.org/officeDocument/2006/relationships/hyperlink" Target="http://www.youtube.com/watch?v=hAWtL1CeRek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hyperlink" Target="http://www.online-stopwatch.com/bomb-countdown/full-screen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aVqiQhU-F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/>
                </a:solidFill>
              </a:rPr>
              <a:t>Autistic Spectrum Disorder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>
            <a:no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646B86"/>
                  </a:outerShdw>
                </a:effectLst>
              </a:rPr>
              <a:t>Meeting Learning Needs</a:t>
            </a:r>
          </a:p>
          <a:p>
            <a:r>
              <a:rPr lang="en-GB" sz="2400" dirty="0" smtClean="0">
                <a:effectLst>
                  <a:outerShdw blurRad="38100" dist="38100" dir="2700000" algn="tl">
                    <a:srgbClr val="646B86"/>
                  </a:outerShdw>
                </a:effectLst>
              </a:rPr>
              <a:t>NQT Programme</a:t>
            </a:r>
          </a:p>
          <a:p>
            <a:r>
              <a:rPr lang="en-GB" sz="2400" dirty="0" smtClean="0">
                <a:effectLst>
                  <a:outerShdw blurRad="38100" dist="38100" dir="2700000" algn="tl">
                    <a:srgbClr val="646B86"/>
                  </a:outerShdw>
                </a:effectLst>
              </a:rPr>
              <a:t>November 2015</a:t>
            </a:r>
          </a:p>
          <a:p>
            <a:endParaRPr lang="en-GB" sz="2400" dirty="0" smtClean="0">
              <a:effectLst>
                <a:outerShdw blurRad="38100" dist="38100" dir="2700000" algn="tl">
                  <a:srgbClr val="646B86"/>
                </a:outerShdw>
              </a:effectLst>
            </a:endParaRPr>
          </a:p>
          <a:p>
            <a:r>
              <a:rPr lang="en-GB" sz="2400" dirty="0" smtClean="0">
                <a:effectLst>
                  <a:outerShdw blurRad="38100" dist="38100" dir="2700000" algn="tl">
                    <a:srgbClr val="646B86"/>
                  </a:outerShdw>
                </a:effectLst>
              </a:rPr>
              <a:t>East Renfrewshire Psychological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Language and Communication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Delay / lack of speech development</a:t>
            </a: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response to other’s speech (including own name)</a:t>
            </a: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Stereotyped and repetitive use of language</a:t>
            </a: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Pronoun reversal (saying ‘you’ for ‘I’)</a:t>
            </a: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Idiosyncratic use of words</a:t>
            </a: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Failure to initiate or sustain normal conversation</a:t>
            </a: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Abnormalities in speech (pitch, stress, intonation)</a:t>
            </a: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 / conceptual difficulties</a:t>
            </a: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Abnormal non-verbal communication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rgbClr val="92D050"/>
                </a:solidFill>
              </a:rPr>
              <a:t>What Can I Do?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</a:t>
            </a: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 / Precise / Consistent</a:t>
            </a: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Explicit / Concrete</a:t>
            </a: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/ Concise – avoid overload</a:t>
            </a: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rgbClr val="92D050"/>
                </a:solidFill>
              </a:rPr>
              <a:t>What Can I Do?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Ensure that the pupil knows you are speaking to them Ensure you have the child's attention – begin with his/her name.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Clarify that the pupil understands what is required.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necessary use prompts to gain / direct attention.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 time for information to be processed – wait for the answer (10 seconds).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rgbClr val="92D050"/>
                </a:solidFill>
              </a:rPr>
              <a:t>Do Not Rely on Verbal Communication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48640" indent="-411480" fontAlgn="auto">
              <a:spcBef>
                <a:spcPct val="5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it in writing</a:t>
            </a:r>
          </a:p>
          <a:p>
            <a:pPr marL="548640" indent="-411480" fontAlgn="auto">
              <a:spcBef>
                <a:spcPct val="5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written plans and timetables</a:t>
            </a:r>
          </a:p>
          <a:p>
            <a:pPr marL="548640" indent="-411480" fontAlgn="auto">
              <a:spcBef>
                <a:spcPct val="5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photos, symbols and drawings</a:t>
            </a:r>
          </a:p>
          <a:p>
            <a:pPr marL="548640" indent="-411480" fontAlgn="auto">
              <a:spcBef>
                <a:spcPct val="5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hand signals or picture cues to back up instructions if necessary</a:t>
            </a:r>
          </a:p>
          <a:p>
            <a:pPr marL="548640" indent="-411480" fontAlgn="auto">
              <a:spcBef>
                <a:spcPct val="5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children will benefit from a visual timetable</a:t>
            </a:r>
          </a:p>
          <a:p>
            <a:pPr marL="548640" indent="-411480" fontAlgn="auto">
              <a:spcBef>
                <a:spcPct val="5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knowing what to do and what is next reduces anxiety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fontAlgn="auto">
              <a:spcBef>
                <a:spcPct val="5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Words ‘disappear’ – </a:t>
            </a:r>
          </a:p>
          <a:p>
            <a:pPr marL="548640" indent="-411480" algn="ctr" fontAlgn="auto">
              <a:spcBef>
                <a:spcPct val="5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symbol / pictures can be held on to.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ASD &amp; Visual Supports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Visuals can help to support communication for children and young people</a:t>
            </a:r>
          </a:p>
          <a:p>
            <a:endParaRPr lang="en-GB" sz="2400" dirty="0" smtClean="0"/>
          </a:p>
          <a:p>
            <a:r>
              <a:rPr lang="en-GB" sz="2400" dirty="0"/>
              <a:t>V</a:t>
            </a:r>
            <a:r>
              <a:rPr lang="en-GB" sz="2400" dirty="0" smtClean="0"/>
              <a:t>erbal language can get ‘lost’</a:t>
            </a:r>
          </a:p>
          <a:p>
            <a:endParaRPr lang="en-GB" sz="2400" dirty="0" smtClean="0"/>
          </a:p>
          <a:p>
            <a:pPr lvl="0"/>
            <a:r>
              <a:rPr lang="en-GB" sz="2400" dirty="0"/>
              <a:t>R</a:t>
            </a:r>
            <a:r>
              <a:rPr lang="en-GB" sz="2400" dirty="0" smtClean="0"/>
              <a:t>eal objects, symbols (</a:t>
            </a:r>
            <a:r>
              <a:rPr lang="en-GB" sz="2400" dirty="0" err="1" smtClean="0"/>
              <a:t>eg</a:t>
            </a:r>
            <a:r>
              <a:rPr lang="en-GB" sz="2400" dirty="0" smtClean="0"/>
              <a:t>. </a:t>
            </a:r>
            <a:r>
              <a:rPr lang="en-GB" sz="2400" dirty="0" err="1" smtClean="0"/>
              <a:t>Boardmaker</a:t>
            </a:r>
            <a:r>
              <a:rPr lang="en-GB" sz="2400" dirty="0" smtClean="0"/>
              <a:t> symbols) or photographs depending on the child’s ability to recognise these</a:t>
            </a:r>
          </a:p>
          <a:p>
            <a:pPr lvl="0"/>
            <a:endParaRPr lang="en-GB" sz="2400" dirty="0" smtClean="0"/>
          </a:p>
          <a:p>
            <a:pPr lvl="0"/>
            <a:r>
              <a:rPr lang="en-GB" sz="2400" dirty="0" err="1" smtClean="0"/>
              <a:t>Eg</a:t>
            </a:r>
            <a:r>
              <a:rPr lang="en-GB" sz="2400" dirty="0" smtClean="0"/>
              <a:t>. If the child can only recognise items that are personal to them, photographs should be used</a:t>
            </a:r>
          </a:p>
          <a:p>
            <a:pPr>
              <a:buNone/>
            </a:pPr>
            <a:r>
              <a:rPr lang="en-GB" sz="2400" dirty="0" smtClean="0"/>
              <a:t> 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Visual Timetables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000" dirty="0" smtClean="0"/>
              <a:t>Can be used to support the communication of routine.</a:t>
            </a:r>
          </a:p>
          <a:p>
            <a:pPr lvl="0"/>
            <a:r>
              <a:rPr lang="en-GB" sz="2000" dirty="0" smtClean="0"/>
              <a:t>Some children may be able to cope with more information than others </a:t>
            </a:r>
          </a:p>
          <a:p>
            <a:pPr lvl="0"/>
            <a:r>
              <a:rPr lang="en-GB" sz="2000" dirty="0" err="1" smtClean="0"/>
              <a:t>Eg</a:t>
            </a:r>
            <a:r>
              <a:rPr lang="en-GB" sz="2000" dirty="0" smtClean="0"/>
              <a:t>. First, next or first, next, last board</a:t>
            </a:r>
          </a:p>
          <a:p>
            <a:pPr lvl="0"/>
            <a:r>
              <a:rPr lang="en-GB" sz="2000" dirty="0" smtClean="0"/>
              <a:t>Best to have a limited number of symbols on the one timetable – </a:t>
            </a:r>
            <a:r>
              <a:rPr lang="en-GB" sz="2000" dirty="0" err="1" smtClean="0"/>
              <a:t>eg</a:t>
            </a:r>
            <a:r>
              <a:rPr lang="en-GB" sz="2000" dirty="0" smtClean="0"/>
              <a:t>. Symbols for only morning activities during the morning and symbols only for afternoon activities during the afternoon.</a:t>
            </a:r>
          </a:p>
          <a:p>
            <a:pPr lvl="0"/>
            <a:r>
              <a:rPr lang="en-GB" sz="2000" dirty="0" smtClean="0"/>
              <a:t>Visual timetables can be used for the whole class in a large format that can be seen in a prominent position in the classroom without any other visual distractions next to it.</a:t>
            </a:r>
          </a:p>
          <a:p>
            <a:pPr lvl="0"/>
            <a:r>
              <a:rPr lang="en-GB" sz="2000" dirty="0" smtClean="0"/>
              <a:t>Visual timetables can also be used individually and can remain on a specific child’s desk.</a:t>
            </a:r>
          </a:p>
          <a:p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First, then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44035" name="Picture 4" descr="photo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916113"/>
            <a:ext cx="610552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584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Now &amp; Next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9887"/>
            <a:ext cx="8229600" cy="4629150"/>
          </a:xfrm>
        </p:spPr>
      </p:pic>
    </p:spTree>
    <p:extLst>
      <p:ext uri="{BB962C8B-B14F-4D97-AF65-F5344CB8AC3E}">
        <p14:creationId xmlns:p14="http://schemas.microsoft.com/office/powerpoint/2010/main" val="2174788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Visual Time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913463" cy="495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476672"/>
            <a:ext cx="4901609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65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Autism015%20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765175"/>
            <a:ext cx="63373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9792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“Fear is the main emotion in autism.”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Temple Grandin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ts4.mm.bing.net/th?id=H.5037340599124067&amp;pid=1.7&amp;w=207&amp;h=142&amp;c=7&amp;rs=1&amp;url=http%3a%2f%2fwww.salon.com%2f2013%2f05%2f18%2ftemple_grandin_on_dsm_5_sounds_like_diagnosis_by_committee%2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645024"/>
            <a:ext cx="3483843" cy="2389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45059" name="Picture 4" descr="final-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700213"/>
            <a:ext cx="7416800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476672"/>
            <a:ext cx="4901609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7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1376363"/>
            <a:ext cx="64389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0416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Key rings to support giving instructions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Key rings that are worn on your person can be useful to communicate a message quickly to </a:t>
            </a:r>
            <a:r>
              <a:rPr lang="en-GB" dirty="0" smtClean="0"/>
              <a:t>children</a:t>
            </a:r>
            <a:r>
              <a:rPr lang="en-GB" dirty="0" smtClean="0"/>
              <a:t> </a:t>
            </a:r>
            <a:endParaRPr lang="en-GB" dirty="0" smtClean="0"/>
          </a:p>
          <a:p>
            <a:pPr lvl="0"/>
            <a:r>
              <a:rPr lang="en-GB" dirty="0" smtClean="0"/>
              <a:t>They can be used ‘on the go’. For example, symbols on one of these could include class, home time, stop, quiet voice etc.</a:t>
            </a:r>
          </a:p>
          <a:p>
            <a:pPr lvl="0"/>
            <a:r>
              <a:rPr lang="en-GB" dirty="0" smtClean="0"/>
              <a:t>When using these symbols, it is useful to get down to the child’s level and show them the symbol whilst saying the word.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Key rings to support giving instructions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97" y="1916832"/>
            <a:ext cx="2946251" cy="329650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787" y="1916831"/>
            <a:ext cx="2946251" cy="3296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16830"/>
            <a:ext cx="2952328" cy="331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08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Visuals to communicate emotions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To support </a:t>
            </a:r>
            <a:r>
              <a:rPr lang="en-GB" dirty="0" smtClean="0"/>
              <a:t>children</a:t>
            </a:r>
            <a:r>
              <a:rPr lang="en-GB" dirty="0" smtClean="0"/>
              <a:t> </a:t>
            </a:r>
            <a:r>
              <a:rPr lang="en-GB" dirty="0" smtClean="0"/>
              <a:t>to understand emotions it can be helpful to have symbols to represent these.</a:t>
            </a:r>
          </a:p>
          <a:p>
            <a:pPr lvl="0"/>
            <a:r>
              <a:rPr lang="en-GB" dirty="0" smtClean="0"/>
              <a:t>Using a key ring for these can also be useful when on the go. </a:t>
            </a:r>
          </a:p>
          <a:p>
            <a:pPr lvl="0"/>
            <a:r>
              <a:rPr lang="en-GB" dirty="0"/>
              <a:t>B</a:t>
            </a:r>
            <a:r>
              <a:rPr lang="en-GB" dirty="0" smtClean="0"/>
              <a:t>eneficial to show to a child when they are experiencing different emotions. </a:t>
            </a:r>
          </a:p>
          <a:p>
            <a:pPr lvl="0"/>
            <a:r>
              <a:rPr lang="en-GB" dirty="0" smtClean="0"/>
              <a:t>Can help to </a:t>
            </a:r>
            <a:r>
              <a:rPr lang="en-GB" dirty="0" smtClean="0"/>
              <a:t>develop </a:t>
            </a:r>
            <a:r>
              <a:rPr lang="en-GB" dirty="0" smtClean="0"/>
              <a:t>emotional literacy.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Visuals to communicate emotions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357" y="2045529"/>
            <a:ext cx="2251968" cy="1739645"/>
          </a:xfrm>
        </p:spPr>
      </p:pic>
      <p:pic>
        <p:nvPicPr>
          <p:cNvPr id="35843" name="Picture 4" descr="Frustrated 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549275"/>
            <a:ext cx="18002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Angry 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76250"/>
            <a:ext cx="16573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Emotions_Bear_Puppe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2492375"/>
            <a:ext cx="2016125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7" descr="Miss Face Emotions Cube - Click Image to Clo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9388" y="2852738"/>
            <a:ext cx="2614612" cy="348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9" descr="hometop2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813" y="4437063"/>
            <a:ext cx="4086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269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Visuals to communicate emotions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feelings_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412601"/>
            <a:ext cx="6840147" cy="475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7484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Visuals to communicate emotions</a:t>
            </a:r>
          </a:p>
        </p:txBody>
      </p:sp>
      <p:pic>
        <p:nvPicPr>
          <p:cNvPr id="4" name="Picture 2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705" y="1600200"/>
            <a:ext cx="3352589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7426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Visual Reward Charts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These can be used to encourage positive behaviour.</a:t>
            </a:r>
          </a:p>
          <a:p>
            <a:pPr lvl="0"/>
            <a:r>
              <a:rPr lang="en-GB" dirty="0" smtClean="0"/>
              <a:t>May be useful to have an end reward – </a:t>
            </a:r>
            <a:r>
              <a:rPr lang="en-GB" dirty="0" err="1" smtClean="0"/>
              <a:t>eg</a:t>
            </a:r>
            <a:r>
              <a:rPr lang="en-GB" dirty="0" smtClean="0"/>
              <a:t>. 5 house points for 5 stars on the chart.</a:t>
            </a:r>
          </a:p>
          <a:p>
            <a:pPr lvl="0"/>
            <a:r>
              <a:rPr lang="en-GB" dirty="0" smtClean="0"/>
              <a:t>It can be helpful to target a specific behaviour – </a:t>
            </a:r>
            <a:r>
              <a:rPr lang="en-GB" dirty="0" err="1" smtClean="0"/>
              <a:t>eg</a:t>
            </a:r>
            <a:r>
              <a:rPr lang="en-GB" dirty="0" smtClean="0"/>
              <a:t>. Staying on seat throughout an activity that requires sitting down.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 Reward Charts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77" y="1377646"/>
            <a:ext cx="3068645" cy="5455368"/>
          </a:xfrm>
        </p:spPr>
      </p:pic>
    </p:spTree>
    <p:extLst>
      <p:ext uri="{BB962C8B-B14F-4D97-AF65-F5344CB8AC3E}">
        <p14:creationId xmlns:p14="http://schemas.microsoft.com/office/powerpoint/2010/main" val="3001566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Autism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Pervasive Developmental Disorder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Lifelong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prevalent in males (4:1)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en-GB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700,000 in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UK (1.1% </a:t>
            </a:r>
            <a:r>
              <a:rPr lang="en-GB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population) (NAS)</a:t>
            </a: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Kanner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(1943) ‘Autistic disturbances of affective contact.’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 of 11 patients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Hans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Asperger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(1944) ‘Autistic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Psychopathy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childhood.’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 of 4 patients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 Reward Charts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9887"/>
            <a:ext cx="8229600" cy="4629150"/>
          </a:xfrm>
        </p:spPr>
      </p:pic>
    </p:spTree>
    <p:extLst>
      <p:ext uri="{BB962C8B-B14F-4D97-AF65-F5344CB8AC3E}">
        <p14:creationId xmlns:p14="http://schemas.microsoft.com/office/powerpoint/2010/main" val="604470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7538" y="16548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Flow Charts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3379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40200" y="1341438"/>
            <a:ext cx="573088" cy="1147762"/>
          </a:xfrm>
        </p:spPr>
      </p:pic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125538"/>
            <a:ext cx="103505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2060575"/>
            <a:ext cx="103505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975" y="2133600"/>
            <a:ext cx="103505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3284538"/>
            <a:ext cx="103505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613" y="3213100"/>
            <a:ext cx="103505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750" y="4724400"/>
            <a:ext cx="103505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375" y="5084763"/>
            <a:ext cx="103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12088" y="4652963"/>
            <a:ext cx="103505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021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Follow PDF link:</a:t>
            </a:r>
          </a:p>
          <a:p>
            <a:pPr>
              <a:buNone/>
            </a:pPr>
            <a:r>
              <a:rPr lang="en-GB" dirty="0" smtClean="0">
                <a:hlinkClick r:id="rId2"/>
              </a:rPr>
              <a:t>http://www.autism.org.uk/visualsupports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smtClean="0">
                <a:hlinkClick r:id="rId3"/>
              </a:rPr>
              <a:t>http://www.talkingpoint.org.uk/teachers/adapting-environment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Social Interaction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Social Interaction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http://www.youtube.com/watch?v=k0xgjUhEG3U</a:t>
            </a:r>
            <a:endParaRPr lang="en-US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rgbClr val="92D050"/>
                </a:solidFill>
              </a:rPr>
              <a:t>Social Stories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Nightmares.</a:t>
            </a:r>
            <a:b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Sometimes I may have a nightmare when I am sleeping. Nightmares are the same as a dream, but more scary.</a:t>
            </a:r>
            <a:b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Events in nightmares do not really happen. They are like pictures in my mind.</a:t>
            </a:r>
            <a:b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all right if I am scared. I may try telling myself it is all in my mind. It is only a dream. Adults can help children with nightmares, too. It is okay to ask an adult for help with nightmares.</a:t>
            </a:r>
            <a:b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 wake up, I will see that I am all right.</a:t>
            </a: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r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Carol Gray (1994)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rgbClr val="92D050"/>
                </a:solidFill>
              </a:rPr>
              <a:t>Story Book Conversations</a:t>
            </a:r>
          </a:p>
        </p:txBody>
      </p:sp>
      <p:pic>
        <p:nvPicPr>
          <p:cNvPr id="3993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773238"/>
            <a:ext cx="8208962" cy="1968500"/>
          </a:xfrm>
        </p:spPr>
      </p:pic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716338"/>
            <a:ext cx="8208962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Flexibility of Thought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Flexibility of Thought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Routine</a:t>
            </a: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http://www.youtube.com/watch?v=hAWtL1CeRek</a:t>
            </a:r>
            <a:endParaRPr lang="en-US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Obssessional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Interests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http://www.youtube.com/watch?v=zDn5IlHqlA4</a:t>
            </a: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rgbClr val="92D050"/>
                </a:solidFill>
              </a:rPr>
              <a:t>Prepare for </a:t>
            </a:r>
            <a:r>
              <a:rPr lang="en-GB" dirty="0" smtClean="0">
                <a:solidFill>
                  <a:srgbClr val="92D050"/>
                </a:solidFill>
              </a:rPr>
              <a:t>Change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8788" y="1600200"/>
            <a:ext cx="8228012" cy="4525963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of activity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Countdowns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Egg timers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to routine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Explanations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stories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The Autism Spectrum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AutoShape 2" descr="9k="/>
          <p:cNvSpPr>
            <a:spLocks noChangeAspect="1" noChangeArrowheads="1"/>
          </p:cNvSpPr>
          <p:nvPr/>
        </p:nvSpPr>
        <p:spPr bwMode="auto">
          <a:xfrm>
            <a:off x="3286125" y="2538413"/>
            <a:ext cx="2571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Book Antiqua" pitchFamily="18" charset="0"/>
            </a:endParaRPr>
          </a:p>
        </p:txBody>
      </p:sp>
      <p:pic>
        <p:nvPicPr>
          <p:cNvPr id="53250" name="Picture 3" descr="timers%20s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989138"/>
            <a:ext cx="3748088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4" descr="ANd9GcRlhDWNo3VNOecAkmf6N3vEK_cQCrcQrk6n2QpOj9kfNYimUq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6529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5" descr="Bomb Timer Countdow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1989138"/>
            <a:ext cx="19335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rgbClr val="92D050"/>
                </a:solidFill>
              </a:rPr>
              <a:t>Timers</a:t>
            </a:r>
            <a:endParaRPr lang="en-GB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rgbClr val="92D050"/>
                </a:solidFill>
              </a:rPr>
              <a:t>Surprise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54275" name="Picture 4" descr="surprise-b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628775"/>
            <a:ext cx="4103687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5" descr="surprise-jpg-w300h1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284538"/>
            <a:ext cx="35591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rgbClr val="92D050"/>
                </a:solidFill>
              </a:rPr>
              <a:t>What Can I Do?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Always forewarn: -</a:t>
            </a:r>
          </a:p>
          <a:p>
            <a:pPr marL="868680" lvl="1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Tell the person what to expect</a:t>
            </a:r>
          </a:p>
          <a:p>
            <a:pPr marL="868680" lvl="1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Give plenty of notice</a:t>
            </a:r>
          </a:p>
          <a:p>
            <a:pPr marL="868680" lvl="1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"/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Allow individuals to unwind</a:t>
            </a: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Provide clearly defined breaks between structured activities</a:t>
            </a: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Build in planned regular breaks</a:t>
            </a: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Use the child's interests as motivators or as reinforcement.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/>
                </a:solidFill>
              </a:rPr>
              <a:t>Additional Features</a:t>
            </a:r>
            <a:endParaRPr lang="en-GB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Sensory Perceptions</a:t>
            </a:r>
            <a:br>
              <a:rPr lang="en-GB" dirty="0" smtClean="0"/>
            </a:br>
            <a:r>
              <a:rPr lang="en-GB" sz="2200" dirty="0" smtClean="0"/>
              <a:t>Outer and Inner Senses (Shore 2004)</a:t>
            </a:r>
            <a:endParaRPr lang="en-GB" sz="2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Cognitive Theories of Autism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196752"/>
          <a:ext cx="914400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End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Evaluation!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East Renfrewshire ASD Provision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The Triad of Impairment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Language and Communication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288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and Communication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4578" name="Content Placeholder 3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81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r:id="rId3" imgW="8327858" imgH="4810161" progId="Excel.Sheet.8">
                  <p:embed/>
                </p:oleObj>
              </mc:Choice>
              <mc:Fallback>
                <p:oleObj r:id="rId3" imgW="8327858" imgH="4810161" progId="Excel.Sheet.8">
                  <p:embed/>
                  <p:pic>
                    <p:nvPicPr>
                      <p:cNvPr id="0" name="Picture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81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Language and Communication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http://www.youtube.com/watch?v=raVqiQhU-Fw</a:t>
            </a:r>
            <a:endParaRPr lang="en-US" u="sng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GB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587</TotalTime>
  <Words>1158</Words>
  <Application>Microsoft Office PowerPoint</Application>
  <PresentationFormat>On-screen Show (4:3)</PresentationFormat>
  <Paragraphs>285</Paragraphs>
  <Slides>46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Arial</vt:lpstr>
      <vt:lpstr>Book Antiqua</vt:lpstr>
      <vt:lpstr>Calibri</vt:lpstr>
      <vt:lpstr>Comic Sans MS</vt:lpstr>
      <vt:lpstr>Lucida Sans</vt:lpstr>
      <vt:lpstr>Times New Roman</vt:lpstr>
      <vt:lpstr>Wingdings</vt:lpstr>
      <vt:lpstr>Wingdings 2</vt:lpstr>
      <vt:lpstr>Wingdings 3</vt:lpstr>
      <vt:lpstr>Apex</vt:lpstr>
      <vt:lpstr>Microsoft Excel 97-2003 Worksheet</vt:lpstr>
      <vt:lpstr>Autistic Spectrum Disorder</vt:lpstr>
      <vt:lpstr>PowerPoint Presentation</vt:lpstr>
      <vt:lpstr>Autism</vt:lpstr>
      <vt:lpstr>The Autism Spectrum</vt:lpstr>
      <vt:lpstr>East Renfrewshire ASD Provision</vt:lpstr>
      <vt:lpstr>The Triad of Impairment</vt:lpstr>
      <vt:lpstr>Language and Communication</vt:lpstr>
      <vt:lpstr>Language and Communication</vt:lpstr>
      <vt:lpstr>Language and Communication</vt:lpstr>
      <vt:lpstr>Language and Communication</vt:lpstr>
      <vt:lpstr>What Can I Do?</vt:lpstr>
      <vt:lpstr>What Can I Do?</vt:lpstr>
      <vt:lpstr>Do Not Rely on Verbal Communication</vt:lpstr>
      <vt:lpstr>ASD &amp; Visual Supports</vt:lpstr>
      <vt:lpstr>Visual Timetables</vt:lpstr>
      <vt:lpstr>First, then</vt:lpstr>
      <vt:lpstr>Now &amp; Next</vt:lpstr>
      <vt:lpstr>PowerPoint Presentation</vt:lpstr>
      <vt:lpstr>PowerPoint Presentation</vt:lpstr>
      <vt:lpstr>PowerPoint Presentation</vt:lpstr>
      <vt:lpstr>PowerPoint Presentation</vt:lpstr>
      <vt:lpstr> Key rings to support giving instructions </vt:lpstr>
      <vt:lpstr>Key rings to support giving instructions</vt:lpstr>
      <vt:lpstr> Visuals to communicate emotions </vt:lpstr>
      <vt:lpstr>Visuals to communicate emotions</vt:lpstr>
      <vt:lpstr>Visuals to communicate emotions</vt:lpstr>
      <vt:lpstr>Visuals to communicate emotions</vt:lpstr>
      <vt:lpstr>Visual Reward Charts</vt:lpstr>
      <vt:lpstr>Visual Reward Charts</vt:lpstr>
      <vt:lpstr>Visual Reward Charts</vt:lpstr>
      <vt:lpstr>Flow Charts</vt:lpstr>
      <vt:lpstr>Further Information</vt:lpstr>
      <vt:lpstr>Social Interaction</vt:lpstr>
      <vt:lpstr>Social Interaction</vt:lpstr>
      <vt:lpstr>Social Stories</vt:lpstr>
      <vt:lpstr>Story Book Conversations</vt:lpstr>
      <vt:lpstr>Flexibility of Thought</vt:lpstr>
      <vt:lpstr>Flexibility of Thought</vt:lpstr>
      <vt:lpstr>Prepare for Change</vt:lpstr>
      <vt:lpstr>Timers</vt:lpstr>
      <vt:lpstr>Surprise</vt:lpstr>
      <vt:lpstr>What Can I Do?</vt:lpstr>
      <vt:lpstr>Additional Features</vt:lpstr>
      <vt:lpstr>Sensory Perceptions Outer and Inner Senses (Shore 2004)</vt:lpstr>
      <vt:lpstr>Cognitive Theories of Autism</vt:lpstr>
      <vt:lpstr>End</vt:lpstr>
    </vt:vector>
  </TitlesOfParts>
  <Company>East Renfrewshire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Autistic Spectrum Disorder</dc:title>
  <dc:creator>AthertonC</dc:creator>
  <cp:lastModifiedBy>Jennifer Norval</cp:lastModifiedBy>
  <cp:revision>70</cp:revision>
  <dcterms:created xsi:type="dcterms:W3CDTF">2013-07-25T15:19:12Z</dcterms:created>
  <dcterms:modified xsi:type="dcterms:W3CDTF">2016-02-09T23:56:57Z</dcterms:modified>
</cp:coreProperties>
</file>