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4232-BF1E-417F-913A-BC21F4A4BE6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1E08-0801-47D4-A5FD-31159622A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95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4232-BF1E-417F-913A-BC21F4A4BE6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1E08-0801-47D4-A5FD-31159622A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19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4232-BF1E-417F-913A-BC21F4A4BE6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1E08-0801-47D4-A5FD-31159622A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634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26684" y="1827213"/>
            <a:ext cx="9751483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5DB4DA4-3865-4AF7-9684-1AD1A52CA6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8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4232-BF1E-417F-913A-BC21F4A4BE6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1E08-0801-47D4-A5FD-31159622A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4232-BF1E-417F-913A-BC21F4A4BE6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1E08-0801-47D4-A5FD-31159622A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98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4232-BF1E-417F-913A-BC21F4A4BE6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1E08-0801-47D4-A5FD-31159622A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22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4232-BF1E-417F-913A-BC21F4A4BE6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1E08-0801-47D4-A5FD-31159622A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53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4232-BF1E-417F-913A-BC21F4A4BE6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1E08-0801-47D4-A5FD-31159622A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7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4232-BF1E-417F-913A-BC21F4A4BE6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1E08-0801-47D4-A5FD-31159622A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60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4232-BF1E-417F-913A-BC21F4A4BE6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1E08-0801-47D4-A5FD-31159622A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1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4232-BF1E-417F-913A-BC21F4A4BE6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1E08-0801-47D4-A5FD-31159622A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37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A4232-BF1E-417F-913A-BC21F4A4BE6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21E08-0801-47D4-A5FD-31159622A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23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tismtoolbox.org.uk/questionnai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tx1"/>
                </a:solidFill>
                <a:latin typeface="Comic Sans MS" panose="030F0702030302020204" pitchFamily="66" charset="0"/>
              </a:rPr>
              <a:t>ASD School Training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Current arrangements?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>
              <a:latin typeface="Comic Sans MS" panose="030F0702030302020204" pitchFamily="66" charset="0"/>
            </a:endParaRPr>
          </a:p>
          <a:p>
            <a:r>
              <a:rPr lang="en-GB" altLang="en-US">
                <a:latin typeface="Comic Sans MS" panose="030F0702030302020204" pitchFamily="66" charset="0"/>
              </a:rPr>
              <a:t>Consider the existing programme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>
              <a:latin typeface="Comic Sans MS" panose="030F0702030302020204" pitchFamily="66" charset="0"/>
            </a:endParaRPr>
          </a:p>
          <a:p>
            <a:r>
              <a:rPr lang="en-GB" altLang="en-US">
                <a:latin typeface="Comic Sans MS" panose="030F0702030302020204" pitchFamily="66" charset="0"/>
              </a:rPr>
              <a:t>What would you include?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>
              <a:latin typeface="Comic Sans MS" panose="030F0702030302020204" pitchFamily="66" charset="0"/>
            </a:endParaRPr>
          </a:p>
          <a:p>
            <a:r>
              <a:rPr lang="en-GB" altLang="en-US">
                <a:latin typeface="Comic Sans MS" panose="030F0702030302020204" pitchFamily="66" charset="0"/>
              </a:rPr>
              <a:t>Show it be a cycle of training?</a:t>
            </a:r>
          </a:p>
          <a:p>
            <a:endParaRPr lang="en-GB" altLang="en-US">
              <a:latin typeface="Comic Sans MS" panose="030F0702030302020204" pitchFamily="66" charset="0"/>
            </a:endParaRPr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584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>
                <a:latin typeface="Comic Sans MS" panose="030F0702030302020204" pitchFamily="66" charset="0"/>
              </a:rPr>
              <a:t>Primary 7 transition Programme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graphicFrame>
        <p:nvGraphicFramePr>
          <p:cNvPr id="10282" name="Group 42"/>
          <p:cNvGraphicFramePr>
            <a:graphicFrameLocks noGrp="1"/>
          </p:cNvGraphicFramePr>
          <p:nvPr>
            <p:ph idx="1"/>
          </p:nvPr>
        </p:nvGraphicFramePr>
        <p:xfrm>
          <a:off x="2894013" y="1827214"/>
          <a:ext cx="7313612" cy="4114801"/>
        </p:xfrm>
        <a:graphic>
          <a:graphicData uri="http://schemas.openxmlformats.org/drawingml/2006/table">
            <a:tbl>
              <a:tblPr/>
              <a:tblGrid>
                <a:gridCol w="3314700"/>
                <a:gridCol w="3998912"/>
              </a:tblGrid>
              <a:tr h="3460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Learning Intention</a:t>
                      </a:r>
                      <a:endParaRPr kumimoji="0" lang="en-GB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endParaRPr kumimoji="0" lang="en-GB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4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Change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reflect on changes pupils have experienced in their lives and discuss impending transition to high school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game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Group rules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 – what is change, what changes have they experienced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Life journey road map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Question/worry board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Confidence rating 1-10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4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Primary-Secondary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know some of the differences and similarities between primary and secondary school and have strategies to cope with these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game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Group rules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 – differences between primary and secondary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Flash card activity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Question/worry board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Confidence rating 1-10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61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32" name="Group 44"/>
          <p:cNvGraphicFramePr>
            <a:graphicFrameLocks noGrp="1"/>
          </p:cNvGraphicFramePr>
          <p:nvPr/>
        </p:nvGraphicFramePr>
        <p:xfrm>
          <a:off x="2208213" y="908050"/>
          <a:ext cx="8064500" cy="4292600"/>
        </p:xfrm>
        <a:graphic>
          <a:graphicData uri="http://schemas.openxmlformats.org/drawingml/2006/table">
            <a:tbl>
              <a:tblPr/>
              <a:tblGrid>
                <a:gridCol w="3654425"/>
                <a:gridCol w="4410075"/>
              </a:tblGrid>
              <a:tr h="1422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Friendships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have strategies to make new friends in high school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To know how to deal with developing and changing relationships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game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Group rules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 – primary friends and memories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makes a good friend? Flipchart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Role-play activity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Question/worry board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Confidence rating 1-10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Teachers and Expectations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be able to cope with the varying expectations of teachers and their teaching styles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To know and understand the reasons for school rules and expectations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game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Group rules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 – primary teacher memories, differences between teachers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Role-play activity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 – school expectations and reasons for rules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Question/worry board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Confidence rating 1-10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Subjects and timetable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understand the structure of the school day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To know what subjects they will be learning and what each means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game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Group rules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 – structure of current school day and subjects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Timetable – complete S1 example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Matching game – subjects to content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Question/worry board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Confidence rating 1-10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815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03" name="Group 43"/>
          <p:cNvGraphicFramePr>
            <a:graphicFrameLocks noGrp="1"/>
          </p:cNvGraphicFramePr>
          <p:nvPr/>
        </p:nvGraphicFramePr>
        <p:xfrm>
          <a:off x="2279650" y="962025"/>
          <a:ext cx="7704138" cy="5203826"/>
        </p:xfrm>
        <a:graphic>
          <a:graphicData uri="http://schemas.openxmlformats.org/drawingml/2006/table">
            <a:tbl>
              <a:tblPr/>
              <a:tblGrid>
                <a:gridCol w="3490913"/>
                <a:gridCol w="4213225"/>
              </a:tblGrid>
              <a:tr h="179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Organisation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be able to organise themselves more independently (homework, schoolbag, timekeeping etc)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game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Group rules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 – what, why and how to be organised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Schoolbag activity – packing for each day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Homework – how to complete diary and practise, when and where to do homework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Question/worry board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Confidence rating 1-10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Dealing with problems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be able to deal with manageable problems assertively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To know when and where to go to get help with problems in and out of school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game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Group rules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 – primary problems and how to deal with them, who to tell at high school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Role-play – problem scenarios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Question/worry board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Confidence rating 1-10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Putting it all together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be able to put all their knowledge about high school to use in hypothetical situations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To discuss their feelings about transition to high school in light of new knowledge and strategies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game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Group rules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 – what have we learned?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Moving On Up board game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 – how we feel about transition now, looking forward to, what we will miss about primary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Confidence rating 1-10</a:t>
                      </a:r>
                      <a:endParaRPr kumimoji="0" lang="en-GB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Symbol" panose="05050102010706020507" pitchFamily="18" charset="2"/>
                        <a:buChar char=""/>
                        <a:tabLst/>
                      </a:pP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Goodbye P7 booklets</a:t>
                      </a:r>
                      <a:endParaRPr kumimoji="0" lang="en-GB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144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National needs analysis</a:t>
            </a:r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>
                <a:hlinkClick r:id="rId2" tooltip="http://www.autismtoolbox.org.uk/questionnaire"/>
              </a:rPr>
              <a:t>www.autismtoolbox.org.uk/questionnaire</a:t>
            </a:r>
            <a:r>
              <a:rPr lang="en-GB" altLang="en-US" sz="2400"/>
              <a:t> 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152055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Office PowerPoint</Application>
  <PresentationFormat>Widescreen</PresentationFormat>
  <Paragraphs>95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Symbol</vt:lpstr>
      <vt:lpstr>Times New Roman</vt:lpstr>
      <vt:lpstr>Verdana</vt:lpstr>
      <vt:lpstr>Wingdings</vt:lpstr>
      <vt:lpstr>Office Theme</vt:lpstr>
      <vt:lpstr>ASD School Training</vt:lpstr>
      <vt:lpstr>Primary 7 transition Programme </vt:lpstr>
      <vt:lpstr>PowerPoint Presentation</vt:lpstr>
      <vt:lpstr>PowerPoint Presentation</vt:lpstr>
      <vt:lpstr>National needs analysis</vt:lpstr>
    </vt:vector>
  </TitlesOfParts>
  <Company>East Renfrewshire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 School Training</dc:title>
  <dc:creator>Howat, Chloe</dc:creator>
  <cp:lastModifiedBy>Howat, Chloe</cp:lastModifiedBy>
  <cp:revision>1</cp:revision>
  <dcterms:created xsi:type="dcterms:W3CDTF">2020-01-14T11:35:44Z</dcterms:created>
  <dcterms:modified xsi:type="dcterms:W3CDTF">2020-01-14T11:36:13Z</dcterms:modified>
</cp:coreProperties>
</file>