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1373" r:id="rId2"/>
    <p:sldId id="1402" r:id="rId3"/>
    <p:sldId id="1404" r:id="rId4"/>
    <p:sldId id="1401" r:id="rId5"/>
    <p:sldId id="1403" r:id="rId6"/>
    <p:sldId id="1397" r:id="rId7"/>
    <p:sldId id="1405" r:id="rId8"/>
    <p:sldId id="1406" r:id="rId9"/>
    <p:sldId id="1400" r:id="rId10"/>
    <p:sldId id="1407" r:id="rId11"/>
    <p:sldId id="1409" r:id="rId12"/>
    <p:sldId id="1383" r:id="rId13"/>
    <p:sldId id="1408" r:id="rId14"/>
    <p:sldId id="1385" r:id="rId15"/>
    <p:sldId id="138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5AE836B-664F-4E7C-8CC8-5551F426AA45}">
          <p14:sldIdLst>
            <p14:sldId id="1373"/>
            <p14:sldId id="1402"/>
            <p14:sldId id="1404"/>
            <p14:sldId id="1401"/>
            <p14:sldId id="1403"/>
            <p14:sldId id="1397"/>
            <p14:sldId id="1405"/>
            <p14:sldId id="1406"/>
            <p14:sldId id="1400"/>
            <p14:sldId id="1407"/>
            <p14:sldId id="1409"/>
            <p14:sldId id="1383"/>
            <p14:sldId id="1408"/>
            <p14:sldId id="1385"/>
            <p14:sldId id="138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5" autoAdjust="0"/>
    <p:restoredTop sz="80610" autoAdjust="0"/>
  </p:normalViewPr>
  <p:slideViewPr>
    <p:cSldViewPr snapToGrid="0">
      <p:cViewPr varScale="1">
        <p:scale>
          <a:sx n="60" d="100"/>
          <a:sy n="60" d="100"/>
        </p:scale>
        <p:origin x="1014" y="66"/>
      </p:cViewPr>
      <p:guideLst/>
    </p:cSldViewPr>
  </p:slideViewPr>
  <p:notesTextViewPr>
    <p:cViewPr>
      <p:scale>
        <a:sx n="1" d="1"/>
        <a:sy n="1" d="1"/>
      </p:scale>
      <p:origin x="0" y="0"/>
    </p:cViewPr>
  </p:notesTextViewPr>
  <p:notesViewPr>
    <p:cSldViewPr snapToGrid="0">
      <p:cViewPr>
        <p:scale>
          <a:sx n="100" d="100"/>
          <a:sy n="100" d="100"/>
        </p:scale>
        <p:origin x="18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46E2A-4B6E-4747-BA6F-43F14D0305C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F0B4F44-A08C-4458-A758-2082BB02D226}">
      <dgm:prSet/>
      <dgm:spPr/>
      <dgm:t>
        <a:bodyPr/>
        <a:lstStyle/>
        <a:p>
          <a:r>
            <a:rPr lang="en-GB"/>
            <a:t>Present</a:t>
          </a:r>
          <a:endParaRPr lang="en-US"/>
        </a:p>
      </dgm:t>
    </dgm:pt>
    <dgm:pt modelId="{A6CCE2A3-B39F-4FF5-89C9-EEDD17EAD0AC}" type="parTrans" cxnId="{73DB5F63-0AFE-44E3-8B15-A71ACAD0F3BC}">
      <dgm:prSet/>
      <dgm:spPr/>
      <dgm:t>
        <a:bodyPr/>
        <a:lstStyle/>
        <a:p>
          <a:endParaRPr lang="en-US"/>
        </a:p>
      </dgm:t>
    </dgm:pt>
    <dgm:pt modelId="{ADA69E44-A512-4B2A-B479-5A95F2BC4CC8}" type="sibTrans" cxnId="{73DB5F63-0AFE-44E3-8B15-A71ACAD0F3BC}">
      <dgm:prSet/>
      <dgm:spPr/>
      <dgm:t>
        <a:bodyPr/>
        <a:lstStyle/>
        <a:p>
          <a:endParaRPr lang="en-US"/>
        </a:p>
      </dgm:t>
    </dgm:pt>
    <dgm:pt modelId="{15AD7336-BDF8-4C01-A303-E6B8E299ADBF}">
      <dgm:prSet/>
      <dgm:spPr/>
      <dgm:t>
        <a:bodyPr/>
        <a:lstStyle/>
        <a:p>
          <a:r>
            <a:rPr lang="en-GB"/>
            <a:t>Participating</a:t>
          </a:r>
          <a:endParaRPr lang="en-US"/>
        </a:p>
      </dgm:t>
    </dgm:pt>
    <dgm:pt modelId="{E75F8FA8-4C68-4A16-AAA1-ADF50334D322}" type="parTrans" cxnId="{ECF2FC97-748D-4FF2-9006-25274B0A9957}">
      <dgm:prSet/>
      <dgm:spPr/>
      <dgm:t>
        <a:bodyPr/>
        <a:lstStyle/>
        <a:p>
          <a:endParaRPr lang="en-US"/>
        </a:p>
      </dgm:t>
    </dgm:pt>
    <dgm:pt modelId="{A31C8524-EF51-4556-8E33-96235503DE63}" type="sibTrans" cxnId="{ECF2FC97-748D-4FF2-9006-25274B0A9957}">
      <dgm:prSet/>
      <dgm:spPr/>
      <dgm:t>
        <a:bodyPr/>
        <a:lstStyle/>
        <a:p>
          <a:endParaRPr lang="en-US"/>
        </a:p>
      </dgm:t>
    </dgm:pt>
    <dgm:pt modelId="{53E8F12D-EA68-4E60-9BB1-4AD2AB0A0D84}">
      <dgm:prSet/>
      <dgm:spPr/>
      <dgm:t>
        <a:bodyPr/>
        <a:lstStyle/>
        <a:p>
          <a:r>
            <a:rPr lang="en-GB"/>
            <a:t>Achieving </a:t>
          </a:r>
          <a:endParaRPr lang="en-US"/>
        </a:p>
      </dgm:t>
    </dgm:pt>
    <dgm:pt modelId="{CCDF0D22-6FE0-472C-8100-7687BDB8ADA2}" type="parTrans" cxnId="{E4BBD2E4-AFD7-4C44-A1EC-0A9CE31C114D}">
      <dgm:prSet/>
      <dgm:spPr/>
      <dgm:t>
        <a:bodyPr/>
        <a:lstStyle/>
        <a:p>
          <a:endParaRPr lang="en-US"/>
        </a:p>
      </dgm:t>
    </dgm:pt>
    <dgm:pt modelId="{D16DF119-6E88-45C8-8C9A-5ABD19776593}" type="sibTrans" cxnId="{E4BBD2E4-AFD7-4C44-A1EC-0A9CE31C114D}">
      <dgm:prSet/>
      <dgm:spPr/>
      <dgm:t>
        <a:bodyPr/>
        <a:lstStyle/>
        <a:p>
          <a:endParaRPr lang="en-US"/>
        </a:p>
      </dgm:t>
    </dgm:pt>
    <dgm:pt modelId="{61E9C144-A013-4318-A9A1-04ACCEA10DF5}">
      <dgm:prSet/>
      <dgm:spPr/>
      <dgm:t>
        <a:bodyPr/>
        <a:lstStyle/>
        <a:p>
          <a:r>
            <a:rPr lang="en-GB"/>
            <a:t>Supported</a:t>
          </a:r>
          <a:endParaRPr lang="en-US"/>
        </a:p>
      </dgm:t>
    </dgm:pt>
    <dgm:pt modelId="{7B209A64-99FD-463A-8E4A-602DE23A1055}" type="parTrans" cxnId="{E5B49A0C-DCB1-422D-BEB7-8AA3AD2E4F1D}">
      <dgm:prSet/>
      <dgm:spPr/>
      <dgm:t>
        <a:bodyPr/>
        <a:lstStyle/>
        <a:p>
          <a:endParaRPr lang="en-US"/>
        </a:p>
      </dgm:t>
    </dgm:pt>
    <dgm:pt modelId="{DFBC3B12-102E-4642-A868-6EB811AC362D}" type="sibTrans" cxnId="{E5B49A0C-DCB1-422D-BEB7-8AA3AD2E4F1D}">
      <dgm:prSet/>
      <dgm:spPr/>
      <dgm:t>
        <a:bodyPr/>
        <a:lstStyle/>
        <a:p>
          <a:endParaRPr lang="en-US"/>
        </a:p>
      </dgm:t>
    </dgm:pt>
    <dgm:pt modelId="{FC1173AD-B235-48F2-8EBD-BEFE689DD9E2}" type="pres">
      <dgm:prSet presAssocID="{56D46E2A-4B6E-4747-BA6F-43F14D0305C6}" presName="linear" presStyleCnt="0">
        <dgm:presLayoutVars>
          <dgm:animLvl val="lvl"/>
          <dgm:resizeHandles val="exact"/>
        </dgm:presLayoutVars>
      </dgm:prSet>
      <dgm:spPr/>
      <dgm:t>
        <a:bodyPr/>
        <a:lstStyle/>
        <a:p>
          <a:endParaRPr lang="en-GB"/>
        </a:p>
      </dgm:t>
    </dgm:pt>
    <dgm:pt modelId="{7EE3A0EA-F915-40CC-97BF-99F2DF625A78}" type="pres">
      <dgm:prSet presAssocID="{AF0B4F44-A08C-4458-A758-2082BB02D226}" presName="parentText" presStyleLbl="node1" presStyleIdx="0" presStyleCnt="4">
        <dgm:presLayoutVars>
          <dgm:chMax val="0"/>
          <dgm:bulletEnabled val="1"/>
        </dgm:presLayoutVars>
      </dgm:prSet>
      <dgm:spPr/>
      <dgm:t>
        <a:bodyPr/>
        <a:lstStyle/>
        <a:p>
          <a:endParaRPr lang="en-GB"/>
        </a:p>
      </dgm:t>
    </dgm:pt>
    <dgm:pt modelId="{53F94242-716F-4E53-8845-579F2E10CF01}" type="pres">
      <dgm:prSet presAssocID="{ADA69E44-A512-4B2A-B479-5A95F2BC4CC8}" presName="spacer" presStyleCnt="0"/>
      <dgm:spPr/>
    </dgm:pt>
    <dgm:pt modelId="{87999EC4-4FDF-43D5-A5DC-5DE85AF997B5}" type="pres">
      <dgm:prSet presAssocID="{15AD7336-BDF8-4C01-A303-E6B8E299ADBF}" presName="parentText" presStyleLbl="node1" presStyleIdx="1" presStyleCnt="4">
        <dgm:presLayoutVars>
          <dgm:chMax val="0"/>
          <dgm:bulletEnabled val="1"/>
        </dgm:presLayoutVars>
      </dgm:prSet>
      <dgm:spPr/>
      <dgm:t>
        <a:bodyPr/>
        <a:lstStyle/>
        <a:p>
          <a:endParaRPr lang="en-GB"/>
        </a:p>
      </dgm:t>
    </dgm:pt>
    <dgm:pt modelId="{A5F40679-4842-4D05-8225-623E885873DC}" type="pres">
      <dgm:prSet presAssocID="{A31C8524-EF51-4556-8E33-96235503DE63}" presName="spacer" presStyleCnt="0"/>
      <dgm:spPr/>
    </dgm:pt>
    <dgm:pt modelId="{59867CB6-58CB-4C74-9A3B-BAFA751A21E4}" type="pres">
      <dgm:prSet presAssocID="{53E8F12D-EA68-4E60-9BB1-4AD2AB0A0D84}" presName="parentText" presStyleLbl="node1" presStyleIdx="2" presStyleCnt="4">
        <dgm:presLayoutVars>
          <dgm:chMax val="0"/>
          <dgm:bulletEnabled val="1"/>
        </dgm:presLayoutVars>
      </dgm:prSet>
      <dgm:spPr/>
      <dgm:t>
        <a:bodyPr/>
        <a:lstStyle/>
        <a:p>
          <a:endParaRPr lang="en-GB"/>
        </a:p>
      </dgm:t>
    </dgm:pt>
    <dgm:pt modelId="{B4C0F700-F9CD-433F-8850-9A528D142A39}" type="pres">
      <dgm:prSet presAssocID="{D16DF119-6E88-45C8-8C9A-5ABD19776593}" presName="spacer" presStyleCnt="0"/>
      <dgm:spPr/>
    </dgm:pt>
    <dgm:pt modelId="{22F3B0AB-99A5-4724-B3D1-B48E962C87CF}" type="pres">
      <dgm:prSet presAssocID="{61E9C144-A013-4318-A9A1-04ACCEA10DF5}" presName="parentText" presStyleLbl="node1" presStyleIdx="3" presStyleCnt="4">
        <dgm:presLayoutVars>
          <dgm:chMax val="0"/>
          <dgm:bulletEnabled val="1"/>
        </dgm:presLayoutVars>
      </dgm:prSet>
      <dgm:spPr/>
      <dgm:t>
        <a:bodyPr/>
        <a:lstStyle/>
        <a:p>
          <a:endParaRPr lang="en-GB"/>
        </a:p>
      </dgm:t>
    </dgm:pt>
  </dgm:ptLst>
  <dgm:cxnLst>
    <dgm:cxn modelId="{7ED7ED40-EFB8-4609-80D4-B2973C180420}" type="presOf" srcId="{61E9C144-A013-4318-A9A1-04ACCEA10DF5}" destId="{22F3B0AB-99A5-4724-B3D1-B48E962C87CF}" srcOrd="0" destOrd="0" presId="urn:microsoft.com/office/officeart/2005/8/layout/vList2"/>
    <dgm:cxn modelId="{E964D967-291D-4C7F-BD85-E54C4E7087DC}" type="presOf" srcId="{56D46E2A-4B6E-4747-BA6F-43F14D0305C6}" destId="{FC1173AD-B235-48F2-8EBD-BEFE689DD9E2}" srcOrd="0" destOrd="0" presId="urn:microsoft.com/office/officeart/2005/8/layout/vList2"/>
    <dgm:cxn modelId="{E5B49A0C-DCB1-422D-BEB7-8AA3AD2E4F1D}" srcId="{56D46E2A-4B6E-4747-BA6F-43F14D0305C6}" destId="{61E9C144-A013-4318-A9A1-04ACCEA10DF5}" srcOrd="3" destOrd="0" parTransId="{7B209A64-99FD-463A-8E4A-602DE23A1055}" sibTransId="{DFBC3B12-102E-4642-A868-6EB811AC362D}"/>
    <dgm:cxn modelId="{A2BD26F4-BFC1-4302-8454-113BE203C2A3}" type="presOf" srcId="{AF0B4F44-A08C-4458-A758-2082BB02D226}" destId="{7EE3A0EA-F915-40CC-97BF-99F2DF625A78}" srcOrd="0" destOrd="0" presId="urn:microsoft.com/office/officeart/2005/8/layout/vList2"/>
    <dgm:cxn modelId="{ECF2FC97-748D-4FF2-9006-25274B0A9957}" srcId="{56D46E2A-4B6E-4747-BA6F-43F14D0305C6}" destId="{15AD7336-BDF8-4C01-A303-E6B8E299ADBF}" srcOrd="1" destOrd="0" parTransId="{E75F8FA8-4C68-4A16-AAA1-ADF50334D322}" sibTransId="{A31C8524-EF51-4556-8E33-96235503DE63}"/>
    <dgm:cxn modelId="{10A6ED82-1E8B-495B-B752-CAF8CEE2D2FE}" type="presOf" srcId="{15AD7336-BDF8-4C01-A303-E6B8E299ADBF}" destId="{87999EC4-4FDF-43D5-A5DC-5DE85AF997B5}" srcOrd="0" destOrd="0" presId="urn:microsoft.com/office/officeart/2005/8/layout/vList2"/>
    <dgm:cxn modelId="{E4BBD2E4-AFD7-4C44-A1EC-0A9CE31C114D}" srcId="{56D46E2A-4B6E-4747-BA6F-43F14D0305C6}" destId="{53E8F12D-EA68-4E60-9BB1-4AD2AB0A0D84}" srcOrd="2" destOrd="0" parTransId="{CCDF0D22-6FE0-472C-8100-7687BDB8ADA2}" sibTransId="{D16DF119-6E88-45C8-8C9A-5ABD19776593}"/>
    <dgm:cxn modelId="{9E3986DA-DD04-43B1-88BA-C0E7DF3E75B8}" type="presOf" srcId="{53E8F12D-EA68-4E60-9BB1-4AD2AB0A0D84}" destId="{59867CB6-58CB-4C74-9A3B-BAFA751A21E4}" srcOrd="0" destOrd="0" presId="urn:microsoft.com/office/officeart/2005/8/layout/vList2"/>
    <dgm:cxn modelId="{73DB5F63-0AFE-44E3-8B15-A71ACAD0F3BC}" srcId="{56D46E2A-4B6E-4747-BA6F-43F14D0305C6}" destId="{AF0B4F44-A08C-4458-A758-2082BB02D226}" srcOrd="0" destOrd="0" parTransId="{A6CCE2A3-B39F-4FF5-89C9-EEDD17EAD0AC}" sibTransId="{ADA69E44-A512-4B2A-B479-5A95F2BC4CC8}"/>
    <dgm:cxn modelId="{6B8C5518-F726-4FA5-BFD4-10C57A20F248}" type="presParOf" srcId="{FC1173AD-B235-48F2-8EBD-BEFE689DD9E2}" destId="{7EE3A0EA-F915-40CC-97BF-99F2DF625A78}" srcOrd="0" destOrd="0" presId="urn:microsoft.com/office/officeart/2005/8/layout/vList2"/>
    <dgm:cxn modelId="{3D374973-82D6-4DE1-9CC0-39FCC662E284}" type="presParOf" srcId="{FC1173AD-B235-48F2-8EBD-BEFE689DD9E2}" destId="{53F94242-716F-4E53-8845-579F2E10CF01}" srcOrd="1" destOrd="0" presId="urn:microsoft.com/office/officeart/2005/8/layout/vList2"/>
    <dgm:cxn modelId="{822FABEF-995A-437F-89A4-E4F847CB4EF3}" type="presParOf" srcId="{FC1173AD-B235-48F2-8EBD-BEFE689DD9E2}" destId="{87999EC4-4FDF-43D5-A5DC-5DE85AF997B5}" srcOrd="2" destOrd="0" presId="urn:microsoft.com/office/officeart/2005/8/layout/vList2"/>
    <dgm:cxn modelId="{32657BB1-7A18-4DF0-8D32-303D0D953D04}" type="presParOf" srcId="{FC1173AD-B235-48F2-8EBD-BEFE689DD9E2}" destId="{A5F40679-4842-4D05-8225-623E885873DC}" srcOrd="3" destOrd="0" presId="urn:microsoft.com/office/officeart/2005/8/layout/vList2"/>
    <dgm:cxn modelId="{16A27AE2-CD16-47F4-A37A-41A0F809FFC7}" type="presParOf" srcId="{FC1173AD-B235-48F2-8EBD-BEFE689DD9E2}" destId="{59867CB6-58CB-4C74-9A3B-BAFA751A21E4}" srcOrd="4" destOrd="0" presId="urn:microsoft.com/office/officeart/2005/8/layout/vList2"/>
    <dgm:cxn modelId="{B5A93DF1-5C23-4815-B9E7-90C5A1757914}" type="presParOf" srcId="{FC1173AD-B235-48F2-8EBD-BEFE689DD9E2}" destId="{B4C0F700-F9CD-433F-8850-9A528D142A39}" srcOrd="5" destOrd="0" presId="urn:microsoft.com/office/officeart/2005/8/layout/vList2"/>
    <dgm:cxn modelId="{199F96EA-62E3-48A4-B996-670AB7728E02}" type="presParOf" srcId="{FC1173AD-B235-48F2-8EBD-BEFE689DD9E2}" destId="{22F3B0AB-99A5-4724-B3D1-B48E962C87C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1DDF45-9A2E-40A1-A2F5-B3554B2F038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5DB1642-700C-44A2-86A2-B7E2FC789B0C}">
      <dgm:prSet custT="1"/>
      <dgm:spPr/>
      <dgm:t>
        <a:bodyPr/>
        <a:lstStyle/>
        <a:p>
          <a:r>
            <a:rPr lang="en-GB" sz="2400" b="1" dirty="0"/>
            <a:t>Inclusive values and ethos</a:t>
          </a:r>
          <a:endParaRPr lang="en-US" sz="2400" b="1" dirty="0"/>
        </a:p>
      </dgm:t>
    </dgm:pt>
    <dgm:pt modelId="{8AFDA4E5-9AC9-4461-990F-CC8168550349}" type="parTrans" cxnId="{8C9FC9DB-3E5B-4466-9C60-82DC14E23B6D}">
      <dgm:prSet/>
      <dgm:spPr/>
      <dgm:t>
        <a:bodyPr/>
        <a:lstStyle/>
        <a:p>
          <a:endParaRPr lang="en-US"/>
        </a:p>
      </dgm:t>
    </dgm:pt>
    <dgm:pt modelId="{7C83CE4F-B559-4793-AE90-CFB8C2FBD210}" type="sibTrans" cxnId="{8C9FC9DB-3E5B-4466-9C60-82DC14E23B6D}">
      <dgm:prSet/>
      <dgm:spPr/>
      <dgm:t>
        <a:bodyPr/>
        <a:lstStyle/>
        <a:p>
          <a:endParaRPr lang="en-US"/>
        </a:p>
      </dgm:t>
    </dgm:pt>
    <dgm:pt modelId="{C8169F5D-62CD-482F-8A7B-ED0FE482A0D2}">
      <dgm:prSet/>
      <dgm:spPr/>
      <dgm:t>
        <a:bodyPr/>
        <a:lstStyle/>
        <a:p>
          <a:r>
            <a:rPr lang="en-GB" b="1" dirty="0"/>
            <a:t>Leadership</a:t>
          </a:r>
          <a:endParaRPr lang="en-US" b="1" dirty="0"/>
        </a:p>
      </dgm:t>
    </dgm:pt>
    <dgm:pt modelId="{4037CFA9-CAD7-44F4-9EF0-DA57A82F0C80}" type="parTrans" cxnId="{717643E6-8956-467A-906F-E69A142BF9A7}">
      <dgm:prSet/>
      <dgm:spPr/>
      <dgm:t>
        <a:bodyPr/>
        <a:lstStyle/>
        <a:p>
          <a:endParaRPr lang="en-US"/>
        </a:p>
      </dgm:t>
    </dgm:pt>
    <dgm:pt modelId="{BA3D4711-B818-4863-90A7-BA32D3B2000D}" type="sibTrans" cxnId="{717643E6-8956-467A-906F-E69A142BF9A7}">
      <dgm:prSet/>
      <dgm:spPr/>
      <dgm:t>
        <a:bodyPr/>
        <a:lstStyle/>
        <a:p>
          <a:endParaRPr lang="en-US"/>
        </a:p>
      </dgm:t>
    </dgm:pt>
    <dgm:pt modelId="{B6A90EA9-A658-4063-ACB9-AEE2F0676257}">
      <dgm:prSet/>
      <dgm:spPr/>
      <dgm:t>
        <a:bodyPr/>
        <a:lstStyle/>
        <a:p>
          <a:r>
            <a:rPr lang="en-GB" b="1" dirty="0"/>
            <a:t>Constructive challenge to attitudes</a:t>
          </a:r>
          <a:endParaRPr lang="en-US" b="1" dirty="0"/>
        </a:p>
      </dgm:t>
    </dgm:pt>
    <dgm:pt modelId="{600F8685-E8FA-4540-A64A-2480BD7B4422}" type="parTrans" cxnId="{6FDA01E7-302D-4E6F-84F9-9F58C974E644}">
      <dgm:prSet/>
      <dgm:spPr/>
      <dgm:t>
        <a:bodyPr/>
        <a:lstStyle/>
        <a:p>
          <a:endParaRPr lang="en-US"/>
        </a:p>
      </dgm:t>
    </dgm:pt>
    <dgm:pt modelId="{4642B7BC-5311-4FBC-8866-4A6707E225E6}" type="sibTrans" cxnId="{6FDA01E7-302D-4E6F-84F9-9F58C974E644}">
      <dgm:prSet/>
      <dgm:spPr/>
      <dgm:t>
        <a:bodyPr/>
        <a:lstStyle/>
        <a:p>
          <a:endParaRPr lang="en-US"/>
        </a:p>
      </dgm:t>
    </dgm:pt>
    <dgm:pt modelId="{6934411B-0845-45E3-A866-5AC3AF423867}">
      <dgm:prSet/>
      <dgm:spPr/>
      <dgm:t>
        <a:bodyPr/>
        <a:lstStyle/>
        <a:p>
          <a:r>
            <a:rPr lang="en-GB" b="1" dirty="0"/>
            <a:t>Evaluation of planning process</a:t>
          </a:r>
          <a:endParaRPr lang="en-US" b="1" dirty="0"/>
        </a:p>
      </dgm:t>
    </dgm:pt>
    <dgm:pt modelId="{7EC7D3AC-C15D-459B-80F1-773A574F07A3}" type="parTrans" cxnId="{832A157A-3CE9-4365-A47C-6EA61A5D8EFC}">
      <dgm:prSet/>
      <dgm:spPr/>
      <dgm:t>
        <a:bodyPr/>
        <a:lstStyle/>
        <a:p>
          <a:endParaRPr lang="en-US"/>
        </a:p>
      </dgm:t>
    </dgm:pt>
    <dgm:pt modelId="{E46B11CF-2472-4F40-A918-5A2E49B3751D}" type="sibTrans" cxnId="{832A157A-3CE9-4365-A47C-6EA61A5D8EFC}">
      <dgm:prSet/>
      <dgm:spPr/>
      <dgm:t>
        <a:bodyPr/>
        <a:lstStyle/>
        <a:p>
          <a:endParaRPr lang="en-US"/>
        </a:p>
      </dgm:t>
    </dgm:pt>
    <dgm:pt modelId="{5E048AA7-C498-41BE-A567-CC51B2F6959C}">
      <dgm:prSet/>
      <dgm:spPr/>
      <dgm:t>
        <a:bodyPr/>
        <a:lstStyle/>
        <a:p>
          <a:r>
            <a:rPr lang="en-GB" b="1" dirty="0"/>
            <a:t>Capacity to deliver inclusion</a:t>
          </a:r>
          <a:endParaRPr lang="en-US" b="1" dirty="0"/>
        </a:p>
      </dgm:t>
    </dgm:pt>
    <dgm:pt modelId="{B9F7CBAD-D4FF-47C2-B3B9-E2D09F787F6A}" type="parTrans" cxnId="{5063A64B-5C84-4A03-BE54-E047C1214EC2}">
      <dgm:prSet/>
      <dgm:spPr/>
      <dgm:t>
        <a:bodyPr/>
        <a:lstStyle/>
        <a:p>
          <a:endParaRPr lang="en-US"/>
        </a:p>
      </dgm:t>
    </dgm:pt>
    <dgm:pt modelId="{41C5A902-F32C-4DEE-8DD1-57511121370B}" type="sibTrans" cxnId="{5063A64B-5C84-4A03-BE54-E047C1214EC2}">
      <dgm:prSet/>
      <dgm:spPr/>
      <dgm:t>
        <a:bodyPr/>
        <a:lstStyle/>
        <a:p>
          <a:endParaRPr lang="en-US"/>
        </a:p>
      </dgm:t>
    </dgm:pt>
    <dgm:pt modelId="{E9C03FA8-BDD4-42D7-AAEB-EA5B7E74CEF1}">
      <dgm:prSet/>
      <dgm:spPr/>
      <dgm:t>
        <a:bodyPr/>
        <a:lstStyle/>
        <a:p>
          <a:r>
            <a:rPr lang="en-GB" b="1" dirty="0"/>
            <a:t>Parental and carer engagement</a:t>
          </a:r>
          <a:endParaRPr lang="en-US" b="1" dirty="0"/>
        </a:p>
      </dgm:t>
    </dgm:pt>
    <dgm:pt modelId="{666AB5CF-C2BD-432D-A5E4-4EE32C0D3251}" type="parTrans" cxnId="{2A04ACD1-5E1E-4861-84C2-FD0DD1FB4E83}">
      <dgm:prSet/>
      <dgm:spPr/>
      <dgm:t>
        <a:bodyPr/>
        <a:lstStyle/>
        <a:p>
          <a:endParaRPr lang="en-US"/>
        </a:p>
      </dgm:t>
    </dgm:pt>
    <dgm:pt modelId="{5F393B84-ACCD-48B7-86CA-C34561EC582A}" type="sibTrans" cxnId="{2A04ACD1-5E1E-4861-84C2-FD0DD1FB4E83}">
      <dgm:prSet/>
      <dgm:spPr/>
      <dgm:t>
        <a:bodyPr/>
        <a:lstStyle/>
        <a:p>
          <a:endParaRPr lang="en-US"/>
        </a:p>
      </dgm:t>
    </dgm:pt>
    <dgm:pt modelId="{F633D16A-7C9E-40D5-97A6-0C3581FB8D32}">
      <dgm:prSet/>
      <dgm:spPr/>
      <dgm:t>
        <a:bodyPr/>
        <a:lstStyle/>
        <a:p>
          <a:r>
            <a:rPr lang="en-GB" b="1" dirty="0"/>
            <a:t>Early intervention, prevention and strong relationships</a:t>
          </a:r>
          <a:endParaRPr lang="en-US" b="1" dirty="0"/>
        </a:p>
      </dgm:t>
    </dgm:pt>
    <dgm:pt modelId="{8A82EDB1-4F44-40EB-9030-49C9F155403A}" type="parTrans" cxnId="{6C1D8C0F-F8F8-477D-8081-40CF64458EE7}">
      <dgm:prSet/>
      <dgm:spPr/>
      <dgm:t>
        <a:bodyPr/>
        <a:lstStyle/>
        <a:p>
          <a:endParaRPr lang="en-US"/>
        </a:p>
      </dgm:t>
    </dgm:pt>
    <dgm:pt modelId="{1FA0A568-6169-4983-8584-DFA26C2418B6}" type="sibTrans" cxnId="{6C1D8C0F-F8F8-477D-8081-40CF64458EE7}">
      <dgm:prSet/>
      <dgm:spPr/>
      <dgm:t>
        <a:bodyPr/>
        <a:lstStyle/>
        <a:p>
          <a:endParaRPr lang="en-US"/>
        </a:p>
      </dgm:t>
    </dgm:pt>
    <dgm:pt modelId="{7658F735-AAD4-46A0-8095-BD729C43E1E7}">
      <dgm:prSet/>
      <dgm:spPr/>
      <dgm:t>
        <a:bodyPr/>
        <a:lstStyle/>
        <a:p>
          <a:r>
            <a:rPr lang="en-GB" b="1" dirty="0"/>
            <a:t>Removal of barriers to learning</a:t>
          </a:r>
          <a:endParaRPr lang="en-US" b="1" dirty="0"/>
        </a:p>
      </dgm:t>
    </dgm:pt>
    <dgm:pt modelId="{340E9ED6-9035-4498-B472-8A5EB153B51D}" type="parTrans" cxnId="{BC3FE4C0-5E2F-44CC-907C-2B6E9F7322CE}">
      <dgm:prSet/>
      <dgm:spPr/>
      <dgm:t>
        <a:bodyPr/>
        <a:lstStyle/>
        <a:p>
          <a:endParaRPr lang="en-US"/>
        </a:p>
      </dgm:t>
    </dgm:pt>
    <dgm:pt modelId="{7238C782-5435-4C61-BE1C-C52C139B27BA}" type="sibTrans" cxnId="{BC3FE4C0-5E2F-44CC-907C-2B6E9F7322CE}">
      <dgm:prSet/>
      <dgm:spPr/>
      <dgm:t>
        <a:bodyPr/>
        <a:lstStyle/>
        <a:p>
          <a:endParaRPr lang="en-US"/>
        </a:p>
      </dgm:t>
    </dgm:pt>
    <dgm:pt modelId="{B5AA57C2-EDA9-4F53-A117-722DC01B52D3}" type="pres">
      <dgm:prSet presAssocID="{B31DDF45-9A2E-40A1-A2F5-B3554B2F0380}" presName="linear" presStyleCnt="0">
        <dgm:presLayoutVars>
          <dgm:animLvl val="lvl"/>
          <dgm:resizeHandles val="exact"/>
        </dgm:presLayoutVars>
      </dgm:prSet>
      <dgm:spPr/>
      <dgm:t>
        <a:bodyPr/>
        <a:lstStyle/>
        <a:p>
          <a:endParaRPr lang="en-GB"/>
        </a:p>
      </dgm:t>
    </dgm:pt>
    <dgm:pt modelId="{1854E60B-DB38-4C63-A1F6-C42356AA5257}" type="pres">
      <dgm:prSet presAssocID="{D5DB1642-700C-44A2-86A2-B7E2FC789B0C}" presName="parentText" presStyleLbl="node1" presStyleIdx="0" presStyleCnt="8">
        <dgm:presLayoutVars>
          <dgm:chMax val="0"/>
          <dgm:bulletEnabled val="1"/>
        </dgm:presLayoutVars>
      </dgm:prSet>
      <dgm:spPr/>
      <dgm:t>
        <a:bodyPr/>
        <a:lstStyle/>
        <a:p>
          <a:endParaRPr lang="en-GB"/>
        </a:p>
      </dgm:t>
    </dgm:pt>
    <dgm:pt modelId="{C5114447-CC60-435C-A215-B7C253378749}" type="pres">
      <dgm:prSet presAssocID="{7C83CE4F-B559-4793-AE90-CFB8C2FBD210}" presName="spacer" presStyleCnt="0"/>
      <dgm:spPr/>
    </dgm:pt>
    <dgm:pt modelId="{DD28C44A-4B8F-4B30-B18B-669838DF10A5}" type="pres">
      <dgm:prSet presAssocID="{C8169F5D-62CD-482F-8A7B-ED0FE482A0D2}" presName="parentText" presStyleLbl="node1" presStyleIdx="1" presStyleCnt="8">
        <dgm:presLayoutVars>
          <dgm:chMax val="0"/>
          <dgm:bulletEnabled val="1"/>
        </dgm:presLayoutVars>
      </dgm:prSet>
      <dgm:spPr/>
      <dgm:t>
        <a:bodyPr/>
        <a:lstStyle/>
        <a:p>
          <a:endParaRPr lang="en-GB"/>
        </a:p>
      </dgm:t>
    </dgm:pt>
    <dgm:pt modelId="{1FF8F48D-E27B-4A89-98FF-8BDE1D591AB6}" type="pres">
      <dgm:prSet presAssocID="{BA3D4711-B818-4863-90A7-BA32D3B2000D}" presName="spacer" presStyleCnt="0"/>
      <dgm:spPr/>
    </dgm:pt>
    <dgm:pt modelId="{38AD4E71-8AB4-4885-AB15-BF55277A54F1}" type="pres">
      <dgm:prSet presAssocID="{B6A90EA9-A658-4063-ACB9-AEE2F0676257}" presName="parentText" presStyleLbl="node1" presStyleIdx="2" presStyleCnt="8">
        <dgm:presLayoutVars>
          <dgm:chMax val="0"/>
          <dgm:bulletEnabled val="1"/>
        </dgm:presLayoutVars>
      </dgm:prSet>
      <dgm:spPr/>
      <dgm:t>
        <a:bodyPr/>
        <a:lstStyle/>
        <a:p>
          <a:endParaRPr lang="en-GB"/>
        </a:p>
      </dgm:t>
    </dgm:pt>
    <dgm:pt modelId="{D295EF1A-CE43-44FF-AD49-C7706700EBDA}" type="pres">
      <dgm:prSet presAssocID="{4642B7BC-5311-4FBC-8866-4A6707E225E6}" presName="spacer" presStyleCnt="0"/>
      <dgm:spPr/>
    </dgm:pt>
    <dgm:pt modelId="{F36127BE-21AC-4A97-9B90-5AF21BF4BA2D}" type="pres">
      <dgm:prSet presAssocID="{6934411B-0845-45E3-A866-5AC3AF423867}" presName="parentText" presStyleLbl="node1" presStyleIdx="3" presStyleCnt="8">
        <dgm:presLayoutVars>
          <dgm:chMax val="0"/>
          <dgm:bulletEnabled val="1"/>
        </dgm:presLayoutVars>
      </dgm:prSet>
      <dgm:spPr/>
      <dgm:t>
        <a:bodyPr/>
        <a:lstStyle/>
        <a:p>
          <a:endParaRPr lang="en-GB"/>
        </a:p>
      </dgm:t>
    </dgm:pt>
    <dgm:pt modelId="{A2319527-CF32-4B50-AAF2-0D9839F44FE1}" type="pres">
      <dgm:prSet presAssocID="{E46B11CF-2472-4F40-A918-5A2E49B3751D}" presName="spacer" presStyleCnt="0"/>
      <dgm:spPr/>
    </dgm:pt>
    <dgm:pt modelId="{79252102-D963-450C-8114-95952010C56B}" type="pres">
      <dgm:prSet presAssocID="{5E048AA7-C498-41BE-A567-CC51B2F6959C}" presName="parentText" presStyleLbl="node1" presStyleIdx="4" presStyleCnt="8">
        <dgm:presLayoutVars>
          <dgm:chMax val="0"/>
          <dgm:bulletEnabled val="1"/>
        </dgm:presLayoutVars>
      </dgm:prSet>
      <dgm:spPr/>
      <dgm:t>
        <a:bodyPr/>
        <a:lstStyle/>
        <a:p>
          <a:endParaRPr lang="en-GB"/>
        </a:p>
      </dgm:t>
    </dgm:pt>
    <dgm:pt modelId="{9FFA95F5-A92F-4E9E-B2ED-F29E7D744651}" type="pres">
      <dgm:prSet presAssocID="{41C5A902-F32C-4DEE-8DD1-57511121370B}" presName="spacer" presStyleCnt="0"/>
      <dgm:spPr/>
    </dgm:pt>
    <dgm:pt modelId="{0B39F016-C46D-4375-9481-70914CD0EE48}" type="pres">
      <dgm:prSet presAssocID="{E9C03FA8-BDD4-42D7-AAEB-EA5B7E74CEF1}" presName="parentText" presStyleLbl="node1" presStyleIdx="5" presStyleCnt="8">
        <dgm:presLayoutVars>
          <dgm:chMax val="0"/>
          <dgm:bulletEnabled val="1"/>
        </dgm:presLayoutVars>
      </dgm:prSet>
      <dgm:spPr/>
      <dgm:t>
        <a:bodyPr/>
        <a:lstStyle/>
        <a:p>
          <a:endParaRPr lang="en-GB"/>
        </a:p>
      </dgm:t>
    </dgm:pt>
    <dgm:pt modelId="{C59382CB-934F-4264-A11C-71B58F3C95F9}" type="pres">
      <dgm:prSet presAssocID="{5F393B84-ACCD-48B7-86CA-C34561EC582A}" presName="spacer" presStyleCnt="0"/>
      <dgm:spPr/>
    </dgm:pt>
    <dgm:pt modelId="{59C61864-F68C-43E3-BADD-DBCE336BB8FD}" type="pres">
      <dgm:prSet presAssocID="{F633D16A-7C9E-40D5-97A6-0C3581FB8D32}" presName="parentText" presStyleLbl="node1" presStyleIdx="6" presStyleCnt="8" custLinFactNeighborX="16758" custLinFactNeighborY="58327">
        <dgm:presLayoutVars>
          <dgm:chMax val="0"/>
          <dgm:bulletEnabled val="1"/>
        </dgm:presLayoutVars>
      </dgm:prSet>
      <dgm:spPr/>
      <dgm:t>
        <a:bodyPr/>
        <a:lstStyle/>
        <a:p>
          <a:endParaRPr lang="en-GB"/>
        </a:p>
      </dgm:t>
    </dgm:pt>
    <dgm:pt modelId="{18AC5E05-7ABD-4FB8-B686-ADF472151A1D}" type="pres">
      <dgm:prSet presAssocID="{1FA0A568-6169-4983-8584-DFA26C2418B6}" presName="spacer" presStyleCnt="0"/>
      <dgm:spPr/>
    </dgm:pt>
    <dgm:pt modelId="{9521DA52-B081-48E0-8860-00624A7C57CE}" type="pres">
      <dgm:prSet presAssocID="{7658F735-AAD4-46A0-8095-BD729C43E1E7}" presName="parentText" presStyleLbl="node1" presStyleIdx="7" presStyleCnt="8">
        <dgm:presLayoutVars>
          <dgm:chMax val="0"/>
          <dgm:bulletEnabled val="1"/>
        </dgm:presLayoutVars>
      </dgm:prSet>
      <dgm:spPr/>
      <dgm:t>
        <a:bodyPr/>
        <a:lstStyle/>
        <a:p>
          <a:endParaRPr lang="en-GB"/>
        </a:p>
      </dgm:t>
    </dgm:pt>
  </dgm:ptLst>
  <dgm:cxnLst>
    <dgm:cxn modelId="{8B6CC1A9-C14E-4EA6-8F66-E62FB2D3262C}" type="presOf" srcId="{B31DDF45-9A2E-40A1-A2F5-B3554B2F0380}" destId="{B5AA57C2-EDA9-4F53-A117-722DC01B52D3}" srcOrd="0" destOrd="0" presId="urn:microsoft.com/office/officeart/2005/8/layout/vList2"/>
    <dgm:cxn modelId="{717643E6-8956-467A-906F-E69A142BF9A7}" srcId="{B31DDF45-9A2E-40A1-A2F5-B3554B2F0380}" destId="{C8169F5D-62CD-482F-8A7B-ED0FE482A0D2}" srcOrd="1" destOrd="0" parTransId="{4037CFA9-CAD7-44F4-9EF0-DA57A82F0C80}" sibTransId="{BA3D4711-B818-4863-90A7-BA32D3B2000D}"/>
    <dgm:cxn modelId="{5063A64B-5C84-4A03-BE54-E047C1214EC2}" srcId="{B31DDF45-9A2E-40A1-A2F5-B3554B2F0380}" destId="{5E048AA7-C498-41BE-A567-CC51B2F6959C}" srcOrd="4" destOrd="0" parTransId="{B9F7CBAD-D4FF-47C2-B3B9-E2D09F787F6A}" sibTransId="{41C5A902-F32C-4DEE-8DD1-57511121370B}"/>
    <dgm:cxn modelId="{832A157A-3CE9-4365-A47C-6EA61A5D8EFC}" srcId="{B31DDF45-9A2E-40A1-A2F5-B3554B2F0380}" destId="{6934411B-0845-45E3-A866-5AC3AF423867}" srcOrd="3" destOrd="0" parTransId="{7EC7D3AC-C15D-459B-80F1-773A574F07A3}" sibTransId="{E46B11CF-2472-4F40-A918-5A2E49B3751D}"/>
    <dgm:cxn modelId="{2A04ACD1-5E1E-4861-84C2-FD0DD1FB4E83}" srcId="{B31DDF45-9A2E-40A1-A2F5-B3554B2F0380}" destId="{E9C03FA8-BDD4-42D7-AAEB-EA5B7E74CEF1}" srcOrd="5" destOrd="0" parTransId="{666AB5CF-C2BD-432D-A5E4-4EE32C0D3251}" sibTransId="{5F393B84-ACCD-48B7-86CA-C34561EC582A}"/>
    <dgm:cxn modelId="{6C1D8C0F-F8F8-477D-8081-40CF64458EE7}" srcId="{B31DDF45-9A2E-40A1-A2F5-B3554B2F0380}" destId="{F633D16A-7C9E-40D5-97A6-0C3581FB8D32}" srcOrd="6" destOrd="0" parTransId="{8A82EDB1-4F44-40EB-9030-49C9F155403A}" sibTransId="{1FA0A568-6169-4983-8584-DFA26C2418B6}"/>
    <dgm:cxn modelId="{8C9FC9DB-3E5B-4466-9C60-82DC14E23B6D}" srcId="{B31DDF45-9A2E-40A1-A2F5-B3554B2F0380}" destId="{D5DB1642-700C-44A2-86A2-B7E2FC789B0C}" srcOrd="0" destOrd="0" parTransId="{8AFDA4E5-9AC9-4461-990F-CC8168550349}" sibTransId="{7C83CE4F-B559-4793-AE90-CFB8C2FBD210}"/>
    <dgm:cxn modelId="{34F2C67B-8CE1-4638-B23C-FF58F936765E}" type="presOf" srcId="{5E048AA7-C498-41BE-A567-CC51B2F6959C}" destId="{79252102-D963-450C-8114-95952010C56B}" srcOrd="0" destOrd="0" presId="urn:microsoft.com/office/officeart/2005/8/layout/vList2"/>
    <dgm:cxn modelId="{F2CBCA5B-3B66-4E37-BC95-C0BEEBB75287}" type="presOf" srcId="{D5DB1642-700C-44A2-86A2-B7E2FC789B0C}" destId="{1854E60B-DB38-4C63-A1F6-C42356AA5257}" srcOrd="0" destOrd="0" presId="urn:microsoft.com/office/officeart/2005/8/layout/vList2"/>
    <dgm:cxn modelId="{6C8CF0FA-AFB5-476C-B495-17568CBAEF2E}" type="presOf" srcId="{F633D16A-7C9E-40D5-97A6-0C3581FB8D32}" destId="{59C61864-F68C-43E3-BADD-DBCE336BB8FD}" srcOrd="0" destOrd="0" presId="urn:microsoft.com/office/officeart/2005/8/layout/vList2"/>
    <dgm:cxn modelId="{CF8A24D6-E021-46BF-842F-6188C6E46F89}" type="presOf" srcId="{6934411B-0845-45E3-A866-5AC3AF423867}" destId="{F36127BE-21AC-4A97-9B90-5AF21BF4BA2D}" srcOrd="0" destOrd="0" presId="urn:microsoft.com/office/officeart/2005/8/layout/vList2"/>
    <dgm:cxn modelId="{AAB40AAD-D6BC-4AA3-8647-D020C2CEDE49}" type="presOf" srcId="{B6A90EA9-A658-4063-ACB9-AEE2F0676257}" destId="{38AD4E71-8AB4-4885-AB15-BF55277A54F1}" srcOrd="0" destOrd="0" presId="urn:microsoft.com/office/officeart/2005/8/layout/vList2"/>
    <dgm:cxn modelId="{2CABCFC5-E7DD-4D57-A438-16EAF421F6B9}" type="presOf" srcId="{C8169F5D-62CD-482F-8A7B-ED0FE482A0D2}" destId="{DD28C44A-4B8F-4B30-B18B-669838DF10A5}" srcOrd="0" destOrd="0" presId="urn:microsoft.com/office/officeart/2005/8/layout/vList2"/>
    <dgm:cxn modelId="{BC3FE4C0-5E2F-44CC-907C-2B6E9F7322CE}" srcId="{B31DDF45-9A2E-40A1-A2F5-B3554B2F0380}" destId="{7658F735-AAD4-46A0-8095-BD729C43E1E7}" srcOrd="7" destOrd="0" parTransId="{340E9ED6-9035-4498-B472-8A5EB153B51D}" sibTransId="{7238C782-5435-4C61-BE1C-C52C139B27BA}"/>
    <dgm:cxn modelId="{91507473-CDC6-4A0D-BA27-DD099BE534E4}" type="presOf" srcId="{7658F735-AAD4-46A0-8095-BD729C43E1E7}" destId="{9521DA52-B081-48E0-8860-00624A7C57CE}" srcOrd="0" destOrd="0" presId="urn:microsoft.com/office/officeart/2005/8/layout/vList2"/>
    <dgm:cxn modelId="{0E86705B-7E22-40ED-9DBD-69DA607D9C0D}" type="presOf" srcId="{E9C03FA8-BDD4-42D7-AAEB-EA5B7E74CEF1}" destId="{0B39F016-C46D-4375-9481-70914CD0EE48}" srcOrd="0" destOrd="0" presId="urn:microsoft.com/office/officeart/2005/8/layout/vList2"/>
    <dgm:cxn modelId="{6FDA01E7-302D-4E6F-84F9-9F58C974E644}" srcId="{B31DDF45-9A2E-40A1-A2F5-B3554B2F0380}" destId="{B6A90EA9-A658-4063-ACB9-AEE2F0676257}" srcOrd="2" destOrd="0" parTransId="{600F8685-E8FA-4540-A64A-2480BD7B4422}" sibTransId="{4642B7BC-5311-4FBC-8866-4A6707E225E6}"/>
    <dgm:cxn modelId="{A11AF999-B65B-4A76-8834-6D9F9C8FD0B0}" type="presParOf" srcId="{B5AA57C2-EDA9-4F53-A117-722DC01B52D3}" destId="{1854E60B-DB38-4C63-A1F6-C42356AA5257}" srcOrd="0" destOrd="0" presId="urn:microsoft.com/office/officeart/2005/8/layout/vList2"/>
    <dgm:cxn modelId="{988CEAD5-D0AA-419F-9FC7-66453A40D81F}" type="presParOf" srcId="{B5AA57C2-EDA9-4F53-A117-722DC01B52D3}" destId="{C5114447-CC60-435C-A215-B7C253378749}" srcOrd="1" destOrd="0" presId="urn:microsoft.com/office/officeart/2005/8/layout/vList2"/>
    <dgm:cxn modelId="{26DA3F91-95CB-4408-8DD9-DDC0BAB6212B}" type="presParOf" srcId="{B5AA57C2-EDA9-4F53-A117-722DC01B52D3}" destId="{DD28C44A-4B8F-4B30-B18B-669838DF10A5}" srcOrd="2" destOrd="0" presId="urn:microsoft.com/office/officeart/2005/8/layout/vList2"/>
    <dgm:cxn modelId="{563354F2-4273-40FC-8FE4-142A32FED513}" type="presParOf" srcId="{B5AA57C2-EDA9-4F53-A117-722DC01B52D3}" destId="{1FF8F48D-E27B-4A89-98FF-8BDE1D591AB6}" srcOrd="3" destOrd="0" presId="urn:microsoft.com/office/officeart/2005/8/layout/vList2"/>
    <dgm:cxn modelId="{B45EEC59-6F33-4CBC-AF8C-6767587E7116}" type="presParOf" srcId="{B5AA57C2-EDA9-4F53-A117-722DC01B52D3}" destId="{38AD4E71-8AB4-4885-AB15-BF55277A54F1}" srcOrd="4" destOrd="0" presId="urn:microsoft.com/office/officeart/2005/8/layout/vList2"/>
    <dgm:cxn modelId="{9431550C-F491-4DC0-ABA7-01CF36FFC984}" type="presParOf" srcId="{B5AA57C2-EDA9-4F53-A117-722DC01B52D3}" destId="{D295EF1A-CE43-44FF-AD49-C7706700EBDA}" srcOrd="5" destOrd="0" presId="urn:microsoft.com/office/officeart/2005/8/layout/vList2"/>
    <dgm:cxn modelId="{8FED7AD2-35DB-4D90-A7C2-CA4143BE7D68}" type="presParOf" srcId="{B5AA57C2-EDA9-4F53-A117-722DC01B52D3}" destId="{F36127BE-21AC-4A97-9B90-5AF21BF4BA2D}" srcOrd="6" destOrd="0" presId="urn:microsoft.com/office/officeart/2005/8/layout/vList2"/>
    <dgm:cxn modelId="{C5A66F76-C5AC-4F2F-A535-6B1C51818B21}" type="presParOf" srcId="{B5AA57C2-EDA9-4F53-A117-722DC01B52D3}" destId="{A2319527-CF32-4B50-AAF2-0D9839F44FE1}" srcOrd="7" destOrd="0" presId="urn:microsoft.com/office/officeart/2005/8/layout/vList2"/>
    <dgm:cxn modelId="{A4115E7B-39ED-48D2-B2EE-AD3BEADF0997}" type="presParOf" srcId="{B5AA57C2-EDA9-4F53-A117-722DC01B52D3}" destId="{79252102-D963-450C-8114-95952010C56B}" srcOrd="8" destOrd="0" presId="urn:microsoft.com/office/officeart/2005/8/layout/vList2"/>
    <dgm:cxn modelId="{2104A64C-2E6D-461F-BB41-62C5CC56ED0E}" type="presParOf" srcId="{B5AA57C2-EDA9-4F53-A117-722DC01B52D3}" destId="{9FFA95F5-A92F-4E9E-B2ED-F29E7D744651}" srcOrd="9" destOrd="0" presId="urn:microsoft.com/office/officeart/2005/8/layout/vList2"/>
    <dgm:cxn modelId="{ECCFD2BB-7EF7-4272-B4DE-0A8D99748EA3}" type="presParOf" srcId="{B5AA57C2-EDA9-4F53-A117-722DC01B52D3}" destId="{0B39F016-C46D-4375-9481-70914CD0EE48}" srcOrd="10" destOrd="0" presId="urn:microsoft.com/office/officeart/2005/8/layout/vList2"/>
    <dgm:cxn modelId="{A5B2139B-190C-49CE-B2F0-93AC83822783}" type="presParOf" srcId="{B5AA57C2-EDA9-4F53-A117-722DC01B52D3}" destId="{C59382CB-934F-4264-A11C-71B58F3C95F9}" srcOrd="11" destOrd="0" presId="urn:microsoft.com/office/officeart/2005/8/layout/vList2"/>
    <dgm:cxn modelId="{193ACE9A-B73A-4E7C-8516-DEF46BE608C5}" type="presParOf" srcId="{B5AA57C2-EDA9-4F53-A117-722DC01B52D3}" destId="{59C61864-F68C-43E3-BADD-DBCE336BB8FD}" srcOrd="12" destOrd="0" presId="urn:microsoft.com/office/officeart/2005/8/layout/vList2"/>
    <dgm:cxn modelId="{322DB866-26C5-4ABF-872F-4EA83CE58B86}" type="presParOf" srcId="{B5AA57C2-EDA9-4F53-A117-722DC01B52D3}" destId="{18AC5E05-7ABD-4FB8-B686-ADF472151A1D}" srcOrd="13" destOrd="0" presId="urn:microsoft.com/office/officeart/2005/8/layout/vList2"/>
    <dgm:cxn modelId="{5F794484-454E-4CAE-97A3-1AFB4CF7D4EC}" type="presParOf" srcId="{B5AA57C2-EDA9-4F53-A117-722DC01B52D3}" destId="{9521DA52-B081-48E0-8860-00624A7C57CE}"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04F97D-A7BB-45A3-84D1-8485B48D3D8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5624DE9-14EE-4304-B225-CC293C7D615A}">
      <dgm:prSet/>
      <dgm:spPr/>
      <dgm:t>
        <a:bodyPr/>
        <a:lstStyle/>
        <a:p>
          <a:r>
            <a:rPr lang="en-GB" b="0" dirty="0"/>
            <a:t>Evidence-Based Practice</a:t>
          </a:r>
          <a:endParaRPr lang="en-US" b="0" dirty="0"/>
        </a:p>
      </dgm:t>
    </dgm:pt>
    <dgm:pt modelId="{A8B19927-7B5B-4379-835F-FAEF57CC6302}" type="parTrans" cxnId="{FD08C3C9-799D-4FA6-AAEB-B7231C51220B}">
      <dgm:prSet/>
      <dgm:spPr/>
      <dgm:t>
        <a:bodyPr/>
        <a:lstStyle/>
        <a:p>
          <a:endParaRPr lang="en-US"/>
        </a:p>
      </dgm:t>
    </dgm:pt>
    <dgm:pt modelId="{56420695-B169-483A-B76E-B84DCDE5F3D2}" type="sibTrans" cxnId="{FD08C3C9-799D-4FA6-AAEB-B7231C51220B}">
      <dgm:prSet/>
      <dgm:spPr/>
      <dgm:t>
        <a:bodyPr/>
        <a:lstStyle/>
        <a:p>
          <a:endParaRPr lang="en-US"/>
        </a:p>
      </dgm:t>
    </dgm:pt>
    <dgm:pt modelId="{FBD52262-3B01-4D0B-90D9-59FDD3F0DE26}">
      <dgm:prSet/>
      <dgm:spPr/>
      <dgm:t>
        <a:bodyPr/>
        <a:lstStyle/>
        <a:p>
          <a:r>
            <a:rPr lang="en-GB"/>
            <a:t>Capacity Building</a:t>
          </a:r>
          <a:endParaRPr lang="en-US"/>
        </a:p>
      </dgm:t>
    </dgm:pt>
    <dgm:pt modelId="{08FCE608-B124-4E01-A8FB-482A590E56C0}" type="parTrans" cxnId="{21C09B46-C44C-4B89-83B6-6FE7AD819B1C}">
      <dgm:prSet/>
      <dgm:spPr/>
      <dgm:t>
        <a:bodyPr/>
        <a:lstStyle/>
        <a:p>
          <a:endParaRPr lang="en-US"/>
        </a:p>
      </dgm:t>
    </dgm:pt>
    <dgm:pt modelId="{14A46010-0BB4-44C8-B0CB-CB605C11D4AB}" type="sibTrans" cxnId="{21C09B46-C44C-4B89-83B6-6FE7AD819B1C}">
      <dgm:prSet/>
      <dgm:spPr/>
      <dgm:t>
        <a:bodyPr/>
        <a:lstStyle/>
        <a:p>
          <a:endParaRPr lang="en-US"/>
        </a:p>
      </dgm:t>
    </dgm:pt>
    <dgm:pt modelId="{5D8581A5-213C-4DAC-847A-AF3F8B987C2E}">
      <dgm:prSet/>
      <dgm:spPr/>
      <dgm:t>
        <a:bodyPr/>
        <a:lstStyle/>
        <a:p>
          <a:r>
            <a:rPr lang="en-GB"/>
            <a:t>Implementation Science</a:t>
          </a:r>
          <a:endParaRPr lang="en-US"/>
        </a:p>
      </dgm:t>
    </dgm:pt>
    <dgm:pt modelId="{8FBC6A53-3C91-46B7-A5AF-D95220B075F6}" type="parTrans" cxnId="{B4DF82EF-C123-4C4E-B6EC-B43C71FD85AA}">
      <dgm:prSet/>
      <dgm:spPr/>
      <dgm:t>
        <a:bodyPr/>
        <a:lstStyle/>
        <a:p>
          <a:endParaRPr lang="en-US"/>
        </a:p>
      </dgm:t>
    </dgm:pt>
    <dgm:pt modelId="{2D2FC926-8A2D-4D17-B013-D5C0BAB693EF}" type="sibTrans" cxnId="{B4DF82EF-C123-4C4E-B6EC-B43C71FD85AA}">
      <dgm:prSet/>
      <dgm:spPr/>
      <dgm:t>
        <a:bodyPr/>
        <a:lstStyle/>
        <a:p>
          <a:endParaRPr lang="en-US"/>
        </a:p>
      </dgm:t>
    </dgm:pt>
    <dgm:pt modelId="{65274DD9-A7CF-4B06-BCA5-2DEC068DD0E6}">
      <dgm:prSet/>
      <dgm:spPr/>
      <dgm:t>
        <a:bodyPr/>
        <a:lstStyle/>
        <a:p>
          <a:r>
            <a:rPr lang="en-GB"/>
            <a:t>Sustainability</a:t>
          </a:r>
          <a:endParaRPr lang="en-US"/>
        </a:p>
      </dgm:t>
    </dgm:pt>
    <dgm:pt modelId="{1DFD779E-4B20-4B5F-97C0-3A361EB7440B}" type="parTrans" cxnId="{5B483CA1-0B50-4C7F-A843-44FD4F4F5587}">
      <dgm:prSet/>
      <dgm:spPr/>
      <dgm:t>
        <a:bodyPr/>
        <a:lstStyle/>
        <a:p>
          <a:endParaRPr lang="en-US"/>
        </a:p>
      </dgm:t>
    </dgm:pt>
    <dgm:pt modelId="{EE3B4888-A54B-4709-9540-8C8C46479D86}" type="sibTrans" cxnId="{5B483CA1-0B50-4C7F-A843-44FD4F4F5587}">
      <dgm:prSet/>
      <dgm:spPr/>
      <dgm:t>
        <a:bodyPr/>
        <a:lstStyle/>
        <a:p>
          <a:endParaRPr lang="en-US"/>
        </a:p>
      </dgm:t>
    </dgm:pt>
    <dgm:pt modelId="{6F0C720C-80A3-4228-82F4-95CF7B190ABB}">
      <dgm:prSet/>
      <dgm:spPr/>
      <dgm:t>
        <a:bodyPr/>
        <a:lstStyle/>
        <a:p>
          <a:r>
            <a:rPr lang="en-GB"/>
            <a:t>Local and National Priorities</a:t>
          </a:r>
          <a:endParaRPr lang="en-US"/>
        </a:p>
      </dgm:t>
    </dgm:pt>
    <dgm:pt modelId="{CEA8092F-E454-412A-A09A-00AE78F0AD06}" type="parTrans" cxnId="{5E8BD97B-418A-463B-B4E6-B2FAA4E53A90}">
      <dgm:prSet/>
      <dgm:spPr/>
      <dgm:t>
        <a:bodyPr/>
        <a:lstStyle/>
        <a:p>
          <a:endParaRPr lang="en-US"/>
        </a:p>
      </dgm:t>
    </dgm:pt>
    <dgm:pt modelId="{FB3B2D15-6FB9-4233-8E62-D252730FEE93}" type="sibTrans" cxnId="{5E8BD97B-418A-463B-B4E6-B2FAA4E53A90}">
      <dgm:prSet/>
      <dgm:spPr/>
      <dgm:t>
        <a:bodyPr/>
        <a:lstStyle/>
        <a:p>
          <a:endParaRPr lang="en-US"/>
        </a:p>
      </dgm:t>
    </dgm:pt>
    <dgm:pt modelId="{9A213CAB-C62D-459A-95CB-61F44EEA8EB5}" type="pres">
      <dgm:prSet presAssocID="{7104F97D-A7BB-45A3-84D1-8485B48D3D85}" presName="vert0" presStyleCnt="0">
        <dgm:presLayoutVars>
          <dgm:dir/>
          <dgm:animOne val="branch"/>
          <dgm:animLvl val="lvl"/>
        </dgm:presLayoutVars>
      </dgm:prSet>
      <dgm:spPr/>
      <dgm:t>
        <a:bodyPr/>
        <a:lstStyle/>
        <a:p>
          <a:endParaRPr lang="en-GB"/>
        </a:p>
      </dgm:t>
    </dgm:pt>
    <dgm:pt modelId="{748E6BC1-58D5-4F14-940A-E740F6C86CAF}" type="pres">
      <dgm:prSet presAssocID="{B5624DE9-14EE-4304-B225-CC293C7D615A}" presName="thickLine" presStyleLbl="alignNode1" presStyleIdx="0" presStyleCnt="5"/>
      <dgm:spPr/>
    </dgm:pt>
    <dgm:pt modelId="{9469A807-7ED0-40E3-89BB-E8E1E9B47A2D}" type="pres">
      <dgm:prSet presAssocID="{B5624DE9-14EE-4304-B225-CC293C7D615A}" presName="horz1" presStyleCnt="0"/>
      <dgm:spPr/>
    </dgm:pt>
    <dgm:pt modelId="{8B2F6323-791A-4A30-BC22-8B6FCA75F763}" type="pres">
      <dgm:prSet presAssocID="{B5624DE9-14EE-4304-B225-CC293C7D615A}" presName="tx1" presStyleLbl="revTx" presStyleIdx="0" presStyleCnt="5"/>
      <dgm:spPr/>
      <dgm:t>
        <a:bodyPr/>
        <a:lstStyle/>
        <a:p>
          <a:endParaRPr lang="en-GB"/>
        </a:p>
      </dgm:t>
    </dgm:pt>
    <dgm:pt modelId="{E2931BF8-53BC-45D2-B489-77CB5913E1D9}" type="pres">
      <dgm:prSet presAssocID="{B5624DE9-14EE-4304-B225-CC293C7D615A}" presName="vert1" presStyleCnt="0"/>
      <dgm:spPr/>
    </dgm:pt>
    <dgm:pt modelId="{7FCBC847-C931-411E-80AB-10BF258EF1BC}" type="pres">
      <dgm:prSet presAssocID="{FBD52262-3B01-4D0B-90D9-59FDD3F0DE26}" presName="thickLine" presStyleLbl="alignNode1" presStyleIdx="1" presStyleCnt="5"/>
      <dgm:spPr/>
    </dgm:pt>
    <dgm:pt modelId="{33907DCD-72AD-4198-9736-65E3213FC139}" type="pres">
      <dgm:prSet presAssocID="{FBD52262-3B01-4D0B-90D9-59FDD3F0DE26}" presName="horz1" presStyleCnt="0"/>
      <dgm:spPr/>
    </dgm:pt>
    <dgm:pt modelId="{63D6BC4E-C3FE-4722-A5BF-BF69DF152311}" type="pres">
      <dgm:prSet presAssocID="{FBD52262-3B01-4D0B-90D9-59FDD3F0DE26}" presName="tx1" presStyleLbl="revTx" presStyleIdx="1" presStyleCnt="5"/>
      <dgm:spPr/>
      <dgm:t>
        <a:bodyPr/>
        <a:lstStyle/>
        <a:p>
          <a:endParaRPr lang="en-GB"/>
        </a:p>
      </dgm:t>
    </dgm:pt>
    <dgm:pt modelId="{2AA68620-0128-48EF-A9B8-B71F0209EF32}" type="pres">
      <dgm:prSet presAssocID="{FBD52262-3B01-4D0B-90D9-59FDD3F0DE26}" presName="vert1" presStyleCnt="0"/>
      <dgm:spPr/>
    </dgm:pt>
    <dgm:pt modelId="{FDC57C3A-ABE1-4F21-8199-1256E8472D54}" type="pres">
      <dgm:prSet presAssocID="{5D8581A5-213C-4DAC-847A-AF3F8B987C2E}" presName="thickLine" presStyleLbl="alignNode1" presStyleIdx="2" presStyleCnt="5"/>
      <dgm:spPr/>
    </dgm:pt>
    <dgm:pt modelId="{671F5873-A03F-4A29-BA89-C3DB150774C0}" type="pres">
      <dgm:prSet presAssocID="{5D8581A5-213C-4DAC-847A-AF3F8B987C2E}" presName="horz1" presStyleCnt="0"/>
      <dgm:spPr/>
    </dgm:pt>
    <dgm:pt modelId="{920570A2-B30E-4A0D-984A-65EDA3AE11DD}" type="pres">
      <dgm:prSet presAssocID="{5D8581A5-213C-4DAC-847A-AF3F8B987C2E}" presName="tx1" presStyleLbl="revTx" presStyleIdx="2" presStyleCnt="5"/>
      <dgm:spPr/>
      <dgm:t>
        <a:bodyPr/>
        <a:lstStyle/>
        <a:p>
          <a:endParaRPr lang="en-GB"/>
        </a:p>
      </dgm:t>
    </dgm:pt>
    <dgm:pt modelId="{7B99E86E-5BE7-4F48-8E6A-1E64CADB0E58}" type="pres">
      <dgm:prSet presAssocID="{5D8581A5-213C-4DAC-847A-AF3F8B987C2E}" presName="vert1" presStyleCnt="0"/>
      <dgm:spPr/>
    </dgm:pt>
    <dgm:pt modelId="{7CF3F49B-B110-4ACA-924F-A9910779578C}" type="pres">
      <dgm:prSet presAssocID="{65274DD9-A7CF-4B06-BCA5-2DEC068DD0E6}" presName="thickLine" presStyleLbl="alignNode1" presStyleIdx="3" presStyleCnt="5"/>
      <dgm:spPr/>
    </dgm:pt>
    <dgm:pt modelId="{1F2FFEC3-CAE1-4033-AE28-9AE17277E5D2}" type="pres">
      <dgm:prSet presAssocID="{65274DD9-A7CF-4B06-BCA5-2DEC068DD0E6}" presName="horz1" presStyleCnt="0"/>
      <dgm:spPr/>
    </dgm:pt>
    <dgm:pt modelId="{2F10F738-86D1-415E-B203-7857D5B102BE}" type="pres">
      <dgm:prSet presAssocID="{65274DD9-A7CF-4B06-BCA5-2DEC068DD0E6}" presName="tx1" presStyleLbl="revTx" presStyleIdx="3" presStyleCnt="5"/>
      <dgm:spPr/>
      <dgm:t>
        <a:bodyPr/>
        <a:lstStyle/>
        <a:p>
          <a:endParaRPr lang="en-GB"/>
        </a:p>
      </dgm:t>
    </dgm:pt>
    <dgm:pt modelId="{88E3DDF7-D6EB-41E7-BECA-2B235BC590B0}" type="pres">
      <dgm:prSet presAssocID="{65274DD9-A7CF-4B06-BCA5-2DEC068DD0E6}" presName="vert1" presStyleCnt="0"/>
      <dgm:spPr/>
    </dgm:pt>
    <dgm:pt modelId="{96AC543F-F64C-45A4-9F6F-3412EA02A494}" type="pres">
      <dgm:prSet presAssocID="{6F0C720C-80A3-4228-82F4-95CF7B190ABB}" presName="thickLine" presStyleLbl="alignNode1" presStyleIdx="4" presStyleCnt="5"/>
      <dgm:spPr/>
    </dgm:pt>
    <dgm:pt modelId="{7F8959D2-0BFB-477F-B5B1-0C3E8043CF72}" type="pres">
      <dgm:prSet presAssocID="{6F0C720C-80A3-4228-82F4-95CF7B190ABB}" presName="horz1" presStyleCnt="0"/>
      <dgm:spPr/>
    </dgm:pt>
    <dgm:pt modelId="{89381A6D-6F92-46C0-B164-F517A0BB59F0}" type="pres">
      <dgm:prSet presAssocID="{6F0C720C-80A3-4228-82F4-95CF7B190ABB}" presName="tx1" presStyleLbl="revTx" presStyleIdx="4" presStyleCnt="5"/>
      <dgm:spPr/>
      <dgm:t>
        <a:bodyPr/>
        <a:lstStyle/>
        <a:p>
          <a:endParaRPr lang="en-GB"/>
        </a:p>
      </dgm:t>
    </dgm:pt>
    <dgm:pt modelId="{1A1C4281-A983-41D4-93C3-66D758B93E41}" type="pres">
      <dgm:prSet presAssocID="{6F0C720C-80A3-4228-82F4-95CF7B190ABB}" presName="vert1" presStyleCnt="0"/>
      <dgm:spPr/>
    </dgm:pt>
  </dgm:ptLst>
  <dgm:cxnLst>
    <dgm:cxn modelId="{F9E2280A-377E-4FE2-8D46-1C260DF15E89}" type="presOf" srcId="{7104F97D-A7BB-45A3-84D1-8485B48D3D85}" destId="{9A213CAB-C62D-459A-95CB-61F44EEA8EB5}" srcOrd="0" destOrd="0" presId="urn:microsoft.com/office/officeart/2008/layout/LinedList"/>
    <dgm:cxn modelId="{6E65A11E-CDB9-4A27-974E-2AD25A0CEF88}" type="presOf" srcId="{6F0C720C-80A3-4228-82F4-95CF7B190ABB}" destId="{89381A6D-6F92-46C0-B164-F517A0BB59F0}" srcOrd="0" destOrd="0" presId="urn:microsoft.com/office/officeart/2008/layout/LinedList"/>
    <dgm:cxn modelId="{21C09B46-C44C-4B89-83B6-6FE7AD819B1C}" srcId="{7104F97D-A7BB-45A3-84D1-8485B48D3D85}" destId="{FBD52262-3B01-4D0B-90D9-59FDD3F0DE26}" srcOrd="1" destOrd="0" parTransId="{08FCE608-B124-4E01-A8FB-482A590E56C0}" sibTransId="{14A46010-0BB4-44C8-B0CB-CB605C11D4AB}"/>
    <dgm:cxn modelId="{5E8BD97B-418A-463B-B4E6-B2FAA4E53A90}" srcId="{7104F97D-A7BB-45A3-84D1-8485B48D3D85}" destId="{6F0C720C-80A3-4228-82F4-95CF7B190ABB}" srcOrd="4" destOrd="0" parTransId="{CEA8092F-E454-412A-A09A-00AE78F0AD06}" sibTransId="{FB3B2D15-6FB9-4233-8E62-D252730FEE93}"/>
    <dgm:cxn modelId="{5F428680-347C-4CC9-ABD4-C16A7C16E007}" type="presOf" srcId="{65274DD9-A7CF-4B06-BCA5-2DEC068DD0E6}" destId="{2F10F738-86D1-415E-B203-7857D5B102BE}" srcOrd="0" destOrd="0" presId="urn:microsoft.com/office/officeart/2008/layout/LinedList"/>
    <dgm:cxn modelId="{FD08C3C9-799D-4FA6-AAEB-B7231C51220B}" srcId="{7104F97D-A7BB-45A3-84D1-8485B48D3D85}" destId="{B5624DE9-14EE-4304-B225-CC293C7D615A}" srcOrd="0" destOrd="0" parTransId="{A8B19927-7B5B-4379-835F-FAEF57CC6302}" sibTransId="{56420695-B169-483A-B76E-B84DCDE5F3D2}"/>
    <dgm:cxn modelId="{E9593931-A68E-4A4F-B1A5-3B09869F7564}" type="presOf" srcId="{5D8581A5-213C-4DAC-847A-AF3F8B987C2E}" destId="{920570A2-B30E-4A0D-984A-65EDA3AE11DD}" srcOrd="0" destOrd="0" presId="urn:microsoft.com/office/officeart/2008/layout/LinedList"/>
    <dgm:cxn modelId="{5B483CA1-0B50-4C7F-A843-44FD4F4F5587}" srcId="{7104F97D-A7BB-45A3-84D1-8485B48D3D85}" destId="{65274DD9-A7CF-4B06-BCA5-2DEC068DD0E6}" srcOrd="3" destOrd="0" parTransId="{1DFD779E-4B20-4B5F-97C0-3A361EB7440B}" sibTransId="{EE3B4888-A54B-4709-9540-8C8C46479D86}"/>
    <dgm:cxn modelId="{B4DF82EF-C123-4C4E-B6EC-B43C71FD85AA}" srcId="{7104F97D-A7BB-45A3-84D1-8485B48D3D85}" destId="{5D8581A5-213C-4DAC-847A-AF3F8B987C2E}" srcOrd="2" destOrd="0" parTransId="{8FBC6A53-3C91-46B7-A5AF-D95220B075F6}" sibTransId="{2D2FC926-8A2D-4D17-B013-D5C0BAB693EF}"/>
    <dgm:cxn modelId="{C663F4F7-1555-4B99-B33D-1DEAC91408A1}" type="presOf" srcId="{FBD52262-3B01-4D0B-90D9-59FDD3F0DE26}" destId="{63D6BC4E-C3FE-4722-A5BF-BF69DF152311}" srcOrd="0" destOrd="0" presId="urn:microsoft.com/office/officeart/2008/layout/LinedList"/>
    <dgm:cxn modelId="{2D24B0B1-DF7A-4A79-B078-1B3FC777257C}" type="presOf" srcId="{B5624DE9-14EE-4304-B225-CC293C7D615A}" destId="{8B2F6323-791A-4A30-BC22-8B6FCA75F763}" srcOrd="0" destOrd="0" presId="urn:microsoft.com/office/officeart/2008/layout/LinedList"/>
    <dgm:cxn modelId="{0C5308C9-1C4C-4FE3-B5FA-24F0847DE2E8}" type="presParOf" srcId="{9A213CAB-C62D-459A-95CB-61F44EEA8EB5}" destId="{748E6BC1-58D5-4F14-940A-E740F6C86CAF}" srcOrd="0" destOrd="0" presId="urn:microsoft.com/office/officeart/2008/layout/LinedList"/>
    <dgm:cxn modelId="{5534BB67-2DA1-40B1-9F93-1C02E615A386}" type="presParOf" srcId="{9A213CAB-C62D-459A-95CB-61F44EEA8EB5}" destId="{9469A807-7ED0-40E3-89BB-E8E1E9B47A2D}" srcOrd="1" destOrd="0" presId="urn:microsoft.com/office/officeart/2008/layout/LinedList"/>
    <dgm:cxn modelId="{15E142CD-92EA-4898-8387-B5A759C22F5B}" type="presParOf" srcId="{9469A807-7ED0-40E3-89BB-E8E1E9B47A2D}" destId="{8B2F6323-791A-4A30-BC22-8B6FCA75F763}" srcOrd="0" destOrd="0" presId="urn:microsoft.com/office/officeart/2008/layout/LinedList"/>
    <dgm:cxn modelId="{9001DEE2-6A11-4FA6-8FA0-A6287577DF0C}" type="presParOf" srcId="{9469A807-7ED0-40E3-89BB-E8E1E9B47A2D}" destId="{E2931BF8-53BC-45D2-B489-77CB5913E1D9}" srcOrd="1" destOrd="0" presId="urn:microsoft.com/office/officeart/2008/layout/LinedList"/>
    <dgm:cxn modelId="{09FC0B05-5A57-46E1-A543-0766ECA54294}" type="presParOf" srcId="{9A213CAB-C62D-459A-95CB-61F44EEA8EB5}" destId="{7FCBC847-C931-411E-80AB-10BF258EF1BC}" srcOrd="2" destOrd="0" presId="urn:microsoft.com/office/officeart/2008/layout/LinedList"/>
    <dgm:cxn modelId="{64D99EE1-C357-43B8-AFE8-72CDC2A7C6F5}" type="presParOf" srcId="{9A213CAB-C62D-459A-95CB-61F44EEA8EB5}" destId="{33907DCD-72AD-4198-9736-65E3213FC139}" srcOrd="3" destOrd="0" presId="urn:microsoft.com/office/officeart/2008/layout/LinedList"/>
    <dgm:cxn modelId="{AED86B4A-5CA5-4FBB-A243-F5364B04A8BD}" type="presParOf" srcId="{33907DCD-72AD-4198-9736-65E3213FC139}" destId="{63D6BC4E-C3FE-4722-A5BF-BF69DF152311}" srcOrd="0" destOrd="0" presId="urn:microsoft.com/office/officeart/2008/layout/LinedList"/>
    <dgm:cxn modelId="{C69654EC-5AFA-4901-81D3-CA4CFBF5D50A}" type="presParOf" srcId="{33907DCD-72AD-4198-9736-65E3213FC139}" destId="{2AA68620-0128-48EF-A9B8-B71F0209EF32}" srcOrd="1" destOrd="0" presId="urn:microsoft.com/office/officeart/2008/layout/LinedList"/>
    <dgm:cxn modelId="{EA7E9CCD-5198-443F-83AD-98B91DE0A177}" type="presParOf" srcId="{9A213CAB-C62D-459A-95CB-61F44EEA8EB5}" destId="{FDC57C3A-ABE1-4F21-8199-1256E8472D54}" srcOrd="4" destOrd="0" presId="urn:microsoft.com/office/officeart/2008/layout/LinedList"/>
    <dgm:cxn modelId="{4294AA0B-1BFF-43A1-AEE0-3D2C34C7E0D6}" type="presParOf" srcId="{9A213CAB-C62D-459A-95CB-61F44EEA8EB5}" destId="{671F5873-A03F-4A29-BA89-C3DB150774C0}" srcOrd="5" destOrd="0" presId="urn:microsoft.com/office/officeart/2008/layout/LinedList"/>
    <dgm:cxn modelId="{2533F0DA-2649-443B-8371-6E9D6F9A9CC2}" type="presParOf" srcId="{671F5873-A03F-4A29-BA89-C3DB150774C0}" destId="{920570A2-B30E-4A0D-984A-65EDA3AE11DD}" srcOrd="0" destOrd="0" presId="urn:microsoft.com/office/officeart/2008/layout/LinedList"/>
    <dgm:cxn modelId="{221E7379-D7F7-4269-8CA3-2C5153D72748}" type="presParOf" srcId="{671F5873-A03F-4A29-BA89-C3DB150774C0}" destId="{7B99E86E-5BE7-4F48-8E6A-1E64CADB0E58}" srcOrd="1" destOrd="0" presId="urn:microsoft.com/office/officeart/2008/layout/LinedList"/>
    <dgm:cxn modelId="{0F5AB3CE-7478-43DB-954A-9900AF238F22}" type="presParOf" srcId="{9A213CAB-C62D-459A-95CB-61F44EEA8EB5}" destId="{7CF3F49B-B110-4ACA-924F-A9910779578C}" srcOrd="6" destOrd="0" presId="urn:microsoft.com/office/officeart/2008/layout/LinedList"/>
    <dgm:cxn modelId="{0131ADDC-B7DE-4CE7-8EF6-AD6A92045CAB}" type="presParOf" srcId="{9A213CAB-C62D-459A-95CB-61F44EEA8EB5}" destId="{1F2FFEC3-CAE1-4033-AE28-9AE17277E5D2}" srcOrd="7" destOrd="0" presId="urn:microsoft.com/office/officeart/2008/layout/LinedList"/>
    <dgm:cxn modelId="{EB311DC2-4C95-4710-B808-BE5D48C58B92}" type="presParOf" srcId="{1F2FFEC3-CAE1-4033-AE28-9AE17277E5D2}" destId="{2F10F738-86D1-415E-B203-7857D5B102BE}" srcOrd="0" destOrd="0" presId="urn:microsoft.com/office/officeart/2008/layout/LinedList"/>
    <dgm:cxn modelId="{EF84A70F-42E9-438F-B37F-A897B1982BA0}" type="presParOf" srcId="{1F2FFEC3-CAE1-4033-AE28-9AE17277E5D2}" destId="{88E3DDF7-D6EB-41E7-BECA-2B235BC590B0}" srcOrd="1" destOrd="0" presId="urn:microsoft.com/office/officeart/2008/layout/LinedList"/>
    <dgm:cxn modelId="{8C4CE12F-8798-45AA-8353-D7FD353DD256}" type="presParOf" srcId="{9A213CAB-C62D-459A-95CB-61F44EEA8EB5}" destId="{96AC543F-F64C-45A4-9F6F-3412EA02A494}" srcOrd="8" destOrd="0" presId="urn:microsoft.com/office/officeart/2008/layout/LinedList"/>
    <dgm:cxn modelId="{F687558C-ECD2-43E2-B865-B3DBA56D92F3}" type="presParOf" srcId="{9A213CAB-C62D-459A-95CB-61F44EEA8EB5}" destId="{7F8959D2-0BFB-477F-B5B1-0C3E8043CF72}" srcOrd="9" destOrd="0" presId="urn:microsoft.com/office/officeart/2008/layout/LinedList"/>
    <dgm:cxn modelId="{C99A26C7-3111-42B5-AD50-DEF07225366A}" type="presParOf" srcId="{7F8959D2-0BFB-477F-B5B1-0C3E8043CF72}" destId="{89381A6D-6F92-46C0-B164-F517A0BB59F0}" srcOrd="0" destOrd="0" presId="urn:microsoft.com/office/officeart/2008/layout/LinedList"/>
    <dgm:cxn modelId="{701962CF-31C5-4E5E-B052-4C24EB45ADE1}" type="presParOf" srcId="{7F8959D2-0BFB-477F-B5B1-0C3E8043CF72}" destId="{1A1C4281-A983-41D4-93C3-66D758B93E4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F1F325-B60E-4316-87F0-3C75642BBAB4}" type="doc">
      <dgm:prSet loTypeId="urn:microsoft.com/office/officeart/2005/8/layout/architecture" loCatId="list" qsTypeId="urn:microsoft.com/office/officeart/2005/8/quickstyle/simple3" qsCatId="simple" csTypeId="urn:microsoft.com/office/officeart/2005/8/colors/accent1_4" csCatId="accent1" phldr="1"/>
      <dgm:spPr/>
      <dgm:t>
        <a:bodyPr/>
        <a:lstStyle/>
        <a:p>
          <a:endParaRPr lang="en-GB"/>
        </a:p>
      </dgm:t>
    </dgm:pt>
    <dgm:pt modelId="{5D756254-A964-436C-8A15-64BC0FFB8A53}">
      <dgm:prSet/>
      <dgm:spPr>
        <a:xfrm>
          <a:off x="530" y="1515"/>
          <a:ext cx="2156519" cy="569602"/>
        </a:xfrm>
      </dgm:spPr>
      <dgm:t>
        <a:bodyPr/>
        <a:lstStyle/>
        <a:p>
          <a:pPr algn="ctr"/>
          <a:r>
            <a:rPr lang="en-GB" b="1">
              <a:latin typeface="Calibri" panose="020F0502020204030204"/>
              <a:ea typeface="+mn-ea"/>
              <a:cs typeface="+mn-cs"/>
            </a:rPr>
            <a:t>Present</a:t>
          </a:r>
          <a:endParaRPr lang="en-GB" b="1" dirty="0">
            <a:latin typeface="Calibri" panose="020F0502020204030204"/>
            <a:ea typeface="+mn-ea"/>
            <a:cs typeface="+mn-cs"/>
          </a:endParaRPr>
        </a:p>
      </dgm:t>
    </dgm:pt>
    <dgm:pt modelId="{15C9985F-FA21-4123-8DCE-C6AF4B8862C6}" type="parTrans" cxnId="{2EAF9CF2-C679-474C-B513-640CB13768B9}">
      <dgm:prSet/>
      <dgm:spPr/>
      <dgm:t>
        <a:bodyPr/>
        <a:lstStyle/>
        <a:p>
          <a:pPr algn="ctr"/>
          <a:endParaRPr lang="en-GB"/>
        </a:p>
      </dgm:t>
    </dgm:pt>
    <dgm:pt modelId="{B0FF5289-B137-4C05-A6F8-3154804F2E14}" type="sibTrans" cxnId="{2EAF9CF2-C679-474C-B513-640CB13768B9}">
      <dgm:prSet/>
      <dgm:spPr/>
      <dgm:t>
        <a:bodyPr/>
        <a:lstStyle/>
        <a:p>
          <a:pPr algn="ctr"/>
          <a:endParaRPr lang="en-GB"/>
        </a:p>
      </dgm:t>
    </dgm:pt>
    <dgm:pt modelId="{54B4538C-26B4-4C34-9935-68ACD854CA0B}">
      <dgm:prSet/>
      <dgm:spPr>
        <a:xfrm>
          <a:off x="2202337" y="1515"/>
          <a:ext cx="2156519" cy="569602"/>
        </a:xfrm>
      </dgm:spPr>
      <dgm:t>
        <a:bodyPr/>
        <a:lstStyle/>
        <a:p>
          <a:pPr algn="ctr"/>
          <a:r>
            <a:rPr lang="en-GB" b="1">
              <a:latin typeface="Calibri" panose="020F0502020204030204"/>
              <a:ea typeface="+mn-ea"/>
              <a:cs typeface="+mn-cs"/>
            </a:rPr>
            <a:t>Participating</a:t>
          </a:r>
          <a:endParaRPr lang="en-GB" b="1" dirty="0">
            <a:latin typeface="Calibri" panose="020F0502020204030204"/>
            <a:ea typeface="+mn-ea"/>
            <a:cs typeface="+mn-cs"/>
          </a:endParaRPr>
        </a:p>
      </dgm:t>
    </dgm:pt>
    <dgm:pt modelId="{C213B946-BB1C-4503-A112-7E099ACA79D3}" type="parTrans" cxnId="{B6351DFF-78E6-40AB-B4E4-701BC1FB4AA2}">
      <dgm:prSet/>
      <dgm:spPr/>
      <dgm:t>
        <a:bodyPr/>
        <a:lstStyle/>
        <a:p>
          <a:pPr algn="ctr"/>
          <a:endParaRPr lang="en-GB"/>
        </a:p>
      </dgm:t>
    </dgm:pt>
    <dgm:pt modelId="{0835B331-D0AA-4662-ADB8-C66494D83D51}" type="sibTrans" cxnId="{B6351DFF-78E6-40AB-B4E4-701BC1FB4AA2}">
      <dgm:prSet/>
      <dgm:spPr/>
      <dgm:t>
        <a:bodyPr/>
        <a:lstStyle/>
        <a:p>
          <a:pPr algn="ctr"/>
          <a:endParaRPr lang="en-GB"/>
        </a:p>
      </dgm:t>
    </dgm:pt>
    <dgm:pt modelId="{5EEB917B-6F8E-4AFF-810F-39A6076E4885}">
      <dgm:prSet/>
      <dgm:spPr>
        <a:xfrm>
          <a:off x="4404143" y="1515"/>
          <a:ext cx="2156519" cy="569602"/>
        </a:xfrm>
      </dgm:spPr>
      <dgm:t>
        <a:bodyPr/>
        <a:lstStyle/>
        <a:p>
          <a:pPr algn="ctr"/>
          <a:r>
            <a:rPr lang="en-GB" b="1">
              <a:latin typeface="Calibri" panose="020F0502020204030204"/>
              <a:ea typeface="+mn-ea"/>
              <a:cs typeface="+mn-cs"/>
            </a:rPr>
            <a:t>Achieving</a:t>
          </a:r>
          <a:endParaRPr lang="en-GB" b="1" dirty="0">
            <a:latin typeface="Calibri" panose="020F0502020204030204"/>
            <a:ea typeface="+mn-ea"/>
            <a:cs typeface="+mn-cs"/>
          </a:endParaRPr>
        </a:p>
      </dgm:t>
    </dgm:pt>
    <dgm:pt modelId="{AA4580DF-212F-4D87-80C0-3BBB57BA3A3B}" type="parTrans" cxnId="{9CF13489-CD9E-470B-A556-A07F81935F08}">
      <dgm:prSet/>
      <dgm:spPr/>
      <dgm:t>
        <a:bodyPr/>
        <a:lstStyle/>
        <a:p>
          <a:pPr algn="ctr"/>
          <a:endParaRPr lang="en-GB"/>
        </a:p>
      </dgm:t>
    </dgm:pt>
    <dgm:pt modelId="{38A1ACE6-726E-4C8F-84DE-211317E78B8A}" type="sibTrans" cxnId="{9CF13489-CD9E-470B-A556-A07F81935F08}">
      <dgm:prSet/>
      <dgm:spPr/>
      <dgm:t>
        <a:bodyPr/>
        <a:lstStyle/>
        <a:p>
          <a:pPr algn="ctr"/>
          <a:endParaRPr lang="en-GB"/>
        </a:p>
      </dgm:t>
    </dgm:pt>
    <dgm:pt modelId="{4CF47192-919A-4DA1-B751-602A77334C9D}">
      <dgm:prSet/>
      <dgm:spPr>
        <a:xfrm>
          <a:off x="6605949" y="1515"/>
          <a:ext cx="2156519" cy="569602"/>
        </a:xfrm>
      </dgm:spPr>
      <dgm:t>
        <a:bodyPr/>
        <a:lstStyle/>
        <a:p>
          <a:pPr algn="ctr"/>
          <a:r>
            <a:rPr lang="en-GB" b="1">
              <a:latin typeface="Calibri" panose="020F0502020204030204"/>
              <a:ea typeface="+mn-ea"/>
              <a:cs typeface="+mn-cs"/>
            </a:rPr>
            <a:t>Supported</a:t>
          </a:r>
          <a:r>
            <a:rPr lang="en-GB" baseline="0">
              <a:latin typeface="Calibri" panose="020F0502020204030204"/>
              <a:ea typeface="+mn-ea"/>
              <a:cs typeface="+mn-cs"/>
            </a:rPr>
            <a:t> </a:t>
          </a:r>
          <a:endParaRPr lang="en-GB" dirty="0">
            <a:latin typeface="Calibri" panose="020F0502020204030204"/>
            <a:ea typeface="+mn-ea"/>
            <a:cs typeface="+mn-cs"/>
          </a:endParaRPr>
        </a:p>
      </dgm:t>
    </dgm:pt>
    <dgm:pt modelId="{FFC414A1-B27D-4766-A80A-5EA397DC9237}" type="parTrans" cxnId="{C0602FBF-DDC6-425C-90A8-20080AD8AC59}">
      <dgm:prSet/>
      <dgm:spPr/>
      <dgm:t>
        <a:bodyPr/>
        <a:lstStyle/>
        <a:p>
          <a:pPr algn="ctr"/>
          <a:endParaRPr lang="en-GB"/>
        </a:p>
      </dgm:t>
    </dgm:pt>
    <dgm:pt modelId="{30747D62-4CD5-450B-A31B-5B7E0EE04B39}" type="sibTrans" cxnId="{C0602FBF-DDC6-425C-90A8-20080AD8AC59}">
      <dgm:prSet/>
      <dgm:spPr/>
      <dgm:t>
        <a:bodyPr/>
        <a:lstStyle/>
        <a:p>
          <a:pPr algn="ctr"/>
          <a:endParaRPr lang="en-GB"/>
        </a:p>
      </dgm:t>
    </dgm:pt>
    <dgm:pt modelId="{F4E08C54-6CAC-4213-A2E3-DA9A2B9C4C16}">
      <dgm:prSet custT="1"/>
      <dgm:spPr>
        <a:xfrm>
          <a:off x="530" y="2629281"/>
          <a:ext cx="8761938" cy="569602"/>
        </a:xfrm>
      </dgm:spPr>
      <dgm:t>
        <a:bodyPr/>
        <a:lstStyle/>
        <a:p>
          <a:pPr algn="ctr"/>
          <a:r>
            <a:rPr lang="en-GB" sz="2800" b="1">
              <a:latin typeface="Calibri" panose="020F0502020204030204"/>
              <a:ea typeface="+mn-ea"/>
              <a:cs typeface="+mn-cs"/>
            </a:rPr>
            <a:t>RELATIONSHIP - BASED APPROACHES</a:t>
          </a:r>
          <a:endParaRPr lang="en-GB" sz="2800" b="1" dirty="0">
            <a:latin typeface="Calibri" panose="020F0502020204030204"/>
            <a:ea typeface="+mn-ea"/>
            <a:cs typeface="+mn-cs"/>
          </a:endParaRPr>
        </a:p>
      </dgm:t>
    </dgm:pt>
    <dgm:pt modelId="{41EDE7F9-068E-4AD2-B342-EF0DDFBCA90D}" type="parTrans" cxnId="{8C099BDE-009F-4F7B-AA21-C48CDF9AB19D}">
      <dgm:prSet/>
      <dgm:spPr/>
      <dgm:t>
        <a:bodyPr/>
        <a:lstStyle/>
        <a:p>
          <a:pPr algn="ctr"/>
          <a:endParaRPr lang="en-GB"/>
        </a:p>
      </dgm:t>
    </dgm:pt>
    <dgm:pt modelId="{D7A5BC77-7DB0-4053-8C63-481DD255B505}" type="sibTrans" cxnId="{8C099BDE-009F-4F7B-AA21-C48CDF9AB19D}">
      <dgm:prSet/>
      <dgm:spPr/>
      <dgm:t>
        <a:bodyPr/>
        <a:lstStyle/>
        <a:p>
          <a:pPr algn="ctr"/>
          <a:endParaRPr lang="en-GB"/>
        </a:p>
      </dgm:t>
    </dgm:pt>
    <dgm:pt modelId="{7A9AA4C8-5835-4930-8B64-6C526BB7264B}">
      <dgm:prSet custT="1"/>
      <dgm:spPr>
        <a:xfrm>
          <a:off x="530" y="1315398"/>
          <a:ext cx="8761938" cy="569602"/>
        </a:xfrm>
      </dgm:spPr>
      <dgm:t>
        <a:bodyPr/>
        <a:lstStyle/>
        <a:p>
          <a:pPr algn="ctr"/>
          <a:r>
            <a:rPr lang="en-GB" sz="2000" b="1" dirty="0">
              <a:latin typeface="+mj-lt"/>
              <a:ea typeface="+mn-ea"/>
              <a:cs typeface="+mn-cs"/>
            </a:rPr>
            <a:t>Key Theme 2</a:t>
          </a:r>
        </a:p>
        <a:p>
          <a:pPr algn="ctr"/>
          <a:r>
            <a:rPr lang="en-GB" sz="2400" b="1" dirty="0">
              <a:latin typeface="Calibri" panose="020F0502020204030204"/>
              <a:ea typeface="+mn-ea"/>
              <a:cs typeface="+mn-cs"/>
            </a:rPr>
            <a:t>Supporting Emotional Wellbeing and Mental Health</a:t>
          </a:r>
        </a:p>
      </dgm:t>
    </dgm:pt>
    <dgm:pt modelId="{E64261A6-3AEE-4A92-916F-1ACA7E1B6F58}" type="parTrans" cxnId="{F5D1FD2E-9730-4004-98FB-203A5AB4963C}">
      <dgm:prSet/>
      <dgm:spPr/>
      <dgm:t>
        <a:bodyPr/>
        <a:lstStyle/>
        <a:p>
          <a:pPr algn="ctr"/>
          <a:endParaRPr lang="en-GB"/>
        </a:p>
      </dgm:t>
    </dgm:pt>
    <dgm:pt modelId="{94AF0090-4F93-4B3D-8D6F-246B4AEFDB30}" type="sibTrans" cxnId="{F5D1FD2E-9730-4004-98FB-203A5AB4963C}">
      <dgm:prSet/>
      <dgm:spPr/>
      <dgm:t>
        <a:bodyPr/>
        <a:lstStyle/>
        <a:p>
          <a:pPr algn="ctr"/>
          <a:endParaRPr lang="en-GB"/>
        </a:p>
      </dgm:t>
    </dgm:pt>
    <dgm:pt modelId="{FDDBCF0C-2F2C-4DC4-ADB8-5415A8A07C7E}">
      <dgm:prSet custT="1"/>
      <dgm:spPr>
        <a:xfrm>
          <a:off x="530" y="1972340"/>
          <a:ext cx="8761938" cy="569602"/>
        </a:xfrm>
      </dgm:spPr>
      <dgm:t>
        <a:bodyPr/>
        <a:lstStyle/>
        <a:p>
          <a:pPr algn="ctr"/>
          <a:r>
            <a:rPr lang="en-GB" sz="2000" b="1" dirty="0">
              <a:latin typeface="+mj-lt"/>
              <a:ea typeface="+mn-ea"/>
              <a:cs typeface="+mn-cs"/>
            </a:rPr>
            <a:t>Key Theme 3 </a:t>
          </a:r>
        </a:p>
        <a:p>
          <a:pPr algn="ctr"/>
          <a:r>
            <a:rPr lang="en-GB" sz="2400" b="1" dirty="0">
              <a:latin typeface="Calibri" panose="020F0502020204030204"/>
              <a:ea typeface="+mn-ea"/>
              <a:cs typeface="+mn-cs"/>
            </a:rPr>
            <a:t>Nurturing Approaches and Compassionate, Connected Communities</a:t>
          </a:r>
        </a:p>
      </dgm:t>
    </dgm:pt>
    <dgm:pt modelId="{406017EE-C330-4F37-9B57-47559ADCDB22}" type="parTrans" cxnId="{B1C59F77-2D98-403F-9971-589542AAEBD8}">
      <dgm:prSet/>
      <dgm:spPr/>
      <dgm:t>
        <a:bodyPr/>
        <a:lstStyle/>
        <a:p>
          <a:pPr algn="ctr"/>
          <a:endParaRPr lang="en-GB"/>
        </a:p>
      </dgm:t>
    </dgm:pt>
    <dgm:pt modelId="{8B9D863C-46FE-4BDD-BADA-311770A0AECD}" type="sibTrans" cxnId="{B1C59F77-2D98-403F-9971-589542AAEBD8}">
      <dgm:prSet/>
      <dgm:spPr/>
      <dgm:t>
        <a:bodyPr/>
        <a:lstStyle/>
        <a:p>
          <a:pPr algn="ctr"/>
          <a:endParaRPr lang="en-GB"/>
        </a:p>
      </dgm:t>
    </dgm:pt>
    <dgm:pt modelId="{0DC79AE9-F77D-4207-AFF7-CA1E757D69ED}">
      <dgm:prSet custT="1"/>
      <dgm:spPr>
        <a:xfrm>
          <a:off x="530" y="658457"/>
          <a:ext cx="8761938" cy="569602"/>
        </a:xfrm>
        <a:ln>
          <a:solidFill>
            <a:schemeClr val="accent1">
              <a:lumMod val="20000"/>
              <a:lumOff val="80000"/>
            </a:schemeClr>
          </a:solidFill>
        </a:ln>
      </dgm:spPr>
      <dgm:t>
        <a:bodyPr/>
        <a:lstStyle/>
        <a:p>
          <a:pPr algn="ctr"/>
          <a:r>
            <a:rPr lang="en-GB" sz="2000" b="1">
              <a:latin typeface="+mj-lt"/>
              <a:ea typeface="+mn-ea"/>
              <a:cs typeface="+mn-cs"/>
            </a:rPr>
            <a:t>Key Theme 1 </a:t>
          </a:r>
        </a:p>
        <a:p>
          <a:pPr algn="ctr"/>
          <a:r>
            <a:rPr lang="en-GB" sz="2400" b="1">
              <a:latin typeface="Calibri" panose="020F0502020204030204"/>
              <a:ea typeface="+mn-ea"/>
              <a:cs typeface="+mn-cs"/>
            </a:rPr>
            <a:t>Promoting Attendance, Engagement and Achievement</a:t>
          </a:r>
          <a:endParaRPr lang="en-GB" sz="2400" b="1" dirty="0">
            <a:latin typeface="Calibri" panose="020F0502020204030204"/>
            <a:ea typeface="+mn-ea"/>
            <a:cs typeface="+mn-cs"/>
          </a:endParaRPr>
        </a:p>
      </dgm:t>
    </dgm:pt>
    <dgm:pt modelId="{7777C8EE-6624-4FBD-9782-1A8BEB145645}" type="sibTrans" cxnId="{706029BD-99E5-4CA6-B971-C3CF0632A2B4}">
      <dgm:prSet/>
      <dgm:spPr/>
      <dgm:t>
        <a:bodyPr/>
        <a:lstStyle/>
        <a:p>
          <a:pPr algn="ctr"/>
          <a:endParaRPr lang="en-GB"/>
        </a:p>
      </dgm:t>
    </dgm:pt>
    <dgm:pt modelId="{1C17E9C6-4611-4D6F-A6B9-6427251F0F82}" type="parTrans" cxnId="{706029BD-99E5-4CA6-B971-C3CF0632A2B4}">
      <dgm:prSet/>
      <dgm:spPr/>
      <dgm:t>
        <a:bodyPr/>
        <a:lstStyle/>
        <a:p>
          <a:pPr algn="ctr"/>
          <a:endParaRPr lang="en-GB"/>
        </a:p>
      </dgm:t>
    </dgm:pt>
    <dgm:pt modelId="{0A43BDFC-36CB-4BB2-898B-4B76A099E408}" type="pres">
      <dgm:prSet presAssocID="{90F1F325-B60E-4316-87F0-3C75642BBAB4}" presName="Name0" presStyleCnt="0">
        <dgm:presLayoutVars>
          <dgm:chPref val="1"/>
          <dgm:dir/>
          <dgm:animOne val="branch"/>
          <dgm:animLvl val="lvl"/>
          <dgm:resizeHandles/>
        </dgm:presLayoutVars>
      </dgm:prSet>
      <dgm:spPr/>
      <dgm:t>
        <a:bodyPr/>
        <a:lstStyle/>
        <a:p>
          <a:endParaRPr lang="en-GB"/>
        </a:p>
      </dgm:t>
    </dgm:pt>
    <dgm:pt modelId="{45A114B9-05A3-4EDE-8E75-8A9C80D427C7}" type="pres">
      <dgm:prSet presAssocID="{F4E08C54-6CAC-4213-A2E3-DA9A2B9C4C16}" presName="vertOne" presStyleCnt="0"/>
      <dgm:spPr/>
    </dgm:pt>
    <dgm:pt modelId="{34BA5C5C-2616-4434-A140-A813F57310ED}" type="pres">
      <dgm:prSet presAssocID="{F4E08C54-6CAC-4213-A2E3-DA9A2B9C4C16}" presName="txOne" presStyleLbl="node0" presStyleIdx="0" presStyleCnt="1">
        <dgm:presLayoutVars>
          <dgm:chPref val="3"/>
        </dgm:presLayoutVars>
      </dgm:prSet>
      <dgm:spPr>
        <a:prstGeom prst="roundRect">
          <a:avLst>
            <a:gd name="adj" fmla="val 10000"/>
          </a:avLst>
        </a:prstGeom>
      </dgm:spPr>
      <dgm:t>
        <a:bodyPr/>
        <a:lstStyle/>
        <a:p>
          <a:endParaRPr lang="en-GB"/>
        </a:p>
      </dgm:t>
    </dgm:pt>
    <dgm:pt modelId="{C3B6A7E3-F204-42C6-AD77-C3E6B82583A8}" type="pres">
      <dgm:prSet presAssocID="{F4E08C54-6CAC-4213-A2E3-DA9A2B9C4C16}" presName="parTransOne" presStyleCnt="0"/>
      <dgm:spPr/>
    </dgm:pt>
    <dgm:pt modelId="{F6326834-619A-4841-BCB4-16484E62584B}" type="pres">
      <dgm:prSet presAssocID="{F4E08C54-6CAC-4213-A2E3-DA9A2B9C4C16}" presName="horzOne" presStyleCnt="0"/>
      <dgm:spPr/>
    </dgm:pt>
    <dgm:pt modelId="{66F577D7-7447-481D-BC1C-1C9C7AF50616}" type="pres">
      <dgm:prSet presAssocID="{FDDBCF0C-2F2C-4DC4-ADB8-5415A8A07C7E}" presName="vertTwo" presStyleCnt="0"/>
      <dgm:spPr/>
    </dgm:pt>
    <dgm:pt modelId="{A4D9C2B9-FF75-4248-8F2D-9B67CF944A22}" type="pres">
      <dgm:prSet presAssocID="{FDDBCF0C-2F2C-4DC4-ADB8-5415A8A07C7E}" presName="txTwo" presStyleLbl="node2" presStyleIdx="0" presStyleCnt="1" custLinFactNeighborX="-6" custLinFactNeighborY="-26459">
        <dgm:presLayoutVars>
          <dgm:chPref val="3"/>
        </dgm:presLayoutVars>
      </dgm:prSet>
      <dgm:spPr>
        <a:prstGeom prst="roundRect">
          <a:avLst>
            <a:gd name="adj" fmla="val 10000"/>
          </a:avLst>
        </a:prstGeom>
      </dgm:spPr>
      <dgm:t>
        <a:bodyPr/>
        <a:lstStyle/>
        <a:p>
          <a:endParaRPr lang="en-GB"/>
        </a:p>
      </dgm:t>
    </dgm:pt>
    <dgm:pt modelId="{C8AE2CA9-3B15-430C-887A-9FAD5DF871BA}" type="pres">
      <dgm:prSet presAssocID="{FDDBCF0C-2F2C-4DC4-ADB8-5415A8A07C7E}" presName="parTransTwo" presStyleCnt="0"/>
      <dgm:spPr/>
    </dgm:pt>
    <dgm:pt modelId="{D01754AE-3EDB-4F4C-AB6D-31482A088DF6}" type="pres">
      <dgm:prSet presAssocID="{FDDBCF0C-2F2C-4DC4-ADB8-5415A8A07C7E}" presName="horzTwo" presStyleCnt="0"/>
      <dgm:spPr/>
    </dgm:pt>
    <dgm:pt modelId="{28E17AFD-868C-4BE8-8158-0D9B19DB9CC5}" type="pres">
      <dgm:prSet presAssocID="{7A9AA4C8-5835-4930-8B64-6C526BB7264B}" presName="vertThree" presStyleCnt="0"/>
      <dgm:spPr/>
    </dgm:pt>
    <dgm:pt modelId="{3567C1F0-AE17-4E5F-9D2B-49BB9F246783}" type="pres">
      <dgm:prSet presAssocID="{7A9AA4C8-5835-4930-8B64-6C526BB7264B}" presName="txThree" presStyleLbl="node3" presStyleIdx="0" presStyleCnt="1" custLinFactNeighborX="1533" custLinFactNeighborY="-9489">
        <dgm:presLayoutVars>
          <dgm:chPref val="3"/>
        </dgm:presLayoutVars>
      </dgm:prSet>
      <dgm:spPr>
        <a:prstGeom prst="roundRect">
          <a:avLst>
            <a:gd name="adj" fmla="val 10000"/>
          </a:avLst>
        </a:prstGeom>
      </dgm:spPr>
      <dgm:t>
        <a:bodyPr/>
        <a:lstStyle/>
        <a:p>
          <a:endParaRPr lang="en-GB"/>
        </a:p>
      </dgm:t>
    </dgm:pt>
    <dgm:pt modelId="{A52DC50A-5A70-408B-92C2-C2362DE8E7F8}" type="pres">
      <dgm:prSet presAssocID="{7A9AA4C8-5835-4930-8B64-6C526BB7264B}" presName="parTransThree" presStyleCnt="0"/>
      <dgm:spPr/>
    </dgm:pt>
    <dgm:pt modelId="{007F1B24-DAC0-4A78-BC6A-A335A91BCBBA}" type="pres">
      <dgm:prSet presAssocID="{7A9AA4C8-5835-4930-8B64-6C526BB7264B}" presName="horzThree" presStyleCnt="0"/>
      <dgm:spPr/>
    </dgm:pt>
    <dgm:pt modelId="{227FCC25-2742-49E3-B679-5D11D0BC5FC0}" type="pres">
      <dgm:prSet presAssocID="{0DC79AE9-F77D-4207-AFF7-CA1E757D69ED}" presName="vertFour" presStyleCnt="0">
        <dgm:presLayoutVars>
          <dgm:chPref val="3"/>
        </dgm:presLayoutVars>
      </dgm:prSet>
      <dgm:spPr/>
    </dgm:pt>
    <dgm:pt modelId="{5F9BBFD5-E2E0-4AAE-A24C-1458EEADBA94}" type="pres">
      <dgm:prSet presAssocID="{0DC79AE9-F77D-4207-AFF7-CA1E757D69ED}" presName="txFour" presStyleLbl="node4" presStyleIdx="0" presStyleCnt="5" custLinFactNeighborX="-717" custLinFactNeighborY="-35557">
        <dgm:presLayoutVars>
          <dgm:chPref val="3"/>
        </dgm:presLayoutVars>
      </dgm:prSet>
      <dgm:spPr>
        <a:prstGeom prst="roundRect">
          <a:avLst>
            <a:gd name="adj" fmla="val 10000"/>
          </a:avLst>
        </a:prstGeom>
      </dgm:spPr>
      <dgm:t>
        <a:bodyPr/>
        <a:lstStyle/>
        <a:p>
          <a:endParaRPr lang="en-GB"/>
        </a:p>
      </dgm:t>
    </dgm:pt>
    <dgm:pt modelId="{0C6F346C-1363-490D-9231-F360D87B7F1D}" type="pres">
      <dgm:prSet presAssocID="{0DC79AE9-F77D-4207-AFF7-CA1E757D69ED}" presName="parTransFour" presStyleCnt="0"/>
      <dgm:spPr/>
    </dgm:pt>
    <dgm:pt modelId="{ACF89BE3-94F2-46B2-A1AA-F0EC73256DAA}" type="pres">
      <dgm:prSet presAssocID="{0DC79AE9-F77D-4207-AFF7-CA1E757D69ED}" presName="horzFour" presStyleCnt="0"/>
      <dgm:spPr/>
    </dgm:pt>
    <dgm:pt modelId="{9C0BED04-340D-4728-BE30-9238DA14FBAB}" type="pres">
      <dgm:prSet presAssocID="{5D756254-A964-436C-8A15-64BC0FFB8A53}" presName="vertFour" presStyleCnt="0">
        <dgm:presLayoutVars>
          <dgm:chPref val="3"/>
        </dgm:presLayoutVars>
      </dgm:prSet>
      <dgm:spPr/>
    </dgm:pt>
    <dgm:pt modelId="{AA6E4434-DD89-4D02-9D47-4828645E47A5}" type="pres">
      <dgm:prSet presAssocID="{5D756254-A964-436C-8A15-64BC0FFB8A53}" presName="txFour" presStyleLbl="node4" presStyleIdx="1" presStyleCnt="5" custLinFactNeighborX="-25" custLinFactNeighborY="-241">
        <dgm:presLayoutVars>
          <dgm:chPref val="3"/>
        </dgm:presLayoutVars>
      </dgm:prSet>
      <dgm:spPr>
        <a:prstGeom prst="roundRect">
          <a:avLst>
            <a:gd name="adj" fmla="val 10000"/>
          </a:avLst>
        </a:prstGeom>
      </dgm:spPr>
      <dgm:t>
        <a:bodyPr/>
        <a:lstStyle/>
        <a:p>
          <a:endParaRPr lang="en-GB"/>
        </a:p>
      </dgm:t>
    </dgm:pt>
    <dgm:pt modelId="{7E23CE20-4F3C-43C2-803A-B68F72934C33}" type="pres">
      <dgm:prSet presAssocID="{5D756254-A964-436C-8A15-64BC0FFB8A53}" presName="horzFour" presStyleCnt="0"/>
      <dgm:spPr/>
    </dgm:pt>
    <dgm:pt modelId="{75E2678C-C2A8-49BA-9B39-99B0D4A491E7}" type="pres">
      <dgm:prSet presAssocID="{B0FF5289-B137-4C05-A6F8-3154804F2E14}" presName="sibSpaceFour" presStyleCnt="0"/>
      <dgm:spPr/>
    </dgm:pt>
    <dgm:pt modelId="{9A224A12-5B3D-4A83-AE75-789C4DC8C82D}" type="pres">
      <dgm:prSet presAssocID="{54B4538C-26B4-4C34-9935-68ACD854CA0B}" presName="vertFour" presStyleCnt="0">
        <dgm:presLayoutVars>
          <dgm:chPref val="3"/>
        </dgm:presLayoutVars>
      </dgm:prSet>
      <dgm:spPr/>
    </dgm:pt>
    <dgm:pt modelId="{2BC401E7-A3B9-409B-9409-5FBEBCB0092F}" type="pres">
      <dgm:prSet presAssocID="{54B4538C-26B4-4C34-9935-68ACD854CA0B}" presName="txFour" presStyleLbl="node4" presStyleIdx="2" presStyleCnt="5">
        <dgm:presLayoutVars>
          <dgm:chPref val="3"/>
        </dgm:presLayoutVars>
      </dgm:prSet>
      <dgm:spPr>
        <a:prstGeom prst="roundRect">
          <a:avLst>
            <a:gd name="adj" fmla="val 10000"/>
          </a:avLst>
        </a:prstGeom>
      </dgm:spPr>
      <dgm:t>
        <a:bodyPr/>
        <a:lstStyle/>
        <a:p>
          <a:endParaRPr lang="en-GB"/>
        </a:p>
      </dgm:t>
    </dgm:pt>
    <dgm:pt modelId="{9AC6DB56-B697-4DA5-A01F-DFC062C6DB88}" type="pres">
      <dgm:prSet presAssocID="{54B4538C-26B4-4C34-9935-68ACD854CA0B}" presName="horzFour" presStyleCnt="0"/>
      <dgm:spPr/>
    </dgm:pt>
    <dgm:pt modelId="{4758A913-83BA-4C33-A2CD-06383ABE999C}" type="pres">
      <dgm:prSet presAssocID="{0835B331-D0AA-4662-ADB8-C66494D83D51}" presName="sibSpaceFour" presStyleCnt="0"/>
      <dgm:spPr/>
    </dgm:pt>
    <dgm:pt modelId="{6E9670C5-E5B6-4989-B1B9-C20FA9D44467}" type="pres">
      <dgm:prSet presAssocID="{5EEB917B-6F8E-4AFF-810F-39A6076E4885}" presName="vertFour" presStyleCnt="0">
        <dgm:presLayoutVars>
          <dgm:chPref val="3"/>
        </dgm:presLayoutVars>
      </dgm:prSet>
      <dgm:spPr/>
    </dgm:pt>
    <dgm:pt modelId="{70967852-4F9A-4E90-A573-FC4E8FA6B8D2}" type="pres">
      <dgm:prSet presAssocID="{5EEB917B-6F8E-4AFF-810F-39A6076E4885}" presName="txFour" presStyleLbl="node4" presStyleIdx="3" presStyleCnt="5">
        <dgm:presLayoutVars>
          <dgm:chPref val="3"/>
        </dgm:presLayoutVars>
      </dgm:prSet>
      <dgm:spPr>
        <a:prstGeom prst="roundRect">
          <a:avLst>
            <a:gd name="adj" fmla="val 10000"/>
          </a:avLst>
        </a:prstGeom>
      </dgm:spPr>
      <dgm:t>
        <a:bodyPr/>
        <a:lstStyle/>
        <a:p>
          <a:endParaRPr lang="en-GB"/>
        </a:p>
      </dgm:t>
    </dgm:pt>
    <dgm:pt modelId="{A8E06EB9-F177-4AED-B943-D46DB89DD979}" type="pres">
      <dgm:prSet presAssocID="{5EEB917B-6F8E-4AFF-810F-39A6076E4885}" presName="horzFour" presStyleCnt="0"/>
      <dgm:spPr/>
    </dgm:pt>
    <dgm:pt modelId="{3258F6FD-6EB8-431C-BE0C-F4323A0BF04D}" type="pres">
      <dgm:prSet presAssocID="{38A1ACE6-726E-4C8F-84DE-211317E78B8A}" presName="sibSpaceFour" presStyleCnt="0"/>
      <dgm:spPr/>
    </dgm:pt>
    <dgm:pt modelId="{97FA3250-3D28-4479-901D-5DF8F3049CDD}" type="pres">
      <dgm:prSet presAssocID="{4CF47192-919A-4DA1-B751-602A77334C9D}" presName="vertFour" presStyleCnt="0">
        <dgm:presLayoutVars>
          <dgm:chPref val="3"/>
        </dgm:presLayoutVars>
      </dgm:prSet>
      <dgm:spPr/>
    </dgm:pt>
    <dgm:pt modelId="{EAF6ED61-84AA-4635-A48C-BDCE9AF145D9}" type="pres">
      <dgm:prSet presAssocID="{4CF47192-919A-4DA1-B751-602A77334C9D}" presName="txFour" presStyleLbl="node4" presStyleIdx="4" presStyleCnt="5" custLinFactNeighborX="35" custLinFactNeighborY="-242">
        <dgm:presLayoutVars>
          <dgm:chPref val="3"/>
        </dgm:presLayoutVars>
      </dgm:prSet>
      <dgm:spPr>
        <a:prstGeom prst="roundRect">
          <a:avLst>
            <a:gd name="adj" fmla="val 10000"/>
          </a:avLst>
        </a:prstGeom>
      </dgm:spPr>
      <dgm:t>
        <a:bodyPr/>
        <a:lstStyle/>
        <a:p>
          <a:endParaRPr lang="en-GB"/>
        </a:p>
      </dgm:t>
    </dgm:pt>
    <dgm:pt modelId="{17C70521-EDD7-4287-8193-76BA82B8E544}" type="pres">
      <dgm:prSet presAssocID="{4CF47192-919A-4DA1-B751-602A77334C9D}" presName="horzFour" presStyleCnt="0"/>
      <dgm:spPr/>
    </dgm:pt>
  </dgm:ptLst>
  <dgm:cxnLst>
    <dgm:cxn modelId="{AA95F07E-98CE-4D75-B18D-0089E5CB775C}" type="presOf" srcId="{5D756254-A964-436C-8A15-64BC0FFB8A53}" destId="{AA6E4434-DD89-4D02-9D47-4828645E47A5}" srcOrd="0" destOrd="0" presId="urn:microsoft.com/office/officeart/2005/8/layout/architecture"/>
    <dgm:cxn modelId="{F5D1FD2E-9730-4004-98FB-203A5AB4963C}" srcId="{FDDBCF0C-2F2C-4DC4-ADB8-5415A8A07C7E}" destId="{7A9AA4C8-5835-4930-8B64-6C526BB7264B}" srcOrd="0" destOrd="0" parTransId="{E64261A6-3AEE-4A92-916F-1ACA7E1B6F58}" sibTransId="{94AF0090-4F93-4B3D-8D6F-246B4AEFDB30}"/>
    <dgm:cxn modelId="{339D7351-5C44-4DF6-9059-E34FDDFD0E33}" type="presOf" srcId="{4CF47192-919A-4DA1-B751-602A77334C9D}" destId="{EAF6ED61-84AA-4635-A48C-BDCE9AF145D9}" srcOrd="0" destOrd="0" presId="urn:microsoft.com/office/officeart/2005/8/layout/architecture"/>
    <dgm:cxn modelId="{706029BD-99E5-4CA6-B971-C3CF0632A2B4}" srcId="{7A9AA4C8-5835-4930-8B64-6C526BB7264B}" destId="{0DC79AE9-F77D-4207-AFF7-CA1E757D69ED}" srcOrd="0" destOrd="0" parTransId="{1C17E9C6-4611-4D6F-A6B9-6427251F0F82}" sibTransId="{7777C8EE-6624-4FBD-9782-1A8BEB145645}"/>
    <dgm:cxn modelId="{2EAF9CF2-C679-474C-B513-640CB13768B9}" srcId="{0DC79AE9-F77D-4207-AFF7-CA1E757D69ED}" destId="{5D756254-A964-436C-8A15-64BC0FFB8A53}" srcOrd="0" destOrd="0" parTransId="{15C9985F-FA21-4123-8DCE-C6AF4B8862C6}" sibTransId="{B0FF5289-B137-4C05-A6F8-3154804F2E14}"/>
    <dgm:cxn modelId="{B6351DFF-78E6-40AB-B4E4-701BC1FB4AA2}" srcId="{0DC79AE9-F77D-4207-AFF7-CA1E757D69ED}" destId="{54B4538C-26B4-4C34-9935-68ACD854CA0B}" srcOrd="1" destOrd="0" parTransId="{C213B946-BB1C-4503-A112-7E099ACA79D3}" sibTransId="{0835B331-D0AA-4662-ADB8-C66494D83D51}"/>
    <dgm:cxn modelId="{7CB0FC17-BA76-4147-B883-97B590FD0D76}" type="presOf" srcId="{F4E08C54-6CAC-4213-A2E3-DA9A2B9C4C16}" destId="{34BA5C5C-2616-4434-A140-A813F57310ED}" srcOrd="0" destOrd="0" presId="urn:microsoft.com/office/officeart/2005/8/layout/architecture"/>
    <dgm:cxn modelId="{553B5E06-B852-4240-9DA6-71B531D7CC2F}" type="presOf" srcId="{7A9AA4C8-5835-4930-8B64-6C526BB7264B}" destId="{3567C1F0-AE17-4E5F-9D2B-49BB9F246783}" srcOrd="0" destOrd="0" presId="urn:microsoft.com/office/officeart/2005/8/layout/architecture"/>
    <dgm:cxn modelId="{C0602FBF-DDC6-425C-90A8-20080AD8AC59}" srcId="{0DC79AE9-F77D-4207-AFF7-CA1E757D69ED}" destId="{4CF47192-919A-4DA1-B751-602A77334C9D}" srcOrd="3" destOrd="0" parTransId="{FFC414A1-B27D-4766-A80A-5EA397DC9237}" sibTransId="{30747D62-4CD5-450B-A31B-5B7E0EE04B39}"/>
    <dgm:cxn modelId="{8C099BDE-009F-4F7B-AA21-C48CDF9AB19D}" srcId="{90F1F325-B60E-4316-87F0-3C75642BBAB4}" destId="{F4E08C54-6CAC-4213-A2E3-DA9A2B9C4C16}" srcOrd="0" destOrd="0" parTransId="{41EDE7F9-068E-4AD2-B342-EF0DDFBCA90D}" sibTransId="{D7A5BC77-7DB0-4053-8C63-481DD255B505}"/>
    <dgm:cxn modelId="{B1C59F77-2D98-403F-9971-589542AAEBD8}" srcId="{F4E08C54-6CAC-4213-A2E3-DA9A2B9C4C16}" destId="{FDDBCF0C-2F2C-4DC4-ADB8-5415A8A07C7E}" srcOrd="0" destOrd="0" parTransId="{406017EE-C330-4F37-9B57-47559ADCDB22}" sibTransId="{8B9D863C-46FE-4BDD-BADA-311770A0AECD}"/>
    <dgm:cxn modelId="{723E6423-F661-4352-B6E4-239C2BF4E703}" type="presOf" srcId="{FDDBCF0C-2F2C-4DC4-ADB8-5415A8A07C7E}" destId="{A4D9C2B9-FF75-4248-8F2D-9B67CF944A22}" srcOrd="0" destOrd="0" presId="urn:microsoft.com/office/officeart/2005/8/layout/architecture"/>
    <dgm:cxn modelId="{B4B6F0AE-E53D-49BA-979C-F5F790728210}" type="presOf" srcId="{0DC79AE9-F77D-4207-AFF7-CA1E757D69ED}" destId="{5F9BBFD5-E2E0-4AAE-A24C-1458EEADBA94}" srcOrd="0" destOrd="0" presId="urn:microsoft.com/office/officeart/2005/8/layout/architecture"/>
    <dgm:cxn modelId="{EC4579F8-3790-4E4B-85F2-4A756C246443}" type="presOf" srcId="{54B4538C-26B4-4C34-9935-68ACD854CA0B}" destId="{2BC401E7-A3B9-409B-9409-5FBEBCB0092F}" srcOrd="0" destOrd="0" presId="urn:microsoft.com/office/officeart/2005/8/layout/architecture"/>
    <dgm:cxn modelId="{444ACA06-5F8E-49A6-BA7F-A94F93A8C18A}" type="presOf" srcId="{5EEB917B-6F8E-4AFF-810F-39A6076E4885}" destId="{70967852-4F9A-4E90-A573-FC4E8FA6B8D2}" srcOrd="0" destOrd="0" presId="urn:microsoft.com/office/officeart/2005/8/layout/architecture"/>
    <dgm:cxn modelId="{15BD3104-6807-4527-B8A0-1D226DA3C8BB}" type="presOf" srcId="{90F1F325-B60E-4316-87F0-3C75642BBAB4}" destId="{0A43BDFC-36CB-4BB2-898B-4B76A099E408}" srcOrd="0" destOrd="0" presId="urn:microsoft.com/office/officeart/2005/8/layout/architecture"/>
    <dgm:cxn modelId="{9CF13489-CD9E-470B-A556-A07F81935F08}" srcId="{0DC79AE9-F77D-4207-AFF7-CA1E757D69ED}" destId="{5EEB917B-6F8E-4AFF-810F-39A6076E4885}" srcOrd="2" destOrd="0" parTransId="{AA4580DF-212F-4D87-80C0-3BBB57BA3A3B}" sibTransId="{38A1ACE6-726E-4C8F-84DE-211317E78B8A}"/>
    <dgm:cxn modelId="{599896C0-E718-4CE4-A58F-70FCB8F09B6D}" type="presParOf" srcId="{0A43BDFC-36CB-4BB2-898B-4B76A099E408}" destId="{45A114B9-05A3-4EDE-8E75-8A9C80D427C7}" srcOrd="0" destOrd="0" presId="urn:microsoft.com/office/officeart/2005/8/layout/architecture"/>
    <dgm:cxn modelId="{231FFCE3-ECBC-4BEE-9457-F6A9E7248466}" type="presParOf" srcId="{45A114B9-05A3-4EDE-8E75-8A9C80D427C7}" destId="{34BA5C5C-2616-4434-A140-A813F57310ED}" srcOrd="0" destOrd="0" presId="urn:microsoft.com/office/officeart/2005/8/layout/architecture"/>
    <dgm:cxn modelId="{E77028A8-CCA6-452F-A2B6-CCD18736ACBC}" type="presParOf" srcId="{45A114B9-05A3-4EDE-8E75-8A9C80D427C7}" destId="{C3B6A7E3-F204-42C6-AD77-C3E6B82583A8}" srcOrd="1" destOrd="0" presId="urn:microsoft.com/office/officeart/2005/8/layout/architecture"/>
    <dgm:cxn modelId="{FB717427-7054-47A9-81DD-831AB2D6924A}" type="presParOf" srcId="{45A114B9-05A3-4EDE-8E75-8A9C80D427C7}" destId="{F6326834-619A-4841-BCB4-16484E62584B}" srcOrd="2" destOrd="0" presId="urn:microsoft.com/office/officeart/2005/8/layout/architecture"/>
    <dgm:cxn modelId="{A90A26EA-62BB-42AF-9D03-FBF532262E41}" type="presParOf" srcId="{F6326834-619A-4841-BCB4-16484E62584B}" destId="{66F577D7-7447-481D-BC1C-1C9C7AF50616}" srcOrd="0" destOrd="0" presId="urn:microsoft.com/office/officeart/2005/8/layout/architecture"/>
    <dgm:cxn modelId="{1234157D-0F1B-47CD-8FB2-DA2F626D1DE3}" type="presParOf" srcId="{66F577D7-7447-481D-BC1C-1C9C7AF50616}" destId="{A4D9C2B9-FF75-4248-8F2D-9B67CF944A22}" srcOrd="0" destOrd="0" presId="urn:microsoft.com/office/officeart/2005/8/layout/architecture"/>
    <dgm:cxn modelId="{404CAFE4-4544-4807-92B9-B8E32BCD8DD3}" type="presParOf" srcId="{66F577D7-7447-481D-BC1C-1C9C7AF50616}" destId="{C8AE2CA9-3B15-430C-887A-9FAD5DF871BA}" srcOrd="1" destOrd="0" presId="urn:microsoft.com/office/officeart/2005/8/layout/architecture"/>
    <dgm:cxn modelId="{8F93CD30-D59A-44D5-98EE-16656F99FD3F}" type="presParOf" srcId="{66F577D7-7447-481D-BC1C-1C9C7AF50616}" destId="{D01754AE-3EDB-4F4C-AB6D-31482A088DF6}" srcOrd="2" destOrd="0" presId="urn:microsoft.com/office/officeart/2005/8/layout/architecture"/>
    <dgm:cxn modelId="{E0F230D4-41E0-4A16-A107-7826CF70348B}" type="presParOf" srcId="{D01754AE-3EDB-4F4C-AB6D-31482A088DF6}" destId="{28E17AFD-868C-4BE8-8158-0D9B19DB9CC5}" srcOrd="0" destOrd="0" presId="urn:microsoft.com/office/officeart/2005/8/layout/architecture"/>
    <dgm:cxn modelId="{E0DC8847-E456-4C55-8E43-B7BCE9B1C483}" type="presParOf" srcId="{28E17AFD-868C-4BE8-8158-0D9B19DB9CC5}" destId="{3567C1F0-AE17-4E5F-9D2B-49BB9F246783}" srcOrd="0" destOrd="0" presId="urn:microsoft.com/office/officeart/2005/8/layout/architecture"/>
    <dgm:cxn modelId="{4A99F367-3B28-4A43-A966-A453C524C84A}" type="presParOf" srcId="{28E17AFD-868C-4BE8-8158-0D9B19DB9CC5}" destId="{A52DC50A-5A70-408B-92C2-C2362DE8E7F8}" srcOrd="1" destOrd="0" presId="urn:microsoft.com/office/officeart/2005/8/layout/architecture"/>
    <dgm:cxn modelId="{4A3ADADE-A621-4039-9215-53F33FD242D5}" type="presParOf" srcId="{28E17AFD-868C-4BE8-8158-0D9B19DB9CC5}" destId="{007F1B24-DAC0-4A78-BC6A-A335A91BCBBA}" srcOrd="2" destOrd="0" presId="urn:microsoft.com/office/officeart/2005/8/layout/architecture"/>
    <dgm:cxn modelId="{A133136C-F6DB-4B01-8135-3E666F42C2DB}" type="presParOf" srcId="{007F1B24-DAC0-4A78-BC6A-A335A91BCBBA}" destId="{227FCC25-2742-49E3-B679-5D11D0BC5FC0}" srcOrd="0" destOrd="0" presId="urn:microsoft.com/office/officeart/2005/8/layout/architecture"/>
    <dgm:cxn modelId="{8584DA47-C09A-4F10-AD40-674676C2D819}" type="presParOf" srcId="{227FCC25-2742-49E3-B679-5D11D0BC5FC0}" destId="{5F9BBFD5-E2E0-4AAE-A24C-1458EEADBA94}" srcOrd="0" destOrd="0" presId="urn:microsoft.com/office/officeart/2005/8/layout/architecture"/>
    <dgm:cxn modelId="{FE632230-8871-4458-ADB7-5D38CEB0E483}" type="presParOf" srcId="{227FCC25-2742-49E3-B679-5D11D0BC5FC0}" destId="{0C6F346C-1363-490D-9231-F360D87B7F1D}" srcOrd="1" destOrd="0" presId="urn:microsoft.com/office/officeart/2005/8/layout/architecture"/>
    <dgm:cxn modelId="{F26BFDBD-D1AD-45DE-9CF1-166174EA6936}" type="presParOf" srcId="{227FCC25-2742-49E3-B679-5D11D0BC5FC0}" destId="{ACF89BE3-94F2-46B2-A1AA-F0EC73256DAA}" srcOrd="2" destOrd="0" presId="urn:microsoft.com/office/officeart/2005/8/layout/architecture"/>
    <dgm:cxn modelId="{C65544A7-8B66-4210-9D50-68315689F49D}" type="presParOf" srcId="{ACF89BE3-94F2-46B2-A1AA-F0EC73256DAA}" destId="{9C0BED04-340D-4728-BE30-9238DA14FBAB}" srcOrd="0" destOrd="0" presId="urn:microsoft.com/office/officeart/2005/8/layout/architecture"/>
    <dgm:cxn modelId="{870FA087-EF80-42C7-8488-BAC2D7CCB4FC}" type="presParOf" srcId="{9C0BED04-340D-4728-BE30-9238DA14FBAB}" destId="{AA6E4434-DD89-4D02-9D47-4828645E47A5}" srcOrd="0" destOrd="0" presId="urn:microsoft.com/office/officeart/2005/8/layout/architecture"/>
    <dgm:cxn modelId="{3F48E700-E7E4-438F-96C8-5FD8DF313679}" type="presParOf" srcId="{9C0BED04-340D-4728-BE30-9238DA14FBAB}" destId="{7E23CE20-4F3C-43C2-803A-B68F72934C33}" srcOrd="1" destOrd="0" presId="urn:microsoft.com/office/officeart/2005/8/layout/architecture"/>
    <dgm:cxn modelId="{13682487-FC5A-4488-88F4-83F545C84CB1}" type="presParOf" srcId="{ACF89BE3-94F2-46B2-A1AA-F0EC73256DAA}" destId="{75E2678C-C2A8-49BA-9B39-99B0D4A491E7}" srcOrd="1" destOrd="0" presId="urn:microsoft.com/office/officeart/2005/8/layout/architecture"/>
    <dgm:cxn modelId="{E68C3211-00EC-4512-ABE8-63D5B4A4198E}" type="presParOf" srcId="{ACF89BE3-94F2-46B2-A1AA-F0EC73256DAA}" destId="{9A224A12-5B3D-4A83-AE75-789C4DC8C82D}" srcOrd="2" destOrd="0" presId="urn:microsoft.com/office/officeart/2005/8/layout/architecture"/>
    <dgm:cxn modelId="{1ECC3861-8735-409F-A304-EF548B590D34}" type="presParOf" srcId="{9A224A12-5B3D-4A83-AE75-789C4DC8C82D}" destId="{2BC401E7-A3B9-409B-9409-5FBEBCB0092F}" srcOrd="0" destOrd="0" presId="urn:microsoft.com/office/officeart/2005/8/layout/architecture"/>
    <dgm:cxn modelId="{339CDD64-704C-4099-8D08-63739A27332D}" type="presParOf" srcId="{9A224A12-5B3D-4A83-AE75-789C4DC8C82D}" destId="{9AC6DB56-B697-4DA5-A01F-DFC062C6DB88}" srcOrd="1" destOrd="0" presId="urn:microsoft.com/office/officeart/2005/8/layout/architecture"/>
    <dgm:cxn modelId="{65B1CCA5-44ED-4F97-8989-196D6E4F8E91}" type="presParOf" srcId="{ACF89BE3-94F2-46B2-A1AA-F0EC73256DAA}" destId="{4758A913-83BA-4C33-A2CD-06383ABE999C}" srcOrd="3" destOrd="0" presId="urn:microsoft.com/office/officeart/2005/8/layout/architecture"/>
    <dgm:cxn modelId="{6807A1FE-7666-4248-9EA9-2E602EAF7C0D}" type="presParOf" srcId="{ACF89BE3-94F2-46B2-A1AA-F0EC73256DAA}" destId="{6E9670C5-E5B6-4989-B1B9-C20FA9D44467}" srcOrd="4" destOrd="0" presId="urn:microsoft.com/office/officeart/2005/8/layout/architecture"/>
    <dgm:cxn modelId="{4F64BA19-BF7F-42F8-937A-14810AF0BDF9}" type="presParOf" srcId="{6E9670C5-E5B6-4989-B1B9-C20FA9D44467}" destId="{70967852-4F9A-4E90-A573-FC4E8FA6B8D2}" srcOrd="0" destOrd="0" presId="urn:microsoft.com/office/officeart/2005/8/layout/architecture"/>
    <dgm:cxn modelId="{F7FED112-0FD3-4507-BEF4-43BA0D7E34B0}" type="presParOf" srcId="{6E9670C5-E5B6-4989-B1B9-C20FA9D44467}" destId="{A8E06EB9-F177-4AED-B943-D46DB89DD979}" srcOrd="1" destOrd="0" presId="urn:microsoft.com/office/officeart/2005/8/layout/architecture"/>
    <dgm:cxn modelId="{74DF88F5-B9E2-46B1-B730-66D66E45A925}" type="presParOf" srcId="{ACF89BE3-94F2-46B2-A1AA-F0EC73256DAA}" destId="{3258F6FD-6EB8-431C-BE0C-F4323A0BF04D}" srcOrd="5" destOrd="0" presId="urn:microsoft.com/office/officeart/2005/8/layout/architecture"/>
    <dgm:cxn modelId="{67325700-B4BB-4F92-AE4D-96ABAFD9C3F2}" type="presParOf" srcId="{ACF89BE3-94F2-46B2-A1AA-F0EC73256DAA}" destId="{97FA3250-3D28-4479-901D-5DF8F3049CDD}" srcOrd="6" destOrd="0" presId="urn:microsoft.com/office/officeart/2005/8/layout/architecture"/>
    <dgm:cxn modelId="{3324C9C1-1749-489D-9167-B6792B22B090}" type="presParOf" srcId="{97FA3250-3D28-4479-901D-5DF8F3049CDD}" destId="{EAF6ED61-84AA-4635-A48C-BDCE9AF145D9}" srcOrd="0" destOrd="0" presId="urn:microsoft.com/office/officeart/2005/8/layout/architecture"/>
    <dgm:cxn modelId="{B2737673-BB8B-4D9D-BE65-F3EC0617F964}" type="presParOf" srcId="{97FA3250-3D28-4479-901D-5DF8F3049CDD}" destId="{17C70521-EDD7-4287-8193-76BA82B8E544}"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593849-C154-4F61-9B2A-ABFE306C9786}" type="doc">
      <dgm:prSet loTypeId="urn:microsoft.com/office/officeart/2005/8/layout/pyramid4" loCatId="pyramid"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GB"/>
        </a:p>
      </dgm:t>
    </dgm:pt>
    <dgm:pt modelId="{A37035E4-F647-462D-B08C-1E7865DC590E}">
      <dgm:prSet phldrT="[Text]" custT="1"/>
      <dgm:spPr>
        <a:solidFill>
          <a:srgbClr val="5B9BD5">
            <a:lumMod val="75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b="1" dirty="0">
              <a:solidFill>
                <a:sysClr val="windowText" lastClr="000000"/>
              </a:solidFill>
              <a:latin typeface="+mj-lt"/>
              <a:ea typeface="+mn-ea"/>
              <a:cs typeface="+mn-cs"/>
            </a:rPr>
            <a:t>Coaching and Application </a:t>
          </a:r>
        </a:p>
      </dgm:t>
    </dgm:pt>
    <dgm:pt modelId="{F469ABDF-4AC5-4F33-AD4F-5965028B6B0F}" type="parTrans" cxnId="{EBC30C95-CEE5-4438-A550-E16259874D88}">
      <dgm:prSet/>
      <dgm:spPr/>
      <dgm:t>
        <a:bodyPr/>
        <a:lstStyle/>
        <a:p>
          <a:endParaRPr lang="en-GB"/>
        </a:p>
      </dgm:t>
    </dgm:pt>
    <dgm:pt modelId="{AE7CFB63-E6A4-4786-BE1E-23624643B2E5}" type="sibTrans" cxnId="{EBC30C95-CEE5-4438-A550-E16259874D88}">
      <dgm:prSet/>
      <dgm:spPr/>
      <dgm:t>
        <a:bodyPr/>
        <a:lstStyle/>
        <a:p>
          <a:endParaRPr lang="en-GB"/>
        </a:p>
      </dgm:t>
    </dgm:pt>
    <dgm:pt modelId="{F67D2C71-74D3-4D12-A5CC-81CDB5927F98}">
      <dgm:prSet phldrT="[Text]" custT="1"/>
      <dgm:spPr>
        <a:solidFill>
          <a:srgbClr val="5B9BD5">
            <a:lumMod val="20000"/>
            <a:lumOff val="8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b="1" dirty="0">
              <a:solidFill>
                <a:sysClr val="windowText" lastClr="000000"/>
              </a:solidFill>
              <a:latin typeface="+mj-lt"/>
              <a:ea typeface="+mn-ea"/>
              <a:cs typeface="+mn-cs"/>
            </a:rPr>
            <a:t>Accessing Tools and Resources </a:t>
          </a:r>
        </a:p>
      </dgm:t>
    </dgm:pt>
    <dgm:pt modelId="{8E21BE50-97EA-4EBD-9550-5E291AEDF2E1}" type="parTrans" cxnId="{E0DE35CA-21DE-40C1-8A0A-272F3A3AB625}">
      <dgm:prSet/>
      <dgm:spPr/>
      <dgm:t>
        <a:bodyPr/>
        <a:lstStyle/>
        <a:p>
          <a:endParaRPr lang="en-GB"/>
        </a:p>
      </dgm:t>
    </dgm:pt>
    <dgm:pt modelId="{2626E216-AA72-4478-B1D8-54D833C2C0BB}" type="sibTrans" cxnId="{E0DE35CA-21DE-40C1-8A0A-272F3A3AB625}">
      <dgm:prSet/>
      <dgm:spPr/>
      <dgm:t>
        <a:bodyPr/>
        <a:lstStyle/>
        <a:p>
          <a:endParaRPr lang="en-GB"/>
        </a:p>
      </dgm:t>
    </dgm:pt>
    <dgm:pt modelId="{C327C6A7-8355-4188-8814-3F25E820CEDB}">
      <dgm:prSet phldrT="[Text]" custT="1"/>
      <dgm:spPr>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en-GB" sz="2400" b="1" dirty="0">
              <a:solidFill>
                <a:sysClr val="windowText" lastClr="000000"/>
              </a:solidFill>
              <a:latin typeface="+mj-lt"/>
              <a:ea typeface="+mn-ea"/>
              <a:cs typeface="+mn-cs"/>
            </a:rPr>
            <a:t>Training </a:t>
          </a:r>
        </a:p>
      </dgm:t>
    </dgm:pt>
    <dgm:pt modelId="{CE8E9B82-CD58-4B05-BA88-BCFEDB2FF51E}" type="parTrans" cxnId="{8882380A-D651-4987-82ED-286922A40E61}">
      <dgm:prSet/>
      <dgm:spPr/>
      <dgm:t>
        <a:bodyPr/>
        <a:lstStyle/>
        <a:p>
          <a:endParaRPr lang="en-GB"/>
        </a:p>
      </dgm:t>
    </dgm:pt>
    <dgm:pt modelId="{DA340279-B41E-4063-AC44-F1AF41FE9B20}" type="sibTrans" cxnId="{8882380A-D651-4987-82ED-286922A40E61}">
      <dgm:prSet/>
      <dgm:spPr/>
      <dgm:t>
        <a:bodyPr/>
        <a:lstStyle/>
        <a:p>
          <a:endParaRPr lang="en-GB"/>
        </a:p>
      </dgm:t>
    </dgm:pt>
    <dgm:pt modelId="{53E50F62-16DB-4CEC-9C36-EB8FC742DA1C}">
      <dgm:prSet phldrT="[Text]" custT="1"/>
      <dgm:spPr>
        <a:solidFill>
          <a:srgbClr val="5B9BD5">
            <a:lumMod val="40000"/>
            <a:lumOff val="6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b="1" dirty="0">
              <a:solidFill>
                <a:sysClr val="windowText" lastClr="000000"/>
              </a:solidFill>
              <a:latin typeface="+mj-lt"/>
              <a:ea typeface="+mn-ea"/>
              <a:cs typeface="+mn-cs"/>
            </a:rPr>
            <a:t>Developing Tools and Resources </a:t>
          </a:r>
        </a:p>
      </dgm:t>
    </dgm:pt>
    <dgm:pt modelId="{378F5C8A-A6A7-449E-AF6E-93BEC9184B49}" type="parTrans" cxnId="{72FA23EE-4822-4739-A803-CE9222E9B8F0}">
      <dgm:prSet/>
      <dgm:spPr/>
      <dgm:t>
        <a:bodyPr/>
        <a:lstStyle/>
        <a:p>
          <a:endParaRPr lang="en-GB"/>
        </a:p>
      </dgm:t>
    </dgm:pt>
    <dgm:pt modelId="{2EE5A717-6DB5-41ED-9970-B06E6E393AFC}" type="sibTrans" cxnId="{72FA23EE-4822-4739-A803-CE9222E9B8F0}">
      <dgm:prSet/>
      <dgm:spPr/>
      <dgm:t>
        <a:bodyPr/>
        <a:lstStyle/>
        <a:p>
          <a:endParaRPr lang="en-GB"/>
        </a:p>
      </dgm:t>
    </dgm:pt>
    <dgm:pt modelId="{18996709-6B2D-45EB-9B8F-DA3B7ADDBF29}" type="pres">
      <dgm:prSet presAssocID="{48593849-C154-4F61-9B2A-ABFE306C9786}" presName="compositeShape" presStyleCnt="0">
        <dgm:presLayoutVars>
          <dgm:chMax val="9"/>
          <dgm:dir/>
          <dgm:resizeHandles val="exact"/>
        </dgm:presLayoutVars>
      </dgm:prSet>
      <dgm:spPr/>
      <dgm:t>
        <a:bodyPr/>
        <a:lstStyle/>
        <a:p>
          <a:endParaRPr lang="en-GB"/>
        </a:p>
      </dgm:t>
    </dgm:pt>
    <dgm:pt modelId="{02B20D30-3ACB-46AF-B660-639FAF4170AE}" type="pres">
      <dgm:prSet presAssocID="{48593849-C154-4F61-9B2A-ABFE306C9786}" presName="triangle1" presStyleLbl="node1" presStyleIdx="0" presStyleCnt="4" custScaleY="87350" custLinFactNeighborX="-9911" custLinFactNeighborY="-901">
        <dgm:presLayoutVars>
          <dgm:bulletEnabled val="1"/>
        </dgm:presLayoutVars>
      </dgm:prSet>
      <dgm:spPr>
        <a:xfrm>
          <a:off x="1730828" y="0"/>
          <a:ext cx="2253342" cy="2253342"/>
        </a:xfrm>
        <a:prstGeom prst="triangle">
          <a:avLst/>
        </a:prstGeom>
      </dgm:spPr>
      <dgm:t>
        <a:bodyPr/>
        <a:lstStyle/>
        <a:p>
          <a:endParaRPr lang="en-GB"/>
        </a:p>
      </dgm:t>
    </dgm:pt>
    <dgm:pt modelId="{F68140B7-7EB7-4958-B78F-E1F2401AAE52}" type="pres">
      <dgm:prSet presAssocID="{48593849-C154-4F61-9B2A-ABFE306C9786}" presName="triangle2" presStyleLbl="node1" presStyleIdx="1" presStyleCnt="4" custLinFactNeighborX="-9911" custLinFactNeighborY="-8496">
        <dgm:presLayoutVars>
          <dgm:bulletEnabled val="1"/>
        </dgm:presLayoutVars>
      </dgm:prSet>
      <dgm:spPr>
        <a:xfrm>
          <a:off x="604157" y="2253342"/>
          <a:ext cx="2253342" cy="2253342"/>
        </a:xfrm>
        <a:prstGeom prst="triangle">
          <a:avLst/>
        </a:prstGeom>
      </dgm:spPr>
      <dgm:t>
        <a:bodyPr/>
        <a:lstStyle/>
        <a:p>
          <a:endParaRPr lang="en-GB"/>
        </a:p>
      </dgm:t>
    </dgm:pt>
    <dgm:pt modelId="{83927436-E824-41A4-90ED-950D355C01BA}" type="pres">
      <dgm:prSet presAssocID="{48593849-C154-4F61-9B2A-ABFE306C9786}" presName="triangle3" presStyleLbl="node1" presStyleIdx="2" presStyleCnt="4" custLinFactNeighborX="-9911" custLinFactNeighborY="-7940">
        <dgm:presLayoutVars>
          <dgm:bulletEnabled val="1"/>
        </dgm:presLayoutVars>
      </dgm:prSet>
      <dgm:spPr>
        <a:xfrm rot="10800000">
          <a:off x="1730828" y="2253342"/>
          <a:ext cx="2253342" cy="2253342"/>
        </a:xfrm>
        <a:prstGeom prst="triangle">
          <a:avLst/>
        </a:prstGeom>
      </dgm:spPr>
      <dgm:t>
        <a:bodyPr/>
        <a:lstStyle/>
        <a:p>
          <a:endParaRPr lang="en-GB"/>
        </a:p>
      </dgm:t>
    </dgm:pt>
    <dgm:pt modelId="{6D3093E2-E668-4FF0-9A6B-5554A1904BAD}" type="pres">
      <dgm:prSet presAssocID="{48593849-C154-4F61-9B2A-ABFE306C9786}" presName="triangle4" presStyleLbl="node1" presStyleIdx="3" presStyleCnt="4" custLinFactNeighborX="-9911" custLinFactNeighborY="-7940">
        <dgm:presLayoutVars>
          <dgm:bulletEnabled val="1"/>
        </dgm:presLayoutVars>
      </dgm:prSet>
      <dgm:spPr>
        <a:xfrm>
          <a:off x="2857500" y="2253342"/>
          <a:ext cx="2253342" cy="2253342"/>
        </a:xfrm>
        <a:prstGeom prst="triangle">
          <a:avLst/>
        </a:prstGeom>
      </dgm:spPr>
      <dgm:t>
        <a:bodyPr/>
        <a:lstStyle/>
        <a:p>
          <a:endParaRPr lang="en-GB"/>
        </a:p>
      </dgm:t>
    </dgm:pt>
  </dgm:ptLst>
  <dgm:cxnLst>
    <dgm:cxn modelId="{9977CB93-6C79-4078-8112-4B07993961F8}" type="presOf" srcId="{53E50F62-16DB-4CEC-9C36-EB8FC742DA1C}" destId="{6D3093E2-E668-4FF0-9A6B-5554A1904BAD}" srcOrd="0" destOrd="0" presId="urn:microsoft.com/office/officeart/2005/8/layout/pyramid4"/>
    <dgm:cxn modelId="{EBC30C95-CEE5-4438-A550-E16259874D88}" srcId="{48593849-C154-4F61-9B2A-ABFE306C9786}" destId="{A37035E4-F647-462D-B08C-1E7865DC590E}" srcOrd="0" destOrd="0" parTransId="{F469ABDF-4AC5-4F33-AD4F-5965028B6B0F}" sibTransId="{AE7CFB63-E6A4-4786-BE1E-23624643B2E5}"/>
    <dgm:cxn modelId="{AFD0546E-B6C5-44D8-B4E9-A34DCAA602FF}" type="presOf" srcId="{48593849-C154-4F61-9B2A-ABFE306C9786}" destId="{18996709-6B2D-45EB-9B8F-DA3B7ADDBF29}" srcOrd="0" destOrd="0" presId="urn:microsoft.com/office/officeart/2005/8/layout/pyramid4"/>
    <dgm:cxn modelId="{72FA23EE-4822-4739-A803-CE9222E9B8F0}" srcId="{48593849-C154-4F61-9B2A-ABFE306C9786}" destId="{53E50F62-16DB-4CEC-9C36-EB8FC742DA1C}" srcOrd="3" destOrd="0" parTransId="{378F5C8A-A6A7-449E-AF6E-93BEC9184B49}" sibTransId="{2EE5A717-6DB5-41ED-9970-B06E6E393AFC}"/>
    <dgm:cxn modelId="{8882380A-D651-4987-82ED-286922A40E61}" srcId="{48593849-C154-4F61-9B2A-ABFE306C9786}" destId="{C327C6A7-8355-4188-8814-3F25E820CEDB}" srcOrd="2" destOrd="0" parTransId="{CE8E9B82-CD58-4B05-BA88-BCFEDB2FF51E}" sibTransId="{DA340279-B41E-4063-AC44-F1AF41FE9B20}"/>
    <dgm:cxn modelId="{E537038B-7FB0-4DCF-9D3A-79D396857DE6}" type="presOf" srcId="{F67D2C71-74D3-4D12-A5CC-81CDB5927F98}" destId="{F68140B7-7EB7-4958-B78F-E1F2401AAE52}" srcOrd="0" destOrd="0" presId="urn:microsoft.com/office/officeart/2005/8/layout/pyramid4"/>
    <dgm:cxn modelId="{E0DE35CA-21DE-40C1-8A0A-272F3A3AB625}" srcId="{48593849-C154-4F61-9B2A-ABFE306C9786}" destId="{F67D2C71-74D3-4D12-A5CC-81CDB5927F98}" srcOrd="1" destOrd="0" parTransId="{8E21BE50-97EA-4EBD-9550-5E291AEDF2E1}" sibTransId="{2626E216-AA72-4478-B1D8-54D833C2C0BB}"/>
    <dgm:cxn modelId="{85B54E68-5256-4FAD-85FB-EECF92524096}" type="presOf" srcId="{C327C6A7-8355-4188-8814-3F25E820CEDB}" destId="{83927436-E824-41A4-90ED-950D355C01BA}" srcOrd="0" destOrd="0" presId="urn:microsoft.com/office/officeart/2005/8/layout/pyramid4"/>
    <dgm:cxn modelId="{DDC5A9A9-0ADE-4B7A-802D-9B2D0379D788}" type="presOf" srcId="{A37035E4-F647-462D-B08C-1E7865DC590E}" destId="{02B20D30-3ACB-46AF-B660-639FAF4170AE}" srcOrd="0" destOrd="0" presId="urn:microsoft.com/office/officeart/2005/8/layout/pyramid4"/>
    <dgm:cxn modelId="{5BB4A71E-9EDF-4FB1-BCEF-929F6F8C0FC0}" type="presParOf" srcId="{18996709-6B2D-45EB-9B8F-DA3B7ADDBF29}" destId="{02B20D30-3ACB-46AF-B660-639FAF4170AE}" srcOrd="0" destOrd="0" presId="urn:microsoft.com/office/officeart/2005/8/layout/pyramid4"/>
    <dgm:cxn modelId="{ACBD19E2-F3E5-4436-99F9-7364F740E568}" type="presParOf" srcId="{18996709-6B2D-45EB-9B8F-DA3B7ADDBF29}" destId="{F68140B7-7EB7-4958-B78F-E1F2401AAE52}" srcOrd="1" destOrd="0" presId="urn:microsoft.com/office/officeart/2005/8/layout/pyramid4"/>
    <dgm:cxn modelId="{9EA6A324-6FC2-48BF-905B-B9B07CAEC933}" type="presParOf" srcId="{18996709-6B2D-45EB-9B8F-DA3B7ADDBF29}" destId="{83927436-E824-41A4-90ED-950D355C01BA}" srcOrd="2" destOrd="0" presId="urn:microsoft.com/office/officeart/2005/8/layout/pyramid4"/>
    <dgm:cxn modelId="{20957747-8518-4285-9C09-EB674995148F}" type="presParOf" srcId="{18996709-6B2D-45EB-9B8F-DA3B7ADDBF29}" destId="{6D3093E2-E668-4FF0-9A6B-5554A1904BAD}"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3A0EA-F915-40CC-97BF-99F2DF625A78}">
      <dsp:nvSpPr>
        <dsp:cNvPr id="0" name=""/>
        <dsp:cNvSpPr/>
      </dsp:nvSpPr>
      <dsp:spPr>
        <a:xfrm>
          <a:off x="0" y="1295"/>
          <a:ext cx="6797675" cy="12951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n-GB" sz="5400" kern="1200"/>
            <a:t>Present</a:t>
          </a:r>
          <a:endParaRPr lang="en-US" sz="5400" kern="1200"/>
        </a:p>
      </dsp:txBody>
      <dsp:txXfrm>
        <a:off x="63226" y="64521"/>
        <a:ext cx="6671223" cy="1168738"/>
      </dsp:txXfrm>
    </dsp:sp>
    <dsp:sp modelId="{87999EC4-4FDF-43D5-A5DC-5DE85AF997B5}">
      <dsp:nvSpPr>
        <dsp:cNvPr id="0" name=""/>
        <dsp:cNvSpPr/>
      </dsp:nvSpPr>
      <dsp:spPr>
        <a:xfrm>
          <a:off x="0" y="1452005"/>
          <a:ext cx="6797675" cy="1295190"/>
        </a:xfrm>
        <a:prstGeom prst="roundRect">
          <a:avLst/>
        </a:prstGeom>
        <a:solidFill>
          <a:schemeClr val="accent2">
            <a:hueOff val="-443941"/>
            <a:satOff val="-195"/>
            <a:lumOff val="5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n-GB" sz="5400" kern="1200"/>
            <a:t>Participating</a:t>
          </a:r>
          <a:endParaRPr lang="en-US" sz="5400" kern="1200"/>
        </a:p>
      </dsp:txBody>
      <dsp:txXfrm>
        <a:off x="63226" y="1515231"/>
        <a:ext cx="6671223" cy="1168738"/>
      </dsp:txXfrm>
    </dsp:sp>
    <dsp:sp modelId="{59867CB6-58CB-4C74-9A3B-BAFA751A21E4}">
      <dsp:nvSpPr>
        <dsp:cNvPr id="0" name=""/>
        <dsp:cNvSpPr/>
      </dsp:nvSpPr>
      <dsp:spPr>
        <a:xfrm>
          <a:off x="0" y="2902716"/>
          <a:ext cx="6797675" cy="1295190"/>
        </a:xfrm>
        <a:prstGeom prst="roundRect">
          <a:avLst/>
        </a:prstGeom>
        <a:solidFill>
          <a:schemeClr val="accent2">
            <a:hueOff val="-887883"/>
            <a:satOff val="-391"/>
            <a:lumOff val="104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n-GB" sz="5400" kern="1200"/>
            <a:t>Achieving </a:t>
          </a:r>
          <a:endParaRPr lang="en-US" sz="5400" kern="1200"/>
        </a:p>
      </dsp:txBody>
      <dsp:txXfrm>
        <a:off x="63226" y="2965942"/>
        <a:ext cx="6671223" cy="1168738"/>
      </dsp:txXfrm>
    </dsp:sp>
    <dsp:sp modelId="{22F3B0AB-99A5-4724-B3D1-B48E962C87CF}">
      <dsp:nvSpPr>
        <dsp:cNvPr id="0" name=""/>
        <dsp:cNvSpPr/>
      </dsp:nvSpPr>
      <dsp:spPr>
        <a:xfrm>
          <a:off x="0" y="4353426"/>
          <a:ext cx="6797675" cy="1295190"/>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n-GB" sz="5400" kern="1200"/>
            <a:t>Supported</a:t>
          </a:r>
          <a:endParaRPr lang="en-US" sz="5400" kern="1200"/>
        </a:p>
      </dsp:txBody>
      <dsp:txXfrm>
        <a:off x="63226" y="4416652"/>
        <a:ext cx="6671223" cy="11687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4E60B-DB38-4C63-A1F6-C42356AA5257}">
      <dsp:nvSpPr>
        <dsp:cNvPr id="0" name=""/>
        <dsp:cNvSpPr/>
      </dsp:nvSpPr>
      <dsp:spPr>
        <a:xfrm>
          <a:off x="0" y="286595"/>
          <a:ext cx="6797675" cy="5791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b="1" kern="1200" dirty="0"/>
            <a:t>Inclusive values and ethos</a:t>
          </a:r>
          <a:endParaRPr lang="en-US" sz="2400" b="1" kern="1200" dirty="0"/>
        </a:p>
      </dsp:txBody>
      <dsp:txXfrm>
        <a:off x="28272" y="314867"/>
        <a:ext cx="6741131" cy="522606"/>
      </dsp:txXfrm>
    </dsp:sp>
    <dsp:sp modelId="{DD28C44A-4B8F-4B30-B18B-669838DF10A5}">
      <dsp:nvSpPr>
        <dsp:cNvPr id="0" name=""/>
        <dsp:cNvSpPr/>
      </dsp:nvSpPr>
      <dsp:spPr>
        <a:xfrm>
          <a:off x="0" y="929105"/>
          <a:ext cx="6797675" cy="579150"/>
        </a:xfrm>
        <a:prstGeom prst="roundRect">
          <a:avLst/>
        </a:prstGeom>
        <a:solidFill>
          <a:schemeClr val="accent2">
            <a:hueOff val="-190261"/>
            <a:satOff val="-84"/>
            <a:lumOff val="2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Leadership</a:t>
          </a:r>
          <a:endParaRPr lang="en-US" sz="2200" b="1" kern="1200" dirty="0"/>
        </a:p>
      </dsp:txBody>
      <dsp:txXfrm>
        <a:off x="28272" y="957377"/>
        <a:ext cx="6741131" cy="522606"/>
      </dsp:txXfrm>
    </dsp:sp>
    <dsp:sp modelId="{38AD4E71-8AB4-4885-AB15-BF55277A54F1}">
      <dsp:nvSpPr>
        <dsp:cNvPr id="0" name=""/>
        <dsp:cNvSpPr/>
      </dsp:nvSpPr>
      <dsp:spPr>
        <a:xfrm>
          <a:off x="0" y="1571615"/>
          <a:ext cx="6797675" cy="579150"/>
        </a:xfrm>
        <a:prstGeom prst="roundRect">
          <a:avLst/>
        </a:prstGeom>
        <a:solidFill>
          <a:schemeClr val="accent2">
            <a:hueOff val="-380521"/>
            <a:satOff val="-167"/>
            <a:lumOff val="44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Constructive challenge to attitudes</a:t>
          </a:r>
          <a:endParaRPr lang="en-US" sz="2200" b="1" kern="1200" dirty="0"/>
        </a:p>
      </dsp:txBody>
      <dsp:txXfrm>
        <a:off x="28272" y="1599887"/>
        <a:ext cx="6741131" cy="522606"/>
      </dsp:txXfrm>
    </dsp:sp>
    <dsp:sp modelId="{F36127BE-21AC-4A97-9B90-5AF21BF4BA2D}">
      <dsp:nvSpPr>
        <dsp:cNvPr id="0" name=""/>
        <dsp:cNvSpPr/>
      </dsp:nvSpPr>
      <dsp:spPr>
        <a:xfrm>
          <a:off x="0" y="2214125"/>
          <a:ext cx="6797675" cy="579150"/>
        </a:xfrm>
        <a:prstGeom prst="roundRect">
          <a:avLst/>
        </a:prstGeom>
        <a:solidFill>
          <a:schemeClr val="accent2">
            <a:hueOff val="-570782"/>
            <a:satOff val="-251"/>
            <a:lumOff val="6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Evaluation of planning process</a:t>
          </a:r>
          <a:endParaRPr lang="en-US" sz="2200" b="1" kern="1200" dirty="0"/>
        </a:p>
      </dsp:txBody>
      <dsp:txXfrm>
        <a:off x="28272" y="2242397"/>
        <a:ext cx="6741131" cy="522606"/>
      </dsp:txXfrm>
    </dsp:sp>
    <dsp:sp modelId="{79252102-D963-450C-8114-95952010C56B}">
      <dsp:nvSpPr>
        <dsp:cNvPr id="0" name=""/>
        <dsp:cNvSpPr/>
      </dsp:nvSpPr>
      <dsp:spPr>
        <a:xfrm>
          <a:off x="0" y="2856635"/>
          <a:ext cx="6797675" cy="579150"/>
        </a:xfrm>
        <a:prstGeom prst="roundRect">
          <a:avLst/>
        </a:prstGeom>
        <a:solidFill>
          <a:schemeClr val="accent2">
            <a:hueOff val="-761042"/>
            <a:satOff val="-335"/>
            <a:lumOff val="89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Capacity to deliver inclusion</a:t>
          </a:r>
          <a:endParaRPr lang="en-US" sz="2200" b="1" kern="1200" dirty="0"/>
        </a:p>
      </dsp:txBody>
      <dsp:txXfrm>
        <a:off x="28272" y="2884907"/>
        <a:ext cx="6741131" cy="522606"/>
      </dsp:txXfrm>
    </dsp:sp>
    <dsp:sp modelId="{0B39F016-C46D-4375-9481-70914CD0EE48}">
      <dsp:nvSpPr>
        <dsp:cNvPr id="0" name=""/>
        <dsp:cNvSpPr/>
      </dsp:nvSpPr>
      <dsp:spPr>
        <a:xfrm>
          <a:off x="0" y="3499146"/>
          <a:ext cx="6797675" cy="579150"/>
        </a:xfrm>
        <a:prstGeom prst="roundRect">
          <a:avLst/>
        </a:prstGeom>
        <a:solidFill>
          <a:schemeClr val="accent2">
            <a:hueOff val="-951303"/>
            <a:satOff val="-419"/>
            <a:lumOff val="112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Parental and carer engagement</a:t>
          </a:r>
          <a:endParaRPr lang="en-US" sz="2200" b="1" kern="1200" dirty="0"/>
        </a:p>
      </dsp:txBody>
      <dsp:txXfrm>
        <a:off x="28272" y="3527418"/>
        <a:ext cx="6741131" cy="522606"/>
      </dsp:txXfrm>
    </dsp:sp>
    <dsp:sp modelId="{59C61864-F68C-43E3-BADD-DBCE336BB8FD}">
      <dsp:nvSpPr>
        <dsp:cNvPr id="0" name=""/>
        <dsp:cNvSpPr/>
      </dsp:nvSpPr>
      <dsp:spPr>
        <a:xfrm>
          <a:off x="0" y="4178611"/>
          <a:ext cx="6797675" cy="579150"/>
        </a:xfrm>
        <a:prstGeom prst="roundRect">
          <a:avLst/>
        </a:prstGeom>
        <a:solidFill>
          <a:schemeClr val="accent2">
            <a:hueOff val="-1141563"/>
            <a:satOff val="-502"/>
            <a:lumOff val="13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Early intervention, prevention and strong relationships</a:t>
          </a:r>
          <a:endParaRPr lang="en-US" sz="2200" b="1" kern="1200" dirty="0"/>
        </a:p>
      </dsp:txBody>
      <dsp:txXfrm>
        <a:off x="28272" y="4206883"/>
        <a:ext cx="6741131" cy="522606"/>
      </dsp:txXfrm>
    </dsp:sp>
    <dsp:sp modelId="{9521DA52-B081-48E0-8860-00624A7C57CE}">
      <dsp:nvSpPr>
        <dsp:cNvPr id="0" name=""/>
        <dsp:cNvSpPr/>
      </dsp:nvSpPr>
      <dsp:spPr>
        <a:xfrm>
          <a:off x="0" y="4784166"/>
          <a:ext cx="6797675" cy="579150"/>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t>Removal of barriers to learning</a:t>
          </a:r>
          <a:endParaRPr lang="en-US" sz="2200" b="1" kern="1200" dirty="0"/>
        </a:p>
      </dsp:txBody>
      <dsp:txXfrm>
        <a:off x="28272" y="4812438"/>
        <a:ext cx="6741131" cy="522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3815CD-C185-4AD2-991E-DC4547E940EC}" type="datetimeFigureOut">
              <a:rPr lang="en-GB" smtClean="0"/>
              <a:t>11/09/2019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33AE8-97AA-491F-A485-079FDBAA158F}" type="slidenum">
              <a:rPr lang="en-GB" smtClean="0"/>
              <a:t>‹#›</a:t>
            </a:fld>
            <a:endParaRPr lang="en-GB"/>
          </a:p>
        </p:txBody>
      </p:sp>
    </p:spTree>
    <p:extLst>
      <p:ext uri="{BB962C8B-B14F-4D97-AF65-F5344CB8AC3E}">
        <p14:creationId xmlns:p14="http://schemas.microsoft.com/office/powerpoint/2010/main" val="322363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2D14F3B8-E471-47B6-8926-D9F26FDE9436}"/>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xmlns="" id="{DF1390B7-2747-48AC-8703-20F850B1EBA8}"/>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8436" name="Footer Placeholder 3">
            <a:extLst>
              <a:ext uri="{FF2B5EF4-FFF2-40B4-BE49-F238E27FC236}">
                <a16:creationId xmlns:a16="http://schemas.microsoft.com/office/drawing/2014/main" xmlns="" id="{58B6AF56-FEBC-4812-9C1A-790D7981FE58}"/>
              </a:ext>
            </a:extLst>
          </p:cNvPr>
          <p:cNvSpPr>
            <a:spLocks noGrp="1"/>
          </p:cNvSpPr>
          <p:nvPr>
            <p:ph type="ftr" sz="quarter" idx="4"/>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GB" altLang="en-US"/>
              <a:t>EMIS</a:t>
            </a:r>
          </a:p>
        </p:txBody>
      </p:sp>
      <p:sp>
        <p:nvSpPr>
          <p:cNvPr id="18437" name="Slide Number Placeholder 4">
            <a:extLst>
              <a:ext uri="{FF2B5EF4-FFF2-40B4-BE49-F238E27FC236}">
                <a16:creationId xmlns:a16="http://schemas.microsoft.com/office/drawing/2014/main" xmlns="" id="{7473970D-8C07-43D2-969C-79774DB4BCE1}"/>
              </a:ext>
            </a:extLst>
          </p:cNvPr>
          <p:cNvSpPr>
            <a:spLocks noGrp="1"/>
          </p:cNvSpPr>
          <p:nvPr>
            <p:ph type="sldNum" sz="quarter" idx="5"/>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C0F326-D5AE-42E1-B652-49DA39CAD719}" type="slidenum">
              <a:rPr lang="en-GB" altLang="en-US" smtClean="0"/>
              <a:pPr>
                <a:spcBef>
                  <a:spcPct val="0"/>
                </a:spcBef>
              </a:pPr>
              <a:t>1</a:t>
            </a:fld>
            <a:endParaRPr lang="en-GB" altLang="en-US"/>
          </a:p>
        </p:txBody>
      </p:sp>
    </p:spTree>
    <p:extLst>
      <p:ext uri="{BB962C8B-B14F-4D97-AF65-F5344CB8AC3E}">
        <p14:creationId xmlns:p14="http://schemas.microsoft.com/office/powerpoint/2010/main" val="4041131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a:latin typeface="Arial" panose="020B0604020202020204" pitchFamily="34" charset="0"/>
              </a:rPr>
              <a:t>The CLPL Inclusion Programme (2019-2020) has been developed to build capacity amongst East Renfrewshire education staff to enable them to address the needs of learners with additional support needs (ASN). The content is related to three key themes: </a:t>
            </a:r>
            <a:r>
              <a:rPr lang="en-GB" altLang="en-US" b="1" i="1" dirty="0">
                <a:latin typeface="Arial" panose="020B0604020202020204" pitchFamily="34" charset="0"/>
              </a:rPr>
              <a:t>Promoting Attendance,</a:t>
            </a:r>
            <a:r>
              <a:rPr lang="en-GB" altLang="en-US" i="1" dirty="0">
                <a:latin typeface="Arial" panose="020B0604020202020204" pitchFamily="34" charset="0"/>
              </a:rPr>
              <a:t> </a:t>
            </a:r>
            <a:r>
              <a:rPr lang="en-GB" altLang="en-US" b="1" i="1" dirty="0">
                <a:latin typeface="Arial" panose="020B0604020202020204" pitchFamily="34" charset="0"/>
              </a:rPr>
              <a:t>Engagement and Achievement</a:t>
            </a:r>
            <a:r>
              <a:rPr lang="en-GB" altLang="en-US" i="1" dirty="0">
                <a:latin typeface="Arial" panose="020B0604020202020204" pitchFamily="34" charset="0"/>
              </a:rPr>
              <a:t>; </a:t>
            </a:r>
            <a:r>
              <a:rPr lang="en-GB" altLang="en-US" b="1" i="1" dirty="0">
                <a:latin typeface="Arial" panose="020B0604020202020204" pitchFamily="34" charset="0"/>
              </a:rPr>
              <a:t>Supporting Emotional Wellbeing and Mental Health</a:t>
            </a:r>
            <a:r>
              <a:rPr lang="en-GB" altLang="en-US" i="1" dirty="0">
                <a:latin typeface="Arial" panose="020B0604020202020204" pitchFamily="34" charset="0"/>
              </a:rPr>
              <a:t>;</a:t>
            </a:r>
            <a:r>
              <a:rPr lang="en-GB" altLang="en-US" b="1" i="1" dirty="0">
                <a:latin typeface="Arial" panose="020B0604020202020204" pitchFamily="34" charset="0"/>
              </a:rPr>
              <a:t> and Nurturing Approaches and Compassionate, Connected Communities.</a:t>
            </a:r>
            <a:r>
              <a:rPr lang="en-GB" altLang="en-US" i="1" dirty="0">
                <a:latin typeface="Arial" panose="020B0604020202020204" pitchFamily="34" charset="0"/>
              </a:rPr>
              <a:t> These are reflective of the priorities identified in the National Improvement Framework (Scottish Government, 2019) and East Renfrewshire revised Standard Circular 12: Inclusion (2018).</a:t>
            </a:r>
            <a:endParaRPr lang="en-GB" altLang="en-US" dirty="0">
              <a:latin typeface="Arial" panose="020B0604020202020204" pitchFamily="34" charset="0"/>
            </a:endParaRPr>
          </a:p>
          <a:p>
            <a:r>
              <a:rPr lang="en-GB" altLang="en-US" i="1" dirty="0">
                <a:latin typeface="Arial" panose="020B0604020202020204" pitchFamily="34" charset="0"/>
              </a:rPr>
              <a:t> </a:t>
            </a:r>
            <a:endParaRPr lang="en-GB" altLang="en-US" dirty="0">
              <a:latin typeface="Arial" panose="020B0604020202020204" pitchFamily="34" charset="0"/>
            </a:endParaRPr>
          </a:p>
          <a:p>
            <a:r>
              <a:rPr lang="en-GB" altLang="en-US" i="1" dirty="0">
                <a:latin typeface="Arial" panose="020B0604020202020204" pitchFamily="34" charset="0"/>
              </a:rPr>
              <a:t>The training sessions and tools included within the programme are based on a multi-faceted model of training which facilitates the application of new skills and knowledge to the classroom and beyond. The three principal training programmes adopt a professional-enquiry approach to ensure that participants are actively involved in the acquisition of new knowledge, and in the development and evaluation of resources.</a:t>
            </a:r>
            <a:endParaRPr lang="en-GB" altLang="en-US"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10</a:t>
            </a:fld>
            <a:endParaRPr lang="en-GB"/>
          </a:p>
        </p:txBody>
      </p:sp>
    </p:spTree>
    <p:extLst>
      <p:ext uri="{BB962C8B-B14F-4D97-AF65-F5344CB8AC3E}">
        <p14:creationId xmlns:p14="http://schemas.microsoft.com/office/powerpoint/2010/main" val="4273579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1" dirty="0">
                <a:latin typeface="Arial" panose="020B0604020202020204" pitchFamily="34" charset="0"/>
              </a:rPr>
              <a:t>Evidence-Based Practice</a:t>
            </a:r>
            <a:endParaRPr lang="en-GB" altLang="en-US" dirty="0">
              <a:latin typeface="Arial" panose="020B0604020202020204" pitchFamily="34" charset="0"/>
            </a:endParaRPr>
          </a:p>
          <a:p>
            <a:r>
              <a:rPr lang="en-GB" altLang="en-US" i="1" dirty="0">
                <a:latin typeface="Arial" panose="020B0604020202020204" pitchFamily="34" charset="0"/>
              </a:rPr>
              <a:t>All training sessions and resources are informed by a strong evidence base, grounded in psychological theory and educational research.</a:t>
            </a:r>
            <a:endParaRPr lang="en-GB" altLang="en-US" dirty="0">
              <a:latin typeface="Arial" panose="020B0604020202020204" pitchFamily="34" charset="0"/>
            </a:endParaRPr>
          </a:p>
          <a:p>
            <a:r>
              <a:rPr lang="en-GB" altLang="en-US" b="1" i="1" dirty="0">
                <a:latin typeface="Arial" panose="020B0604020202020204" pitchFamily="34" charset="0"/>
              </a:rPr>
              <a:t>Capacity Building</a:t>
            </a:r>
            <a:endParaRPr lang="en-GB" altLang="en-US" dirty="0">
              <a:latin typeface="Arial" panose="020B0604020202020204" pitchFamily="34" charset="0"/>
            </a:endParaRPr>
          </a:p>
          <a:p>
            <a:r>
              <a:rPr lang="en-GB" altLang="en-US" i="1" dirty="0">
                <a:latin typeface="Arial" panose="020B0604020202020204" pitchFamily="34" charset="0"/>
              </a:rPr>
              <a:t>Key knowledge from this research is shared with education staff, so that they are better equipped to understand and address the diverse needs of children and young people with ASN.</a:t>
            </a:r>
            <a:endParaRPr lang="en-GB" altLang="en-US" dirty="0">
              <a:latin typeface="Arial" panose="020B0604020202020204" pitchFamily="34" charset="0"/>
            </a:endParaRPr>
          </a:p>
          <a:p>
            <a:r>
              <a:rPr lang="en-GB" altLang="en-US" b="1" i="1" dirty="0">
                <a:latin typeface="Arial" panose="020B0604020202020204" pitchFamily="34" charset="0"/>
              </a:rPr>
              <a:t>Implementation Science</a:t>
            </a:r>
            <a:endParaRPr lang="en-GB" altLang="en-US" dirty="0">
              <a:latin typeface="Arial" panose="020B0604020202020204" pitchFamily="34" charset="0"/>
            </a:endParaRPr>
          </a:p>
          <a:p>
            <a:r>
              <a:rPr lang="en-GB" altLang="en-US" i="1" dirty="0">
                <a:latin typeface="Arial" panose="020B0604020202020204" pitchFamily="34" charset="0"/>
              </a:rPr>
              <a:t>All components of the CLPL programme adhere to the findings of Implementation Science, which explores those factors which facilitate the uptake of training and skills into practice.</a:t>
            </a:r>
            <a:endParaRPr lang="en-GB" altLang="en-US" dirty="0">
              <a:latin typeface="Arial" panose="020B0604020202020204" pitchFamily="34" charset="0"/>
            </a:endParaRPr>
          </a:p>
          <a:p>
            <a:r>
              <a:rPr lang="en-GB" altLang="en-US" b="1" i="1" dirty="0">
                <a:latin typeface="Arial" panose="020B0604020202020204" pitchFamily="34" charset="0"/>
              </a:rPr>
              <a:t>Sustainability</a:t>
            </a:r>
            <a:endParaRPr lang="en-GB" altLang="en-US" dirty="0">
              <a:latin typeface="Arial" panose="020B0604020202020204" pitchFamily="34" charset="0"/>
            </a:endParaRPr>
          </a:p>
          <a:p>
            <a:r>
              <a:rPr lang="en-GB" altLang="en-US" i="1" dirty="0">
                <a:latin typeface="Arial" panose="020B0604020202020204" pitchFamily="34" charset="0"/>
              </a:rPr>
              <a:t>Evaluations of training sessions and resources will focus not only on their impact, but on the longer-term outcomes and impact for staff, children and young people </a:t>
            </a:r>
            <a:endParaRPr lang="en-GB" altLang="en-US" dirty="0">
              <a:latin typeface="Arial" panose="020B0604020202020204" pitchFamily="34" charset="0"/>
            </a:endParaRPr>
          </a:p>
          <a:p>
            <a:r>
              <a:rPr lang="en-GB" altLang="en-US" b="1" i="1" dirty="0">
                <a:latin typeface="Arial" panose="020B0604020202020204" pitchFamily="34" charset="0"/>
              </a:rPr>
              <a:t>Local and National Priorities</a:t>
            </a:r>
            <a:endParaRPr lang="en-GB" altLang="en-US" dirty="0">
              <a:latin typeface="Arial" panose="020B0604020202020204" pitchFamily="34" charset="0"/>
            </a:endParaRPr>
          </a:p>
          <a:p>
            <a:r>
              <a:rPr lang="en-GB" altLang="en-US" i="1" dirty="0">
                <a:latin typeface="Arial" panose="020B0604020202020204" pitchFamily="34" charset="0"/>
              </a:rPr>
              <a:t>The CLPL programme reflects the principles contained in the National Model of Professional Learning (Education Scotland, 2018) and the Standard for Career-Long Professional Learning (The General Teaching Council for Scotland, 2012). The content is also consistent with current and relevant educational policy and guidance (e.g. Included, Involved, Engaged; Part 1 and 2; Scottish Government, 2019). </a:t>
            </a:r>
            <a:endParaRPr lang="en-US" altLang="en-US"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11</a:t>
            </a:fld>
            <a:endParaRPr lang="en-GB"/>
          </a:p>
        </p:txBody>
      </p:sp>
    </p:spTree>
    <p:extLst>
      <p:ext uri="{BB962C8B-B14F-4D97-AF65-F5344CB8AC3E}">
        <p14:creationId xmlns:p14="http://schemas.microsoft.com/office/powerpoint/2010/main" val="1624892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A51A0FF6-4637-438B-9536-9DA5C89BA758}"/>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xmlns="" id="{FAA5C361-9060-4C11-91E6-F1D84634A701}"/>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40964" name="Footer Placeholder 3">
            <a:extLst>
              <a:ext uri="{FF2B5EF4-FFF2-40B4-BE49-F238E27FC236}">
                <a16:creationId xmlns:a16="http://schemas.microsoft.com/office/drawing/2014/main" xmlns="" id="{F58DDAA7-EFBC-41CB-A3F3-C6B3C02646C4}"/>
              </a:ext>
            </a:extLst>
          </p:cNvPr>
          <p:cNvSpPr>
            <a:spLocks noGrp="1"/>
          </p:cNvSpPr>
          <p:nvPr>
            <p:ph type="ftr" sz="quarter" idx="4"/>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GB" altLang="en-US"/>
              <a:t>EMIS</a:t>
            </a:r>
          </a:p>
        </p:txBody>
      </p:sp>
      <p:sp>
        <p:nvSpPr>
          <p:cNvPr id="40965" name="Slide Number Placeholder 4">
            <a:extLst>
              <a:ext uri="{FF2B5EF4-FFF2-40B4-BE49-F238E27FC236}">
                <a16:creationId xmlns:a16="http://schemas.microsoft.com/office/drawing/2014/main" xmlns="" id="{BAF98413-B4BD-4377-A8E0-158658694E49}"/>
              </a:ext>
            </a:extLst>
          </p:cNvPr>
          <p:cNvSpPr>
            <a:spLocks noGrp="1"/>
          </p:cNvSpPr>
          <p:nvPr>
            <p:ph type="sldNum" sz="quarter" idx="5"/>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9DB841-9F80-4519-9864-907FDFD217F9}" type="slidenum">
              <a:rPr lang="en-GB" altLang="en-US" smtClean="0"/>
              <a:pPr>
                <a:spcBef>
                  <a:spcPct val="0"/>
                </a:spcBef>
              </a:pPr>
              <a:t>12</a:t>
            </a:fld>
            <a:endParaRPr lang="en-GB" altLang="en-US"/>
          </a:p>
        </p:txBody>
      </p:sp>
    </p:spTree>
    <p:extLst>
      <p:ext uri="{BB962C8B-B14F-4D97-AF65-F5344CB8AC3E}">
        <p14:creationId xmlns:p14="http://schemas.microsoft.com/office/powerpoint/2010/main" val="2083107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900" dirty="0">
                <a:latin typeface="Arial" panose="020B0604020202020204" pitchFamily="34" charset="0"/>
              </a:rPr>
              <a:t>The </a:t>
            </a:r>
            <a:r>
              <a:rPr lang="en-GB" altLang="en-US" sz="900" b="1" dirty="0">
                <a:latin typeface="Arial" panose="020B0604020202020204" pitchFamily="34" charset="0"/>
              </a:rPr>
              <a:t>principal programmes</a:t>
            </a:r>
            <a:r>
              <a:rPr lang="en-GB" altLang="en-US" sz="900" dirty="0">
                <a:latin typeface="Arial" panose="020B0604020202020204" pitchFamily="34" charset="0"/>
              </a:rPr>
              <a:t> from each of the </a:t>
            </a:r>
            <a:r>
              <a:rPr lang="en-GB" altLang="en-US" sz="900" b="1" dirty="0">
                <a:latin typeface="Arial" panose="020B0604020202020204" pitchFamily="34" charset="0"/>
              </a:rPr>
              <a:t>3 Key Themes</a:t>
            </a:r>
            <a:r>
              <a:rPr lang="en-GB" altLang="en-US" sz="900" dirty="0">
                <a:latin typeface="Arial" panose="020B0604020202020204" pitchFamily="34" charset="0"/>
              </a:rPr>
              <a:t> adopt a </a:t>
            </a:r>
            <a:r>
              <a:rPr lang="en-GB" altLang="en-US" sz="900" b="1" dirty="0">
                <a:latin typeface="Arial" panose="020B0604020202020204" pitchFamily="34" charset="0"/>
              </a:rPr>
              <a:t>professional-enquiry approach</a:t>
            </a:r>
            <a:r>
              <a:rPr lang="en-GB" altLang="en-US" sz="900" dirty="0">
                <a:latin typeface="Arial" panose="020B0604020202020204" pitchFamily="34" charset="0"/>
              </a:rPr>
              <a:t> and incorporate all key elements of the model of training: </a:t>
            </a:r>
            <a:r>
              <a:rPr lang="en-GB" altLang="en-US" sz="900" i="1" dirty="0">
                <a:latin typeface="Arial" panose="020B0604020202020204" pitchFamily="34" charset="0"/>
              </a:rPr>
              <a:t>accessing and developing tools and resources</a:t>
            </a:r>
            <a:r>
              <a:rPr lang="en-GB" altLang="en-US" sz="900" dirty="0">
                <a:latin typeface="Arial" panose="020B0604020202020204" pitchFamily="34" charset="0"/>
              </a:rPr>
              <a:t>; </a:t>
            </a:r>
            <a:r>
              <a:rPr lang="en-GB" altLang="en-US" sz="900" i="1" dirty="0">
                <a:latin typeface="Arial" panose="020B0604020202020204" pitchFamily="34" charset="0"/>
              </a:rPr>
              <a:t>training; and coaching and application. </a:t>
            </a:r>
            <a:r>
              <a:rPr lang="en-GB" altLang="en-US" sz="900" dirty="0">
                <a:latin typeface="Arial" panose="020B0604020202020204" pitchFamily="34" charset="0"/>
              </a:rPr>
              <a:t>This approach is consistent with the Educational Psychology Service Delivery Model which aims to build capacity amongst education staff and assist the application of new skills and knowledge to practice</a:t>
            </a:r>
            <a:endParaRPr lang="en-GB" altLang="en-US" sz="900" b="1" dirty="0">
              <a:latin typeface="Arial" panose="020B0604020202020204" pitchFamily="34" charset="0"/>
            </a:endParaRPr>
          </a:p>
          <a:p>
            <a:r>
              <a:rPr lang="en-GB" altLang="en-US" sz="900" b="1" dirty="0">
                <a:latin typeface="Arial" panose="020B0604020202020204" pitchFamily="34" charset="0"/>
              </a:rPr>
              <a:t>Promoting Attendance, Engagement and Achievement </a:t>
            </a:r>
          </a:p>
          <a:p>
            <a:r>
              <a:rPr lang="en-GB" altLang="en-US" sz="900" b="1" dirty="0">
                <a:latin typeface="Arial" panose="020B0604020202020204" pitchFamily="34" charset="0"/>
              </a:rPr>
              <a:t>Understanding and Supporting Pupils with ASD </a:t>
            </a:r>
            <a:endParaRPr lang="en-GB" altLang="en-US" sz="900" dirty="0">
              <a:latin typeface="Arial" panose="020B0604020202020204" pitchFamily="34" charset="0"/>
            </a:endParaRPr>
          </a:p>
          <a:p>
            <a:r>
              <a:rPr lang="en-GB" altLang="en-US" sz="900" dirty="0">
                <a:latin typeface="Arial" panose="020B0604020202020204" pitchFamily="34" charset="0"/>
              </a:rPr>
              <a:t>Using the school improvement partnership methodology, practitioners from early learning centres, primary schools and secondary schools will attend 6 sessions and develop and address a research question pertinent to supporting pupils with ASD. Participants will complete a write up of their professional learning journey which will be shared with schools/establishments across East Renfrewshire.</a:t>
            </a:r>
          </a:p>
          <a:p>
            <a:r>
              <a:rPr lang="en-GB" altLang="en-US" sz="900" b="1" dirty="0">
                <a:latin typeface="Arial" panose="020B0604020202020204" pitchFamily="34" charset="0"/>
              </a:rPr>
              <a:t>Supporting Emotional Wellbeing and Mental Health </a:t>
            </a:r>
          </a:p>
          <a:p>
            <a:r>
              <a:rPr lang="en-GB" altLang="en-US" sz="900" b="1" dirty="0">
                <a:latin typeface="Arial" panose="020B0604020202020204" pitchFamily="34" charset="0"/>
              </a:rPr>
              <a:t>Promoting Resilience and Emotional Wellbeing in Primary Schools: building capacity amongst staff</a:t>
            </a:r>
          </a:p>
          <a:p>
            <a:r>
              <a:rPr lang="en-GB" altLang="en-US" sz="900" dirty="0">
                <a:latin typeface="Arial" panose="020B0604020202020204" pitchFamily="34" charset="0"/>
              </a:rPr>
              <a:t>This is a ‘cluster approach’ to developing primary teachers’ understanding, confidence and skills to support children and young people’s mental health and build their resilience. Participants will feel more skilled to support the needs of children with moderate mental health concerns and to conduct individual sessions and group work. </a:t>
            </a:r>
          </a:p>
          <a:p>
            <a:r>
              <a:rPr lang="en-GB" altLang="en-US" sz="900" b="1" dirty="0">
                <a:latin typeface="Arial" panose="020B0604020202020204" pitchFamily="34" charset="0"/>
              </a:rPr>
              <a:t>Nurturing Approaches and Compassionate, Connected Communities </a:t>
            </a:r>
            <a:endParaRPr lang="en-GB" altLang="en-US" sz="900" dirty="0">
              <a:latin typeface="Arial" panose="020B0604020202020204" pitchFamily="34" charset="0"/>
            </a:endParaRPr>
          </a:p>
          <a:p>
            <a:r>
              <a:rPr lang="en-GB" altLang="en-US" sz="900" b="1" dirty="0">
                <a:latin typeface="Arial" panose="020B0604020202020204" pitchFamily="34" charset="0"/>
              </a:rPr>
              <a:t>The Compassionate and Connected Community</a:t>
            </a:r>
            <a:endParaRPr lang="en-GB" altLang="en-US" sz="900" dirty="0">
              <a:latin typeface="Arial" panose="020B0604020202020204" pitchFamily="34" charset="0"/>
            </a:endParaRPr>
          </a:p>
          <a:p>
            <a:r>
              <a:rPr lang="en-GB" altLang="en-US" sz="900" dirty="0">
                <a:latin typeface="Arial" panose="020B0604020202020204" pitchFamily="34" charset="0"/>
              </a:rPr>
              <a:t>This professional learning resource complements existing whole-school nurturing approaches and will provide more targeted support to staff to contribute to their understanding and practice around supporting those who have experienced trauma or adversity. A model of professional enquiry is used to enhance reflective practice and practitioners are encouraged to engage in collaborative action research between the 6 training sessions to further develop their knowledge and skills. </a:t>
            </a: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13</a:t>
            </a:fld>
            <a:endParaRPr lang="en-GB"/>
          </a:p>
        </p:txBody>
      </p:sp>
    </p:spTree>
    <p:extLst>
      <p:ext uri="{BB962C8B-B14F-4D97-AF65-F5344CB8AC3E}">
        <p14:creationId xmlns:p14="http://schemas.microsoft.com/office/powerpoint/2010/main" val="222339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2F870DB3-C913-412A-9468-5B939199464A}"/>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xmlns="" id="{A512B10C-2469-47FB-AEBE-1A0DA9352F56}"/>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43012" name="Footer Placeholder 3">
            <a:extLst>
              <a:ext uri="{FF2B5EF4-FFF2-40B4-BE49-F238E27FC236}">
                <a16:creationId xmlns:a16="http://schemas.microsoft.com/office/drawing/2014/main" xmlns="" id="{371AB7A2-4950-4C13-9000-10133FFDCBD3}"/>
              </a:ext>
            </a:extLst>
          </p:cNvPr>
          <p:cNvSpPr>
            <a:spLocks noGrp="1"/>
          </p:cNvSpPr>
          <p:nvPr>
            <p:ph type="ftr" sz="quarter" idx="4"/>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GB" altLang="en-US"/>
              <a:t>EMIS</a:t>
            </a:r>
          </a:p>
        </p:txBody>
      </p:sp>
      <p:sp>
        <p:nvSpPr>
          <p:cNvPr id="43013" name="Slide Number Placeholder 4">
            <a:extLst>
              <a:ext uri="{FF2B5EF4-FFF2-40B4-BE49-F238E27FC236}">
                <a16:creationId xmlns:a16="http://schemas.microsoft.com/office/drawing/2014/main" xmlns="" id="{E3D4543B-8EA7-44E3-9860-EB15BB17CEB7}"/>
              </a:ext>
            </a:extLst>
          </p:cNvPr>
          <p:cNvSpPr>
            <a:spLocks noGrp="1"/>
          </p:cNvSpPr>
          <p:nvPr>
            <p:ph type="sldNum" sz="quarter" idx="5"/>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BFCE22-9C78-441C-B8D4-905FCFC73755}" type="slidenum">
              <a:rPr lang="en-GB" altLang="en-US" smtClean="0"/>
              <a:pPr>
                <a:spcBef>
                  <a:spcPct val="0"/>
                </a:spcBef>
              </a:pPr>
              <a:t>14</a:t>
            </a:fld>
            <a:endParaRPr lang="en-GB" altLang="en-US"/>
          </a:p>
        </p:txBody>
      </p:sp>
    </p:spTree>
    <p:extLst>
      <p:ext uri="{BB962C8B-B14F-4D97-AF65-F5344CB8AC3E}">
        <p14:creationId xmlns:p14="http://schemas.microsoft.com/office/powerpoint/2010/main" val="30790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5A92AA1D-39BD-4BF4-A0FA-55D24CB344C7}"/>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12B41D78-C84C-45B2-8BAD-5BC38B4A895A}"/>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47108" name="Footer Placeholder 3">
            <a:extLst>
              <a:ext uri="{FF2B5EF4-FFF2-40B4-BE49-F238E27FC236}">
                <a16:creationId xmlns:a16="http://schemas.microsoft.com/office/drawing/2014/main" xmlns="" id="{AAFCA31A-766B-4AF7-AB75-B08F2B0C1DE2}"/>
              </a:ext>
            </a:extLst>
          </p:cNvPr>
          <p:cNvSpPr>
            <a:spLocks noGrp="1"/>
          </p:cNvSpPr>
          <p:nvPr>
            <p:ph type="ftr" sz="quarter" idx="4"/>
          </p:nvPr>
        </p:nvSpPr>
        <p:spPr>
          <a:noFill/>
        </p:spPr>
        <p:txBody>
          <a:bodyPr/>
          <a:lstStyle>
            <a:lvl1pPr defTabSz="908050">
              <a:defRPr b="1">
                <a:solidFill>
                  <a:schemeClr val="tx1"/>
                </a:solidFill>
                <a:latin typeface="Arial" panose="020B0604020202020204" pitchFamily="34" charset="0"/>
              </a:defRPr>
            </a:lvl1pPr>
            <a:lvl2pPr marL="742950" indent="-285750" defTabSz="908050">
              <a:defRPr b="1">
                <a:solidFill>
                  <a:schemeClr val="tx1"/>
                </a:solidFill>
                <a:latin typeface="Arial" panose="020B0604020202020204" pitchFamily="34" charset="0"/>
              </a:defRPr>
            </a:lvl2pPr>
            <a:lvl3pPr marL="1143000" indent="-228600" defTabSz="908050">
              <a:defRPr b="1">
                <a:solidFill>
                  <a:schemeClr val="tx1"/>
                </a:solidFill>
                <a:latin typeface="Arial" panose="020B0604020202020204" pitchFamily="34" charset="0"/>
              </a:defRPr>
            </a:lvl3pPr>
            <a:lvl4pPr marL="1600200" indent="-228600" defTabSz="908050">
              <a:defRPr b="1">
                <a:solidFill>
                  <a:schemeClr val="tx1"/>
                </a:solidFill>
                <a:latin typeface="Arial" panose="020B0604020202020204" pitchFamily="34" charset="0"/>
              </a:defRPr>
            </a:lvl4pPr>
            <a:lvl5pPr marL="2057400" indent="-228600" defTabSz="908050">
              <a:defRPr b="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b="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b="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b="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b="1">
                <a:solidFill>
                  <a:schemeClr val="tx1"/>
                </a:solidFill>
                <a:latin typeface="Arial" panose="020B0604020202020204" pitchFamily="34" charset="0"/>
              </a:defRPr>
            </a:lvl9pPr>
          </a:lstStyle>
          <a:p>
            <a:r>
              <a:rPr lang="en-GB" altLang="en-US" b="0"/>
              <a:t>EMIS</a:t>
            </a:r>
          </a:p>
        </p:txBody>
      </p:sp>
      <p:sp>
        <p:nvSpPr>
          <p:cNvPr id="47109" name="Slide Number Placeholder 4">
            <a:extLst>
              <a:ext uri="{FF2B5EF4-FFF2-40B4-BE49-F238E27FC236}">
                <a16:creationId xmlns:a16="http://schemas.microsoft.com/office/drawing/2014/main" xmlns="" id="{336FCCFD-5886-4B0C-932E-3824ACD9BDC1}"/>
              </a:ext>
            </a:extLst>
          </p:cNvPr>
          <p:cNvSpPr>
            <a:spLocks noGrp="1"/>
          </p:cNvSpPr>
          <p:nvPr>
            <p:ph type="sldNum" sz="quarter" idx="5"/>
          </p:nvPr>
        </p:nvSpPr>
        <p:spPr>
          <a:noFill/>
        </p:spPr>
        <p:txBody>
          <a:bodyPr/>
          <a:lstStyle>
            <a:lvl1pPr defTabSz="908050">
              <a:defRPr b="1">
                <a:solidFill>
                  <a:schemeClr val="tx1"/>
                </a:solidFill>
                <a:latin typeface="Arial" panose="020B0604020202020204" pitchFamily="34" charset="0"/>
              </a:defRPr>
            </a:lvl1pPr>
            <a:lvl2pPr marL="742950" indent="-285750" defTabSz="908050">
              <a:defRPr b="1">
                <a:solidFill>
                  <a:schemeClr val="tx1"/>
                </a:solidFill>
                <a:latin typeface="Arial" panose="020B0604020202020204" pitchFamily="34" charset="0"/>
              </a:defRPr>
            </a:lvl2pPr>
            <a:lvl3pPr marL="1143000" indent="-228600" defTabSz="908050">
              <a:defRPr b="1">
                <a:solidFill>
                  <a:schemeClr val="tx1"/>
                </a:solidFill>
                <a:latin typeface="Arial" panose="020B0604020202020204" pitchFamily="34" charset="0"/>
              </a:defRPr>
            </a:lvl3pPr>
            <a:lvl4pPr marL="1600200" indent="-228600" defTabSz="908050">
              <a:defRPr b="1">
                <a:solidFill>
                  <a:schemeClr val="tx1"/>
                </a:solidFill>
                <a:latin typeface="Arial" panose="020B0604020202020204" pitchFamily="34" charset="0"/>
              </a:defRPr>
            </a:lvl4pPr>
            <a:lvl5pPr marL="2057400" indent="-228600" defTabSz="908050">
              <a:defRPr b="1">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b="1">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b="1">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b="1">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b="1">
                <a:solidFill>
                  <a:schemeClr val="tx1"/>
                </a:solidFill>
                <a:latin typeface="Arial" panose="020B0604020202020204" pitchFamily="34" charset="0"/>
              </a:defRPr>
            </a:lvl9pPr>
          </a:lstStyle>
          <a:p>
            <a:fld id="{36C63052-80DC-4B35-BCA6-72217E618E4E}" type="slidenum">
              <a:rPr lang="en-GB" altLang="en-US" b="0" smtClean="0"/>
              <a:pPr/>
              <a:t>15</a:t>
            </a:fld>
            <a:endParaRPr lang="en-GB" altLang="en-US" b="0"/>
          </a:p>
        </p:txBody>
      </p:sp>
    </p:spTree>
    <p:extLst>
      <p:ext uri="{BB962C8B-B14F-4D97-AF65-F5344CB8AC3E}">
        <p14:creationId xmlns:p14="http://schemas.microsoft.com/office/powerpoint/2010/main" val="66088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Raise</a:t>
            </a:r>
            <a:r>
              <a:rPr lang="en-GB" baseline="0" dirty="0" smtClean="0"/>
              <a:t> achievement of all learners together – inclusive settings lift the achievement of all learners</a:t>
            </a:r>
          </a:p>
          <a:p>
            <a:r>
              <a:rPr lang="en-GB" baseline="0" dirty="0" smtClean="0"/>
              <a:t>There is a strong policy framework in Scotland more so than in a lot of other countries</a:t>
            </a:r>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2</a:t>
            </a:fld>
            <a:endParaRPr lang="en-GB"/>
          </a:p>
        </p:txBody>
      </p:sp>
    </p:spTree>
    <p:extLst>
      <p:ext uri="{BB962C8B-B14F-4D97-AF65-F5344CB8AC3E}">
        <p14:creationId xmlns:p14="http://schemas.microsoft.com/office/powerpoint/2010/main" val="3831411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We must improve the experience of inclusion for all pupils. The starting point for improvement is making better use of what you already have – invest time in adult learning to improve children’s learning. </a:t>
            </a:r>
          </a:p>
          <a:p>
            <a:r>
              <a:rPr lang="en-US" altLang="en-US" dirty="0">
                <a:latin typeface="Arial" panose="020B0604020202020204" pitchFamily="34" charset="0"/>
              </a:rPr>
              <a:t>Being present in a mainstream school is not the primary marker of successful inclusion. </a:t>
            </a:r>
            <a:r>
              <a:rPr lang="en-US" altLang="en-US" dirty="0" smtClean="0">
                <a:latin typeface="Arial" panose="020B0604020202020204" pitchFamily="34" charset="0"/>
              </a:rPr>
              <a:t>Inclusion is not a placement question</a:t>
            </a:r>
            <a:r>
              <a:rPr lang="en-US" altLang="en-US" baseline="0" dirty="0" smtClean="0">
                <a:latin typeface="Arial" panose="020B0604020202020204" pitchFamily="34" charset="0"/>
              </a:rPr>
              <a:t> it’s a quality question. </a:t>
            </a:r>
            <a:r>
              <a:rPr lang="en-US" altLang="en-US" dirty="0" smtClean="0">
                <a:latin typeface="Arial" panose="020B0604020202020204" pitchFamily="34" charset="0"/>
              </a:rPr>
              <a:t>Personalising </a:t>
            </a:r>
            <a:r>
              <a:rPr lang="en-US" altLang="en-US" dirty="0">
                <a:latin typeface="Arial" panose="020B0604020202020204" pitchFamily="34" charset="0"/>
              </a:rPr>
              <a:t>support and meeting individual needs in an educational context that is meaningful and engaging for the individual child or young person are what make the difference.  It’s not easy.  It requires high levels of commitment, hard work, flexibility and creativity.  Resources are of course hugely important.  So are attitudes, values, mindset and staff wellbeing.  Aspirations and ideals are key but they must be tempered by realism and a genuine and realistic understanding of what’s achievable.  Collaboration and building effective partnerships within, across, between and out with schools and early learning and childcare centres are also vital.  A collective will to make something happen, reaching out to the children and young people who are the most vulnerable and difficult to reach</a:t>
            </a:r>
          </a:p>
          <a:p>
            <a:r>
              <a:rPr lang="en-GB" altLang="en-US" dirty="0">
                <a:latin typeface="Arial" panose="020B0604020202020204" pitchFamily="34" charset="0"/>
              </a:rPr>
              <a:t>How good is our school? (4</a:t>
            </a:r>
            <a:r>
              <a:rPr lang="en-GB" altLang="en-US" baseline="30000" dirty="0">
                <a:latin typeface="Arial" panose="020B0604020202020204" pitchFamily="34" charset="0"/>
              </a:rPr>
              <a:t>th</a:t>
            </a:r>
            <a:r>
              <a:rPr lang="en-GB" altLang="en-US" dirty="0">
                <a:latin typeface="Arial" panose="020B0604020202020204" pitchFamily="34" charset="0"/>
              </a:rPr>
              <a:t> edition) (HIGIOS4), particularly QI 2.4 Personalised Support &amp; 3.1 Ensuring Wellbeing, Equality and Inclusion, is a key document to support school leaders with delivering inclusion</a:t>
            </a:r>
            <a:r>
              <a:rPr lang="en-GB" altLang="en-US" dirty="0" smtClean="0">
                <a:latin typeface="Arial" panose="020B0604020202020204" pitchFamily="34" charset="0"/>
              </a:rPr>
              <a:t>.</a:t>
            </a:r>
          </a:p>
          <a:p>
            <a:r>
              <a:rPr lang="en-GB" altLang="en-US" dirty="0" smtClean="0">
                <a:latin typeface="Arial" panose="020B0604020202020204" pitchFamily="34" charset="0"/>
              </a:rPr>
              <a:t>Productive diversity</a:t>
            </a:r>
            <a:r>
              <a:rPr lang="en-GB" altLang="en-US" baseline="0" dirty="0" smtClean="0">
                <a:latin typeface="Arial" panose="020B0604020202020204" pitchFamily="34" charset="0"/>
              </a:rPr>
              <a:t> rather than problematic difference.</a:t>
            </a:r>
            <a:endParaRPr lang="en-US" altLang="en-US"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3</a:t>
            </a:fld>
            <a:endParaRPr lang="en-GB"/>
          </a:p>
        </p:txBody>
      </p:sp>
    </p:spTree>
    <p:extLst>
      <p:ext uri="{BB962C8B-B14F-4D97-AF65-F5344CB8AC3E}">
        <p14:creationId xmlns:p14="http://schemas.microsoft.com/office/powerpoint/2010/main" val="3135538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There are four key features of inclusion which can be used to set expectations and evaluate inclusive practice in schools and early learning and childcare settings. Together these four features support the delivery of inclusive learning environments for all children and young people and enable them to reach their full potential.</a:t>
            </a:r>
          </a:p>
          <a:p>
            <a:r>
              <a:rPr lang="en-GB" altLang="en-US" b="1" dirty="0">
                <a:latin typeface="Arial" panose="020B0604020202020204" pitchFamily="34" charset="0"/>
              </a:rPr>
              <a:t>All</a:t>
            </a:r>
            <a:r>
              <a:rPr lang="en-GB" altLang="en-US" dirty="0">
                <a:latin typeface="Arial" panose="020B0604020202020204" pitchFamily="34" charset="0"/>
              </a:rPr>
              <a:t> children and young people should learn in environments which best meet their needs</a:t>
            </a:r>
          </a:p>
          <a:p>
            <a:r>
              <a:rPr lang="en-GB" altLang="en-US" b="1" dirty="0">
                <a:latin typeface="Arial" panose="020B0604020202020204" pitchFamily="34" charset="0"/>
              </a:rPr>
              <a:t>All</a:t>
            </a:r>
            <a:r>
              <a:rPr lang="en-GB" altLang="en-US" dirty="0">
                <a:latin typeface="Arial" panose="020B0604020202020204" pitchFamily="34" charset="0"/>
              </a:rPr>
              <a:t> children and young people should have their voices heard in decisions about their education,  including decisions on where they learn</a:t>
            </a:r>
          </a:p>
          <a:p>
            <a:r>
              <a:rPr lang="en-GB" altLang="en-US" b="1" dirty="0">
                <a:latin typeface="Arial" panose="020B0604020202020204" pitchFamily="34" charset="0"/>
              </a:rPr>
              <a:t>All</a:t>
            </a:r>
            <a:r>
              <a:rPr lang="en-GB" altLang="en-US" dirty="0">
                <a:latin typeface="Arial" panose="020B0604020202020204" pitchFamily="34" charset="0"/>
              </a:rPr>
              <a:t> children and young people should have access to a varied curriculum tailored to meet their </a:t>
            </a:r>
            <a:r>
              <a:rPr lang="en-GB" altLang="en-US" dirty="0" smtClean="0">
                <a:latin typeface="Arial" panose="020B0604020202020204" pitchFamily="34" charset="0"/>
              </a:rPr>
              <a:t>needs – how broadly do we </a:t>
            </a:r>
            <a:r>
              <a:rPr lang="en-GB" altLang="en-US" smtClean="0">
                <a:latin typeface="Arial" panose="020B0604020202020204" pitchFamily="34" charset="0"/>
              </a:rPr>
              <a:t>celebrate achievement?</a:t>
            </a:r>
            <a:endParaRPr lang="en-GB" altLang="en-US" dirty="0">
              <a:latin typeface="Arial" panose="020B0604020202020204" pitchFamily="34" charset="0"/>
            </a:endParaRPr>
          </a:p>
          <a:p>
            <a:r>
              <a:rPr lang="en-GB" altLang="en-US" b="1" dirty="0">
                <a:latin typeface="Arial" panose="020B0604020202020204" pitchFamily="34" charset="0"/>
              </a:rPr>
              <a:t>All</a:t>
            </a:r>
            <a:r>
              <a:rPr lang="en-GB" altLang="en-US" dirty="0">
                <a:latin typeface="Arial" panose="020B0604020202020204" pitchFamily="34" charset="0"/>
              </a:rPr>
              <a:t> children and young people should be supported to overcome barriers to learning and achieve their full potential</a:t>
            </a: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4</a:t>
            </a:fld>
            <a:endParaRPr lang="en-GB"/>
          </a:p>
        </p:txBody>
      </p:sp>
    </p:spTree>
    <p:extLst>
      <p:ext uri="{BB962C8B-B14F-4D97-AF65-F5344CB8AC3E}">
        <p14:creationId xmlns:p14="http://schemas.microsoft.com/office/powerpoint/2010/main" val="361803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ltLang="en-US" dirty="0">
                <a:latin typeface="Arial" panose="020B0604020202020204" pitchFamily="34" charset="0"/>
              </a:rPr>
              <a:t>Inclusive school values and ethos are essential to the delivery of inclusive educational practice</a:t>
            </a:r>
          </a:p>
          <a:p>
            <a:pPr marL="171450" indent="-171450">
              <a:buFontTx/>
              <a:buChar char="•"/>
            </a:pPr>
            <a:r>
              <a:rPr lang="en-US" altLang="en-US" dirty="0">
                <a:latin typeface="Arial" panose="020B0604020202020204" pitchFamily="34" charset="0"/>
              </a:rPr>
              <a:t>Strong leadership to promote inclusive ethos and values throughout the school community but also distributed leadership at a classroom level.</a:t>
            </a:r>
          </a:p>
          <a:p>
            <a:pPr marL="171450" indent="-171450">
              <a:buFontTx/>
              <a:buChar char="•"/>
            </a:pPr>
            <a:r>
              <a:rPr lang="en-US" altLang="en-US" dirty="0">
                <a:latin typeface="Arial" panose="020B0604020202020204" pitchFamily="34" charset="0"/>
              </a:rPr>
              <a:t>Diversity is understood, valued and celebrated.  It’s essential that high expectations are in place for all pupils</a:t>
            </a:r>
          </a:p>
          <a:p>
            <a:pPr marL="171450" indent="-171450">
              <a:buFontTx/>
              <a:buChar char="•"/>
            </a:pPr>
            <a:r>
              <a:rPr lang="en-US" altLang="en-US" dirty="0">
                <a:latin typeface="Arial" panose="020B0604020202020204" pitchFamily="34" charset="0"/>
              </a:rPr>
              <a:t>Tracking and monitoring of learning outcomes over time, aligned with review of support and teaching and learning strategies</a:t>
            </a:r>
          </a:p>
          <a:p>
            <a:pPr marL="171450" indent="-171450">
              <a:buFontTx/>
              <a:buChar char="•"/>
            </a:pPr>
            <a:r>
              <a:rPr lang="en-US" altLang="en-US" dirty="0">
                <a:latin typeface="Arial" panose="020B0604020202020204" pitchFamily="34" charset="0"/>
              </a:rPr>
              <a:t>Working with partners to deliver joint training and services builds capacity of those in schools and other services</a:t>
            </a:r>
          </a:p>
          <a:p>
            <a:pPr marL="171450" indent="-171450">
              <a:buFontTx/>
              <a:buChar char="•"/>
            </a:pPr>
            <a:r>
              <a:rPr lang="en-US" altLang="en-US" dirty="0">
                <a:latin typeface="Arial" panose="020B0604020202020204" pitchFamily="34" charset="0"/>
              </a:rPr>
              <a:t>Parental and carer engagement supports improvement in learning and achievement</a:t>
            </a:r>
          </a:p>
          <a:p>
            <a:pPr marL="171450" indent="-171450">
              <a:buFontTx/>
              <a:buChar char="•"/>
            </a:pPr>
            <a:r>
              <a:rPr lang="en-US" altLang="en-US" dirty="0">
                <a:latin typeface="Arial" panose="020B0604020202020204" pitchFamily="34" charset="0"/>
              </a:rPr>
              <a:t>Early intervention and strong relationships can have a positive impact particularly as regards the impact of socio-economic circumstances</a:t>
            </a:r>
          </a:p>
          <a:p>
            <a:pPr marL="171450" indent="-171450">
              <a:buFontTx/>
              <a:buChar char="•"/>
            </a:pPr>
            <a:r>
              <a:rPr lang="en-US" altLang="en-US" dirty="0">
                <a:latin typeface="Arial" panose="020B0604020202020204" pitchFamily="34" charset="0"/>
              </a:rPr>
              <a:t>All children and young people with a disability, health issue or social  or emotional needs benefit from high-quality targeted support</a:t>
            </a: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5</a:t>
            </a:fld>
            <a:endParaRPr lang="en-GB"/>
          </a:p>
        </p:txBody>
      </p:sp>
    </p:spTree>
    <p:extLst>
      <p:ext uri="{BB962C8B-B14F-4D97-AF65-F5344CB8AC3E}">
        <p14:creationId xmlns:p14="http://schemas.microsoft.com/office/powerpoint/2010/main" val="3844842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375B82A6-6D6A-4E29-8213-BBDB4840EE10}"/>
              </a:ext>
            </a:extLst>
          </p:cNvPr>
          <p:cNvSpPr>
            <a:spLocks noGrp="1" noRot="1" noChangeAspect="1" noTextEdit="1"/>
          </p:cNvSpPr>
          <p:nvPr>
            <p:ph type="sldImg"/>
          </p:nvPr>
        </p:nvSpPr>
        <p:spPr>
          <a:ln/>
        </p:spPr>
      </p:sp>
      <p:sp>
        <p:nvSpPr>
          <p:cNvPr id="28675" name="Notes Placeholder 2">
            <a:extLst>
              <a:ext uri="{FF2B5EF4-FFF2-40B4-BE49-F238E27FC236}">
                <a16:creationId xmlns:a16="http://schemas.microsoft.com/office/drawing/2014/main" xmlns="" id="{7ECDB434-52DB-4717-A3D4-F49B8DB818DE}"/>
              </a:ext>
            </a:extLst>
          </p:cNvPr>
          <p:cNvSpPr>
            <a:spLocks noGrp="1"/>
          </p:cNvSpPr>
          <p:nvPr>
            <p:ph type="body" idx="1"/>
          </p:nvPr>
        </p:nvSpPr>
        <p:spPr>
          <a:noFill/>
        </p:spPr>
        <p:txBody>
          <a:bodyPr/>
          <a:lstStyle/>
          <a:p>
            <a:r>
              <a:rPr lang="en-US" altLang="en-US">
                <a:latin typeface="Arial" panose="020B0604020202020204" pitchFamily="34" charset="0"/>
              </a:rPr>
              <a:t>DYW – vocational programmes – flexibility and creativity</a:t>
            </a:r>
          </a:p>
        </p:txBody>
      </p:sp>
      <p:sp>
        <p:nvSpPr>
          <p:cNvPr id="28676" name="Footer Placeholder 3">
            <a:extLst>
              <a:ext uri="{FF2B5EF4-FFF2-40B4-BE49-F238E27FC236}">
                <a16:creationId xmlns:a16="http://schemas.microsoft.com/office/drawing/2014/main" xmlns="" id="{8BF57038-3A54-40C9-92BA-BCDF20E040A8}"/>
              </a:ext>
            </a:extLst>
          </p:cNvPr>
          <p:cNvSpPr>
            <a:spLocks noGrp="1"/>
          </p:cNvSpPr>
          <p:nvPr>
            <p:ph type="ftr" sz="quarter" idx="4"/>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GB" altLang="en-US"/>
              <a:t>EMIS</a:t>
            </a:r>
          </a:p>
        </p:txBody>
      </p:sp>
      <p:sp>
        <p:nvSpPr>
          <p:cNvPr id="28677" name="Slide Number Placeholder 4">
            <a:extLst>
              <a:ext uri="{FF2B5EF4-FFF2-40B4-BE49-F238E27FC236}">
                <a16:creationId xmlns:a16="http://schemas.microsoft.com/office/drawing/2014/main" xmlns="" id="{DA2F81CB-47D3-4AE4-8612-8BBB7E72047F}"/>
              </a:ext>
            </a:extLst>
          </p:cNvPr>
          <p:cNvSpPr>
            <a:spLocks noGrp="1"/>
          </p:cNvSpPr>
          <p:nvPr>
            <p:ph type="sldNum" sz="quarter" idx="5"/>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0192EF-A665-45E3-B3ED-6B453BE11012}" type="slidenum">
              <a:rPr lang="en-GB" altLang="en-US" smtClean="0"/>
              <a:pPr>
                <a:spcBef>
                  <a:spcPct val="0"/>
                </a:spcBef>
              </a:pPr>
              <a:t>6</a:t>
            </a:fld>
            <a:endParaRPr lang="en-GB" altLang="en-US"/>
          </a:p>
        </p:txBody>
      </p:sp>
    </p:spTree>
    <p:extLst>
      <p:ext uri="{BB962C8B-B14F-4D97-AF65-F5344CB8AC3E}">
        <p14:creationId xmlns:p14="http://schemas.microsoft.com/office/powerpoint/2010/main" val="2196637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133AE8-97AA-491F-A485-079FDBAA158F}" type="slidenum">
              <a:rPr lang="en-GB" smtClean="0"/>
              <a:t>7</a:t>
            </a:fld>
            <a:endParaRPr lang="en-GB"/>
          </a:p>
        </p:txBody>
      </p:sp>
    </p:spTree>
    <p:extLst>
      <p:ext uri="{BB962C8B-B14F-4D97-AF65-F5344CB8AC3E}">
        <p14:creationId xmlns:p14="http://schemas.microsoft.com/office/powerpoint/2010/main" val="265417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anose="020B0604020202020204" pitchFamily="34" charset="0"/>
              </a:rPr>
              <a:t>Acute pressure on CCC and Isobel Mair, in particular, due to families moving into the authority</a:t>
            </a:r>
          </a:p>
          <a:p>
            <a:r>
              <a:rPr lang="en-GB" altLang="en-US" dirty="0">
                <a:latin typeface="Arial" panose="020B0604020202020204" pitchFamily="34" charset="0"/>
              </a:rPr>
              <a:t>Reputation for excellence including specialist provision</a:t>
            </a:r>
          </a:p>
          <a:p>
            <a:endParaRPr lang="en-GB" dirty="0"/>
          </a:p>
        </p:txBody>
      </p:sp>
      <p:sp>
        <p:nvSpPr>
          <p:cNvPr id="4" name="Slide Number Placeholder 3"/>
          <p:cNvSpPr>
            <a:spLocks noGrp="1"/>
          </p:cNvSpPr>
          <p:nvPr>
            <p:ph type="sldNum" sz="quarter" idx="10"/>
          </p:nvPr>
        </p:nvSpPr>
        <p:spPr/>
        <p:txBody>
          <a:bodyPr/>
          <a:lstStyle/>
          <a:p>
            <a:fld id="{07133AE8-97AA-491F-A485-079FDBAA158F}" type="slidenum">
              <a:rPr lang="en-GB" smtClean="0"/>
              <a:t>8</a:t>
            </a:fld>
            <a:endParaRPr lang="en-GB"/>
          </a:p>
        </p:txBody>
      </p:sp>
    </p:spTree>
    <p:extLst>
      <p:ext uri="{BB962C8B-B14F-4D97-AF65-F5344CB8AC3E}">
        <p14:creationId xmlns:p14="http://schemas.microsoft.com/office/powerpoint/2010/main" val="3870643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E65A5341-8AEE-46F4-A8EF-EC685CB3C3AE}"/>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xmlns="" id="{768FCD0E-6E67-48A4-9F0B-1E21AF9888B5}"/>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34820" name="Footer Placeholder 3">
            <a:extLst>
              <a:ext uri="{FF2B5EF4-FFF2-40B4-BE49-F238E27FC236}">
                <a16:creationId xmlns:a16="http://schemas.microsoft.com/office/drawing/2014/main" xmlns="" id="{71865B43-2C67-4F5E-81D5-36B5B169089A}"/>
              </a:ext>
            </a:extLst>
          </p:cNvPr>
          <p:cNvSpPr>
            <a:spLocks noGrp="1"/>
          </p:cNvSpPr>
          <p:nvPr>
            <p:ph type="ftr" sz="quarter" idx="4"/>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GB" altLang="en-US"/>
              <a:t>EMIS</a:t>
            </a:r>
          </a:p>
        </p:txBody>
      </p:sp>
      <p:sp>
        <p:nvSpPr>
          <p:cNvPr id="34821" name="Slide Number Placeholder 4">
            <a:extLst>
              <a:ext uri="{FF2B5EF4-FFF2-40B4-BE49-F238E27FC236}">
                <a16:creationId xmlns:a16="http://schemas.microsoft.com/office/drawing/2014/main" xmlns="" id="{60F1CB32-4A23-4845-AD6B-8A615D7AAB12}"/>
              </a:ext>
            </a:extLst>
          </p:cNvPr>
          <p:cNvSpPr>
            <a:spLocks noGrp="1"/>
          </p:cNvSpPr>
          <p:nvPr>
            <p:ph type="sldNum" sz="quarter" idx="5"/>
          </p:nvPr>
        </p:nvSpPr>
        <p:spPr>
          <a:noFill/>
        </p:spPr>
        <p:txBody>
          <a:bodyPr/>
          <a:lstStyle>
            <a:lvl1pPr defTabSz="908050">
              <a:spcBef>
                <a:spcPct val="30000"/>
              </a:spcBef>
              <a:defRPr sz="1200">
                <a:solidFill>
                  <a:schemeClr val="tx1"/>
                </a:solidFill>
                <a:latin typeface="Arial" panose="020B0604020202020204" pitchFamily="34" charset="0"/>
              </a:defRPr>
            </a:lvl1pPr>
            <a:lvl2pPr marL="742950" indent="-285750" defTabSz="908050">
              <a:spcBef>
                <a:spcPct val="30000"/>
              </a:spcBef>
              <a:defRPr sz="1200">
                <a:solidFill>
                  <a:schemeClr val="tx1"/>
                </a:solidFill>
                <a:latin typeface="Arial" panose="020B0604020202020204" pitchFamily="34" charset="0"/>
              </a:defRPr>
            </a:lvl2pPr>
            <a:lvl3pPr marL="1143000" indent="-228600" defTabSz="908050">
              <a:spcBef>
                <a:spcPct val="30000"/>
              </a:spcBef>
              <a:defRPr sz="1200">
                <a:solidFill>
                  <a:schemeClr val="tx1"/>
                </a:solidFill>
                <a:latin typeface="Arial" panose="020B0604020202020204" pitchFamily="34" charset="0"/>
              </a:defRPr>
            </a:lvl3pPr>
            <a:lvl4pPr marL="1600200" indent="-228600" defTabSz="908050">
              <a:spcBef>
                <a:spcPct val="30000"/>
              </a:spcBef>
              <a:defRPr sz="1200">
                <a:solidFill>
                  <a:schemeClr val="tx1"/>
                </a:solidFill>
                <a:latin typeface="Arial" panose="020B0604020202020204" pitchFamily="34" charset="0"/>
              </a:defRPr>
            </a:lvl4pPr>
            <a:lvl5pPr marL="2057400" indent="-228600" defTabSz="908050">
              <a:spcBef>
                <a:spcPct val="30000"/>
              </a:spcBef>
              <a:defRPr sz="12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F93CC9-1375-4AFC-BB2B-8314FB3BCA3F}" type="slidenum">
              <a:rPr lang="en-GB" altLang="en-US" smtClean="0"/>
              <a:pPr>
                <a:spcBef>
                  <a:spcPct val="0"/>
                </a:spcBef>
              </a:pPr>
              <a:t>9</a:t>
            </a:fld>
            <a:endParaRPr lang="en-GB" altLang="en-US"/>
          </a:p>
        </p:txBody>
      </p:sp>
    </p:spTree>
    <p:extLst>
      <p:ext uri="{BB962C8B-B14F-4D97-AF65-F5344CB8AC3E}">
        <p14:creationId xmlns:p14="http://schemas.microsoft.com/office/powerpoint/2010/main" val="291328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E07FF8-1105-423E-BB12-831A9DDE131F}"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ED962-A45E-4E4A-A388-9AA1D093FAE9}"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5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07FF8-1105-423E-BB12-831A9DDE131F}"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348638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07FF8-1105-423E-BB12-831A9DDE131F}"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32793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07FF8-1105-423E-BB12-831A9DDE131F}"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119324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07FF8-1105-423E-BB12-831A9DDE131F}"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ED962-A45E-4E4A-A388-9AA1D093FAE9}"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14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E07FF8-1105-423E-BB12-831A9DDE131F}"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3876331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E07FF8-1105-423E-BB12-831A9DDE131F}"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233983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E07FF8-1105-423E-BB12-831A9DDE131F}"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112603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E07FF8-1105-423E-BB12-831A9DDE131F}" type="datetimeFigureOut">
              <a:rPr lang="en-GB" smtClean="0"/>
              <a:t>11/09/2019</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178060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E07FF8-1105-423E-BB12-831A9DDE131F}" type="datetimeFigureOut">
              <a:rPr lang="en-GB" smtClean="0"/>
              <a:t>11/09/2019</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4ED962-A45E-4E4A-A388-9AA1D093FAE9}" type="slidenum">
              <a:rPr lang="en-GB" smtClean="0"/>
              <a:t>‹#›</a:t>
            </a:fld>
            <a:endParaRPr lang="en-GB"/>
          </a:p>
        </p:txBody>
      </p:sp>
    </p:spTree>
    <p:extLst>
      <p:ext uri="{BB962C8B-B14F-4D97-AF65-F5344CB8AC3E}">
        <p14:creationId xmlns:p14="http://schemas.microsoft.com/office/powerpoint/2010/main" val="335955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E07FF8-1105-423E-BB12-831A9DDE131F}"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ED962-A45E-4E4A-A388-9AA1D093FAE9}" type="slidenum">
              <a:rPr lang="en-GB" smtClean="0"/>
              <a:t>‹#›</a:t>
            </a:fld>
            <a:endParaRPr lang="en-GB"/>
          </a:p>
        </p:txBody>
      </p:sp>
    </p:spTree>
    <p:extLst>
      <p:ext uri="{BB962C8B-B14F-4D97-AF65-F5344CB8AC3E}">
        <p14:creationId xmlns:p14="http://schemas.microsoft.com/office/powerpoint/2010/main" val="340596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E07FF8-1105-423E-BB12-831A9DDE131F}" type="datetimeFigureOut">
              <a:rPr lang="en-GB" smtClean="0"/>
              <a:t>11/09/2019</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4ED962-A45E-4E4A-A388-9AA1D093FAE9}"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3120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F461F213-10EA-4CF3-A32B-607D007710EB}"/>
              </a:ext>
            </a:extLst>
          </p:cNvPr>
          <p:cNvSpPr>
            <a:spLocks noGrp="1" noChangeArrowheads="1"/>
          </p:cNvSpPr>
          <p:nvPr>
            <p:ph type="ctrTitle"/>
          </p:nvPr>
        </p:nvSpPr>
        <p:spPr>
          <a:xfrm>
            <a:off x="1327150" y="1863725"/>
            <a:ext cx="10213975" cy="1858962"/>
          </a:xfrm>
        </p:spPr>
        <p:txBody>
          <a:bodyPr>
            <a:noAutofit/>
          </a:bodyPr>
          <a:lstStyle/>
          <a:p>
            <a:pPr eaLnBrk="1" hangingPunct="1"/>
            <a:r>
              <a:rPr lang="en-GB" altLang="en-US" sz="6600" b="1" dirty="0"/>
              <a:t>What does inclusion mean in East Renfrewshire</a:t>
            </a:r>
            <a:r>
              <a:rPr lang="en-GB" altLang="en-US" sz="6600" dirty="0"/>
              <a:t>?</a:t>
            </a:r>
          </a:p>
        </p:txBody>
      </p:sp>
      <p:sp>
        <p:nvSpPr>
          <p:cNvPr id="17411" name="Rectangle 5">
            <a:extLst>
              <a:ext uri="{FF2B5EF4-FFF2-40B4-BE49-F238E27FC236}">
                <a16:creationId xmlns:a16="http://schemas.microsoft.com/office/drawing/2014/main" xmlns="" id="{F1262C19-9045-479A-A68A-7188B24CAF7B}"/>
              </a:ext>
            </a:extLst>
          </p:cNvPr>
          <p:cNvSpPr>
            <a:spLocks noChangeArrowheads="1"/>
          </p:cNvSpPr>
          <p:nvPr/>
        </p:nvSpPr>
        <p:spPr bwMode="auto">
          <a:xfrm>
            <a:off x="1143000" y="2363788"/>
            <a:ext cx="1841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2900">
              <a:solidFill>
                <a:schemeClr val="tx2"/>
              </a:solidFill>
            </a:endParaRPr>
          </a:p>
        </p:txBody>
      </p:sp>
      <p:graphicFrame>
        <p:nvGraphicFramePr>
          <p:cNvPr id="17412" name="Object 4">
            <a:extLst>
              <a:ext uri="{FF2B5EF4-FFF2-40B4-BE49-F238E27FC236}">
                <a16:creationId xmlns:a16="http://schemas.microsoft.com/office/drawing/2014/main" xmlns="" id="{9BB6B19B-4AF3-4B3D-951B-F9062F7CD49F}"/>
              </a:ext>
            </a:extLst>
          </p:cNvPr>
          <p:cNvGraphicFramePr>
            <a:graphicFrameLocks noChangeAspect="1"/>
          </p:cNvGraphicFramePr>
          <p:nvPr>
            <p:extLst>
              <p:ext uri="{D42A27DB-BD31-4B8C-83A1-F6EECF244321}">
                <p14:modId xmlns:p14="http://schemas.microsoft.com/office/powerpoint/2010/main" val="512351056"/>
              </p:ext>
            </p:extLst>
          </p:nvPr>
        </p:nvGraphicFramePr>
        <p:xfrm>
          <a:off x="9536256" y="4913862"/>
          <a:ext cx="2300287" cy="1322233"/>
        </p:xfrm>
        <a:graphic>
          <a:graphicData uri="http://schemas.openxmlformats.org/presentationml/2006/ole">
            <mc:AlternateContent xmlns:mc="http://schemas.openxmlformats.org/markup-compatibility/2006">
              <mc:Choice xmlns:v="urn:schemas-microsoft-com:vml" Requires="v">
                <p:oleObj spid="_x0000_s1038" name="Picture" r:id="rId4" imgW="749808" imgH="445008" progId="Word.Picture.8">
                  <p:embed/>
                </p:oleObj>
              </mc:Choice>
              <mc:Fallback>
                <p:oleObj name="Picture" r:id="rId4" imgW="749808" imgH="445008" progId="Word.Picture.8">
                  <p:embed/>
                  <p:pic>
                    <p:nvPicPr>
                      <p:cNvPr id="17412" name="Object 4">
                        <a:extLst>
                          <a:ext uri="{FF2B5EF4-FFF2-40B4-BE49-F238E27FC236}">
                            <a16:creationId xmlns:a16="http://schemas.microsoft.com/office/drawing/2014/main" xmlns="" id="{9BB6B19B-4AF3-4B3D-951B-F9062F7CD4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36256" y="4913862"/>
                        <a:ext cx="2300287" cy="1322233"/>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3558DB37-9FEE-48A2-8578-ED04015739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73B8151A-5BDD-4750-BF1E-07722CB413DD}"/>
              </a:ext>
            </a:extLst>
          </p:cNvPr>
          <p:cNvSpPr>
            <a:spLocks noGrp="1"/>
          </p:cNvSpPr>
          <p:nvPr>
            <p:ph idx="1"/>
          </p:nvPr>
        </p:nvSpPr>
        <p:spPr>
          <a:xfrm>
            <a:off x="1082023" y="2204278"/>
            <a:ext cx="10027920" cy="3471467"/>
          </a:xfrm>
        </p:spPr>
        <p:txBody>
          <a:bodyPr>
            <a:normAutofit/>
          </a:bodyPr>
          <a:lstStyle/>
          <a:p>
            <a:r>
              <a:rPr lang="en-GB" sz="4000" b="1" dirty="0">
                <a:latin typeface="+mj-lt"/>
              </a:rPr>
              <a:t>Present, Participating, Achieving and Supported</a:t>
            </a:r>
          </a:p>
          <a:p>
            <a:endParaRPr lang="en-GB" dirty="0"/>
          </a:p>
        </p:txBody>
      </p:sp>
      <p:sp>
        <p:nvSpPr>
          <p:cNvPr id="15" name="Rectangle 9">
            <a:extLst>
              <a:ext uri="{FF2B5EF4-FFF2-40B4-BE49-F238E27FC236}">
                <a16:creationId xmlns:a16="http://schemas.microsoft.com/office/drawing/2014/main" xmlns="" id="{5F7FCCA6-00E2-4F74-A105-0D769872F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DAAFAFED-B925-4DFC-B1F3-8ECDA771DA8F}"/>
              </a:ext>
            </a:extLst>
          </p:cNvPr>
          <p:cNvSpPr>
            <a:spLocks noGrp="1"/>
          </p:cNvSpPr>
          <p:nvPr>
            <p:ph type="title"/>
          </p:nvPr>
        </p:nvSpPr>
        <p:spPr>
          <a:xfrm>
            <a:off x="1066800" y="5252936"/>
            <a:ext cx="10058400" cy="1028715"/>
          </a:xfrm>
        </p:spPr>
        <p:txBody>
          <a:bodyPr anchor="ctr">
            <a:normAutofit/>
          </a:bodyPr>
          <a:lstStyle/>
          <a:p>
            <a:pPr algn="ctr"/>
            <a:r>
              <a:rPr lang="en-GB" sz="4400" b="1" dirty="0">
                <a:solidFill>
                  <a:srgbClr val="FFFFFF"/>
                </a:solidFill>
              </a:rPr>
              <a:t>CLPL Inclusion Programme</a:t>
            </a:r>
          </a:p>
        </p:txBody>
      </p:sp>
      <p:sp>
        <p:nvSpPr>
          <p:cNvPr id="16" name="Rectangle 11">
            <a:extLst>
              <a:ext uri="{FF2B5EF4-FFF2-40B4-BE49-F238E27FC236}">
                <a16:creationId xmlns:a16="http://schemas.microsoft.com/office/drawing/2014/main" xmlns="" id="{5E1ED12F-9F06-4B37-87B7-F98F52937F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1" name="Object 4">
            <a:extLst>
              <a:ext uri="{FF2B5EF4-FFF2-40B4-BE49-F238E27FC236}">
                <a16:creationId xmlns:a16="http://schemas.microsoft.com/office/drawing/2014/main" xmlns="" id="{9A63560C-BBCE-4727-BFB4-6201B180C88B}"/>
              </a:ext>
            </a:extLst>
          </p:cNvPr>
          <p:cNvGraphicFramePr>
            <a:graphicFrameLocks noChangeAspect="1"/>
          </p:cNvGraphicFramePr>
          <p:nvPr>
            <p:extLst>
              <p:ext uri="{D42A27DB-BD31-4B8C-83A1-F6EECF244321}">
                <p14:modId xmlns:p14="http://schemas.microsoft.com/office/powerpoint/2010/main" val="2891977461"/>
              </p:ext>
            </p:extLst>
          </p:nvPr>
        </p:nvGraphicFramePr>
        <p:xfrm>
          <a:off x="9352395" y="2903537"/>
          <a:ext cx="2300287" cy="1322233"/>
        </p:xfrm>
        <a:graphic>
          <a:graphicData uri="http://schemas.openxmlformats.org/presentationml/2006/ole">
            <mc:AlternateContent xmlns:mc="http://schemas.openxmlformats.org/markup-compatibility/2006">
              <mc:Choice xmlns:v="urn:schemas-microsoft-com:vml" Requires="v">
                <p:oleObj spid="_x0000_s9226" name="Picture" r:id="rId4" imgW="749808" imgH="445008" progId="Word.Picture.8">
                  <p:embed/>
                </p:oleObj>
              </mc:Choice>
              <mc:Fallback>
                <p:oleObj name="Picture" r:id="rId4" imgW="749808" imgH="445008" progId="Word.Picture.8">
                  <p:embed/>
                  <p:pic>
                    <p:nvPicPr>
                      <p:cNvPr id="17412" name="Object 4">
                        <a:extLst>
                          <a:ext uri="{FF2B5EF4-FFF2-40B4-BE49-F238E27FC236}">
                            <a16:creationId xmlns:a16="http://schemas.microsoft.com/office/drawing/2014/main" xmlns="" id="{9BB6B19B-4AF3-4B3D-951B-F9062F7CD4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52395" y="2903537"/>
                        <a:ext cx="2300287" cy="132223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64747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79D4143C-7D90-44BF-B04E-9BB9CA3FFECC}"/>
              </a:ext>
            </a:extLst>
          </p:cNvPr>
          <p:cNvSpPr>
            <a:spLocks noGrp="1" noChangeArrowheads="1"/>
          </p:cNvSpPr>
          <p:nvPr>
            <p:ph type="title"/>
          </p:nvPr>
        </p:nvSpPr>
        <p:spPr bwMode="auto">
          <a:xfrm>
            <a:off x="1097280" y="286603"/>
            <a:ext cx="10058400" cy="145075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rmAutofit/>
          </a:bodyPr>
          <a:lstStyle/>
          <a:p>
            <a:pPr eaLnBrk="1" hangingPunct="1"/>
            <a:r>
              <a:rPr lang="en-GB" altLang="en-US" b="1" dirty="0"/>
              <a:t>CLPL Inclusion Programme</a:t>
            </a:r>
          </a:p>
        </p:txBody>
      </p:sp>
      <p:graphicFrame>
        <p:nvGraphicFramePr>
          <p:cNvPr id="7" name="Content Placeholder 2">
            <a:extLst>
              <a:ext uri="{FF2B5EF4-FFF2-40B4-BE49-F238E27FC236}">
                <a16:creationId xmlns:a16="http://schemas.microsoft.com/office/drawing/2014/main" xmlns="" id="{A635AFBC-C0BB-44A2-8A44-FCBF27A0B57B}"/>
              </a:ext>
            </a:extLst>
          </p:cNvPr>
          <p:cNvGraphicFramePr>
            <a:graphicFrameLocks noGrp="1"/>
          </p:cNvGraphicFramePr>
          <p:nvPr>
            <p:ph idx="1"/>
            <p:extLst>
              <p:ext uri="{D42A27DB-BD31-4B8C-83A1-F6EECF244321}">
                <p14:modId xmlns:p14="http://schemas.microsoft.com/office/powerpoint/2010/main" val="374906546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xmlns="" id="{9D167AE8-A26B-4935-98C6-EC6A53A92827}"/>
              </a:ext>
            </a:extLst>
          </p:cNvPr>
          <p:cNvPicPr>
            <a:picLocks noChangeAspect="1"/>
          </p:cNvPicPr>
          <p:nvPr/>
        </p:nvPicPr>
        <p:blipFill>
          <a:blip r:embed="rId8"/>
          <a:stretch>
            <a:fillRect/>
          </a:stretch>
        </p:blipFill>
        <p:spPr>
          <a:xfrm>
            <a:off x="10271760" y="5220671"/>
            <a:ext cx="1821039" cy="1043970"/>
          </a:xfrm>
          <a:prstGeom prst="rect">
            <a:avLst/>
          </a:prstGeom>
        </p:spPr>
      </p:pic>
    </p:spTree>
    <p:extLst>
      <p:ext uri="{BB962C8B-B14F-4D97-AF65-F5344CB8AC3E}">
        <p14:creationId xmlns:p14="http://schemas.microsoft.com/office/powerpoint/2010/main" val="25877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xmlns="" id="{F240A2FC-E2C3-458D-96B4-5DF9028D93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Rectangle 137">
            <a:extLst>
              <a:ext uri="{FF2B5EF4-FFF2-40B4-BE49-F238E27FC236}">
                <a16:creationId xmlns:a16="http://schemas.microsoft.com/office/drawing/2014/main" xmlns="" id="{5F097929-F3D6-4D1F-8AFC-CF348171A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0" name="Straight Connector 139">
            <a:extLst>
              <a:ext uri="{FF2B5EF4-FFF2-40B4-BE49-F238E27FC236}">
                <a16:creationId xmlns:a16="http://schemas.microsoft.com/office/drawing/2014/main" xmlns="" id="{43074C91-9045-414B-B5F9-567DAE3EE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2" name="Rectangle 141">
            <a:extLst>
              <a:ext uri="{FF2B5EF4-FFF2-40B4-BE49-F238E27FC236}">
                <a16:creationId xmlns:a16="http://schemas.microsoft.com/office/drawing/2014/main" xmlns="" id="{34461041-8413-4023-ABA7-9E499B0AD9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8" name="Rectangle 2">
            <a:extLst>
              <a:ext uri="{FF2B5EF4-FFF2-40B4-BE49-F238E27FC236}">
                <a16:creationId xmlns:a16="http://schemas.microsoft.com/office/drawing/2014/main" xmlns="" id="{7888DC4D-65C3-4DDC-8D62-4401DE57D154}"/>
              </a:ext>
            </a:extLst>
          </p:cNvPr>
          <p:cNvSpPr>
            <a:spLocks noGrp="1" noChangeArrowheads="1"/>
          </p:cNvSpPr>
          <p:nvPr>
            <p:ph type="title"/>
          </p:nvPr>
        </p:nvSpPr>
        <p:spPr bwMode="auto">
          <a:xfrm>
            <a:off x="1350010" y="0"/>
            <a:ext cx="10909073" cy="105765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b" anchorCtr="0" compatLnSpc="1">
            <a:prstTxWarp prst="textNoShape">
              <a:avLst/>
            </a:prstTxWarp>
            <a:normAutofit/>
          </a:bodyPr>
          <a:lstStyle/>
          <a:p>
            <a:r>
              <a:rPr lang="en-US" altLang="en-US" dirty="0">
                <a:solidFill>
                  <a:schemeClr val="tx1">
                    <a:lumMod val="85000"/>
                    <a:lumOff val="15000"/>
                  </a:schemeClr>
                </a:solidFill>
              </a:rPr>
              <a:t>CLPL Inclusion Programme</a:t>
            </a:r>
          </a:p>
        </p:txBody>
      </p:sp>
      <p:cxnSp>
        <p:nvCxnSpPr>
          <p:cNvPr id="144" name="Straight Connector 143">
            <a:extLst>
              <a:ext uri="{FF2B5EF4-FFF2-40B4-BE49-F238E27FC236}">
                <a16:creationId xmlns:a16="http://schemas.microsoft.com/office/drawing/2014/main" xmlns="" id="{F05BCF04-4702-43D0-BE8F-DBF6C2F6513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xmlns="" id="{D841E764-4629-49E0-994A-6F92FEFB9B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Rectangle 147">
            <a:extLst>
              <a:ext uri="{FF2B5EF4-FFF2-40B4-BE49-F238E27FC236}">
                <a16:creationId xmlns:a16="http://schemas.microsoft.com/office/drawing/2014/main" xmlns="" id="{95635077-9890-4CC8-9792-28743EBFE0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939" name="Rectangle 5">
            <a:extLst>
              <a:ext uri="{FF2B5EF4-FFF2-40B4-BE49-F238E27FC236}">
                <a16:creationId xmlns:a16="http://schemas.microsoft.com/office/drawing/2014/main" xmlns="" id="{B01AF5A1-D574-407E-8650-EC4067F419BA}"/>
              </a:ext>
            </a:extLst>
          </p:cNvPr>
          <p:cNvSpPr>
            <a:spLocks noChangeArrowheads="1"/>
          </p:cNvSpPr>
          <p:nvPr/>
        </p:nvSpPr>
        <p:spPr bwMode="auto">
          <a:xfrm>
            <a:off x="1143000" y="2363788"/>
            <a:ext cx="1841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sz="2900">
              <a:solidFill>
                <a:schemeClr val="tx2"/>
              </a:solidFill>
            </a:endParaRPr>
          </a:p>
        </p:txBody>
      </p:sp>
      <p:graphicFrame>
        <p:nvGraphicFramePr>
          <p:cNvPr id="6" name="Content Placeholder 5">
            <a:extLst>
              <a:ext uri="{FF2B5EF4-FFF2-40B4-BE49-F238E27FC236}">
                <a16:creationId xmlns:a16="http://schemas.microsoft.com/office/drawing/2014/main" xmlns="" id="{C4C2BE0A-6CD1-4758-BBDD-A3833F1A32AA}"/>
              </a:ext>
            </a:extLst>
          </p:cNvPr>
          <p:cNvGraphicFramePr>
            <a:graphicFrameLocks noGrp="1"/>
          </p:cNvGraphicFramePr>
          <p:nvPr>
            <p:ph idx="1"/>
            <p:extLst>
              <p:ext uri="{D42A27DB-BD31-4B8C-83A1-F6EECF244321}">
                <p14:modId xmlns:p14="http://schemas.microsoft.com/office/powerpoint/2010/main" val="255291486"/>
              </p:ext>
            </p:extLst>
          </p:nvPr>
        </p:nvGraphicFramePr>
        <p:xfrm>
          <a:off x="955314" y="985531"/>
          <a:ext cx="10281372" cy="5467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F4674-CFCE-4DBB-B450-80C4B351B5F0}"/>
              </a:ext>
            </a:extLst>
          </p:cNvPr>
          <p:cNvSpPr>
            <a:spLocks noGrp="1"/>
          </p:cNvSpPr>
          <p:nvPr>
            <p:ph type="title"/>
          </p:nvPr>
        </p:nvSpPr>
        <p:spPr>
          <a:xfrm>
            <a:off x="1066800" y="961306"/>
            <a:ext cx="10058400" cy="729397"/>
          </a:xfrm>
        </p:spPr>
        <p:txBody>
          <a:bodyPr/>
          <a:lstStyle/>
          <a:p>
            <a:r>
              <a:rPr lang="en-GB" b="1" dirty="0"/>
              <a:t>Principal Training Programmes</a:t>
            </a:r>
          </a:p>
        </p:txBody>
      </p:sp>
      <p:sp>
        <p:nvSpPr>
          <p:cNvPr id="5" name="Rectangle 4">
            <a:extLst>
              <a:ext uri="{FF2B5EF4-FFF2-40B4-BE49-F238E27FC236}">
                <a16:creationId xmlns:a16="http://schemas.microsoft.com/office/drawing/2014/main" xmlns="" id="{E671CBA8-3FBD-468D-B03E-38F87EE7226B}"/>
              </a:ext>
            </a:extLst>
          </p:cNvPr>
          <p:cNvSpPr/>
          <p:nvPr/>
        </p:nvSpPr>
        <p:spPr>
          <a:xfrm>
            <a:off x="1358282" y="2228671"/>
            <a:ext cx="9858357" cy="3416320"/>
          </a:xfrm>
          <a:prstGeom prst="rect">
            <a:avLst/>
          </a:prstGeom>
        </p:spPr>
        <p:txBody>
          <a:bodyPr wrap="square">
            <a:spAutoFit/>
          </a:bodyPr>
          <a:lstStyle/>
          <a:p>
            <a:pPr marL="571500" indent="-571500">
              <a:buFont typeface="Arial" panose="020B0604020202020204" pitchFamily="34" charset="0"/>
              <a:buChar char="•"/>
            </a:pPr>
            <a:r>
              <a:rPr lang="en-GB" sz="3600" b="1" i="1" dirty="0">
                <a:latin typeface="+mj-lt"/>
              </a:rPr>
              <a:t>Understanding and supporting pupils with ASD</a:t>
            </a:r>
          </a:p>
          <a:p>
            <a:pPr marL="571500" indent="-571500">
              <a:buFont typeface="Arial" panose="020B0604020202020204" pitchFamily="34" charset="0"/>
              <a:buChar char="•"/>
            </a:pPr>
            <a:endParaRPr lang="en-GB" sz="3600" dirty="0">
              <a:latin typeface="+mj-lt"/>
            </a:endParaRPr>
          </a:p>
          <a:p>
            <a:pPr marL="571500" indent="-571500">
              <a:buFont typeface="Arial" panose="020B0604020202020204" pitchFamily="34" charset="0"/>
              <a:buChar char="•"/>
            </a:pPr>
            <a:r>
              <a:rPr lang="en-GB" sz="3600" b="1" i="1" dirty="0">
                <a:latin typeface="+mj-lt"/>
              </a:rPr>
              <a:t>Promoting Resilience and Emotional Wellbeing in Primary Schools: building capacity amongst staff</a:t>
            </a:r>
          </a:p>
          <a:p>
            <a:pPr marL="571500" indent="-571500">
              <a:buFont typeface="Arial" panose="020B0604020202020204" pitchFamily="34" charset="0"/>
              <a:buChar char="•"/>
            </a:pPr>
            <a:endParaRPr lang="en-GB" sz="3600" dirty="0">
              <a:latin typeface="+mj-lt"/>
            </a:endParaRPr>
          </a:p>
          <a:p>
            <a:pPr marL="571500" indent="-571500">
              <a:buFont typeface="Arial" panose="020B0604020202020204" pitchFamily="34" charset="0"/>
              <a:buChar char="•"/>
            </a:pPr>
            <a:r>
              <a:rPr lang="en-GB" sz="3600" b="1" i="1" dirty="0">
                <a:latin typeface="+mj-lt"/>
              </a:rPr>
              <a:t>The Compassionate and Connected Community</a:t>
            </a:r>
          </a:p>
        </p:txBody>
      </p:sp>
      <p:pic>
        <p:nvPicPr>
          <p:cNvPr id="6" name="Picture 5">
            <a:extLst>
              <a:ext uri="{FF2B5EF4-FFF2-40B4-BE49-F238E27FC236}">
                <a16:creationId xmlns:a16="http://schemas.microsoft.com/office/drawing/2014/main" xmlns="" id="{E648FCBD-7BB6-4BF2-B7AD-636CF34BE211}"/>
              </a:ext>
            </a:extLst>
          </p:cNvPr>
          <p:cNvPicPr>
            <a:picLocks noChangeAspect="1"/>
          </p:cNvPicPr>
          <p:nvPr/>
        </p:nvPicPr>
        <p:blipFill>
          <a:blip r:embed="rId3"/>
          <a:stretch>
            <a:fillRect/>
          </a:stretch>
        </p:blipFill>
        <p:spPr>
          <a:xfrm>
            <a:off x="10341154" y="5179159"/>
            <a:ext cx="1750969" cy="1003800"/>
          </a:xfrm>
          <a:prstGeom prst="rect">
            <a:avLst/>
          </a:prstGeom>
        </p:spPr>
      </p:pic>
    </p:spTree>
    <p:extLst>
      <p:ext uri="{BB962C8B-B14F-4D97-AF65-F5344CB8AC3E}">
        <p14:creationId xmlns:p14="http://schemas.microsoft.com/office/powerpoint/2010/main" val="854783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xmlns="" id="{5936A6E9-8EEB-49CA-93CB-1DA04884646B}"/>
              </a:ext>
            </a:extLst>
          </p:cNvPr>
          <p:cNvSpPr>
            <a:spLocks noGrp="1" noChangeArrowheads="1"/>
          </p:cNvSpPr>
          <p:nvPr>
            <p:ph type="title"/>
          </p:nvPr>
        </p:nvSpPr>
        <p:spPr bwMode="auto">
          <a:xfrm>
            <a:off x="1444566" y="243203"/>
            <a:ext cx="10058400" cy="14507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n-GB" altLang="en-US" b="1" dirty="0"/>
              <a:t>Model of Training</a:t>
            </a:r>
          </a:p>
        </p:txBody>
      </p:sp>
      <p:graphicFrame>
        <p:nvGraphicFramePr>
          <p:cNvPr id="9" name="Content Placeholder 8">
            <a:extLst>
              <a:ext uri="{FF2B5EF4-FFF2-40B4-BE49-F238E27FC236}">
                <a16:creationId xmlns:a16="http://schemas.microsoft.com/office/drawing/2014/main" xmlns="" id="{393BE11C-D4FC-4F0B-BC7B-562827A8C78A}"/>
              </a:ext>
            </a:extLst>
          </p:cNvPr>
          <p:cNvGraphicFramePr>
            <a:graphicFrameLocks noGrp="1"/>
          </p:cNvGraphicFramePr>
          <p:nvPr>
            <p:ph idx="1"/>
            <p:extLst>
              <p:ext uri="{D42A27DB-BD31-4B8C-83A1-F6EECF244321}">
                <p14:modId xmlns:p14="http://schemas.microsoft.com/office/powerpoint/2010/main" val="2604504533"/>
              </p:ext>
            </p:extLst>
          </p:nvPr>
        </p:nvGraphicFramePr>
        <p:xfrm>
          <a:off x="1233746" y="680878"/>
          <a:ext cx="10269220" cy="5496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987" name="Rectangle 5">
            <a:extLst>
              <a:ext uri="{FF2B5EF4-FFF2-40B4-BE49-F238E27FC236}">
                <a16:creationId xmlns:a16="http://schemas.microsoft.com/office/drawing/2014/main" xmlns="" id="{AF0E924C-1201-4D08-B5C0-563ADD3D415A}"/>
              </a:ext>
            </a:extLst>
          </p:cNvPr>
          <p:cNvSpPr>
            <a:spLocks noChangeArrowheads="1"/>
          </p:cNvSpPr>
          <p:nvPr/>
        </p:nvSpPr>
        <p:spPr bwMode="auto">
          <a:xfrm>
            <a:off x="1143000" y="2363788"/>
            <a:ext cx="1841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sz="2900">
              <a:solidFill>
                <a:schemeClr val="tx2"/>
              </a:solidFill>
            </a:endParaRPr>
          </a:p>
        </p:txBody>
      </p:sp>
      <p:sp>
        <p:nvSpPr>
          <p:cNvPr id="10" name="Left-Right Arrow 9">
            <a:extLst>
              <a:ext uri="{FF2B5EF4-FFF2-40B4-BE49-F238E27FC236}">
                <a16:creationId xmlns:a16="http://schemas.microsoft.com/office/drawing/2014/main" xmlns="" id="{844C8903-0139-4C84-B2B2-91E08AAF3107}"/>
              </a:ext>
            </a:extLst>
          </p:cNvPr>
          <p:cNvSpPr/>
          <p:nvPr/>
        </p:nvSpPr>
        <p:spPr>
          <a:xfrm rot="3730993">
            <a:off x="6023018" y="3172540"/>
            <a:ext cx="4711700" cy="874320"/>
          </a:xfrm>
          <a:prstGeom prst="leftRightArrow">
            <a:avLst/>
          </a:prstGeom>
          <a:solidFill>
            <a:schemeClr val="accent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10000"/>
              </a:lnSpc>
              <a:spcAft>
                <a:spcPts val="600"/>
              </a:spcAft>
              <a:defRPr/>
            </a:pPr>
            <a:r>
              <a:rPr lang="en-GB" sz="1600" dirty="0">
                <a:latin typeface="Calibri Light" panose="020F0302020204030204" pitchFamily="34" charset="0"/>
                <a:ea typeface="Times New Roman" panose="02020603050405020304" pitchFamily="18" charset="0"/>
                <a:cs typeface="Times New Roman" panose="02020603050405020304" pitchFamily="18" charset="0"/>
              </a:rPr>
              <a:t>Implementation to Practice </a:t>
            </a:r>
            <a:endParaRPr lang="en-GB" sz="1050" dirty="0">
              <a:ea typeface="Times New Roman" panose="02020603050405020304" pitchFamily="18" charset="0"/>
              <a:cs typeface="Times New Roman" panose="02020603050405020304" pitchFamily="18" charset="0"/>
            </a:endParaRPr>
          </a:p>
        </p:txBody>
      </p:sp>
      <p:sp>
        <p:nvSpPr>
          <p:cNvPr id="11" name="Left-Right Arrow 10">
            <a:extLst>
              <a:ext uri="{FF2B5EF4-FFF2-40B4-BE49-F238E27FC236}">
                <a16:creationId xmlns:a16="http://schemas.microsoft.com/office/drawing/2014/main" xmlns="" id="{9C17690F-21F2-4170-9D76-346F0796AB65}"/>
              </a:ext>
            </a:extLst>
          </p:cNvPr>
          <p:cNvSpPr/>
          <p:nvPr/>
        </p:nvSpPr>
        <p:spPr>
          <a:xfrm rot="17935086">
            <a:off x="1542213" y="3192930"/>
            <a:ext cx="4711700" cy="855203"/>
          </a:xfrm>
          <a:prstGeom prst="leftRightArrow">
            <a:avLst/>
          </a:prstGeom>
          <a:solidFill>
            <a:schemeClr val="accent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10000"/>
              </a:lnSpc>
              <a:spcAft>
                <a:spcPts val="600"/>
              </a:spcAft>
              <a:defRPr/>
            </a:pPr>
            <a:r>
              <a:rPr lang="en-GB" sz="1600" dirty="0">
                <a:latin typeface="Calibri Light" panose="020F0302020204030204" pitchFamily="34" charset="0"/>
                <a:ea typeface="Times New Roman" panose="02020603050405020304" pitchFamily="18" charset="0"/>
                <a:cs typeface="Times New Roman" panose="02020603050405020304" pitchFamily="18" charset="0"/>
              </a:rPr>
              <a:t>Practitioner Enquiry</a:t>
            </a:r>
            <a:endParaRPr lang="en-GB" sz="1050" dirty="0">
              <a:ea typeface="Times New Roman" panose="02020603050405020304" pitchFamily="18" charset="0"/>
              <a:cs typeface="Times New Roman" panose="02020603050405020304" pitchFamily="18" charset="0"/>
            </a:endParaRPr>
          </a:p>
        </p:txBody>
      </p:sp>
      <p:sp>
        <p:nvSpPr>
          <p:cNvPr id="12" name="Left-Right Arrow 11">
            <a:extLst>
              <a:ext uri="{FF2B5EF4-FFF2-40B4-BE49-F238E27FC236}">
                <a16:creationId xmlns:a16="http://schemas.microsoft.com/office/drawing/2014/main" xmlns="" id="{1231328D-B8DA-4857-B19C-14BFE4333CB0}"/>
              </a:ext>
            </a:extLst>
          </p:cNvPr>
          <p:cNvSpPr/>
          <p:nvPr/>
        </p:nvSpPr>
        <p:spPr>
          <a:xfrm>
            <a:off x="3833831" y="5897319"/>
            <a:ext cx="4711700" cy="825104"/>
          </a:xfrm>
          <a:prstGeom prst="leftRightArrow">
            <a:avLst/>
          </a:prstGeom>
          <a:solidFill>
            <a:schemeClr val="accent2"/>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a:lnSpc>
                <a:spcPct val="110000"/>
              </a:lnSpc>
              <a:spcAft>
                <a:spcPts val="600"/>
              </a:spcAft>
              <a:defRPr/>
            </a:pPr>
            <a:r>
              <a:rPr lang="en-GB" sz="1600" dirty="0">
                <a:solidFill>
                  <a:srgbClr val="FFFFFF"/>
                </a:solidFill>
                <a:latin typeface="Calibri Light" panose="020F0302020204030204" pitchFamily="34" charset="0"/>
                <a:ea typeface="Times New Roman" panose="02020603050405020304" pitchFamily="18" charset="0"/>
                <a:cs typeface="Times New Roman" panose="02020603050405020304" pitchFamily="18" charset="0"/>
              </a:rPr>
              <a:t>Knowledge and Skills </a:t>
            </a:r>
            <a:endParaRPr lang="en-GB" sz="105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xmlns="" id="{D6DB5B3A-1D02-424F-9D04-70276DFBFAB2}"/>
              </a:ext>
            </a:extLst>
          </p:cNvPr>
          <p:cNvPicPr>
            <a:picLocks noChangeAspect="1"/>
          </p:cNvPicPr>
          <p:nvPr/>
        </p:nvPicPr>
        <p:blipFill>
          <a:blip r:embed="rId8"/>
          <a:stretch>
            <a:fillRect/>
          </a:stretch>
        </p:blipFill>
        <p:spPr>
          <a:xfrm>
            <a:off x="10196475" y="5120763"/>
            <a:ext cx="1995525" cy="1144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20FE4A5B-ECB4-4ED4-A6E7-B54AD4002D3A}"/>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endParaRPr lang="en-US" altLang="en-US"/>
          </a:p>
        </p:txBody>
      </p:sp>
      <p:graphicFrame>
        <p:nvGraphicFramePr>
          <p:cNvPr id="5" name="Content Placeholder 4">
            <a:extLst>
              <a:ext uri="{FF2B5EF4-FFF2-40B4-BE49-F238E27FC236}">
                <a16:creationId xmlns:a16="http://schemas.microsoft.com/office/drawing/2014/main" xmlns="" id="{DB5CD4E1-750B-40BE-989A-B28A3114A1C7}"/>
              </a:ext>
            </a:extLst>
          </p:cNvPr>
          <p:cNvGraphicFramePr>
            <a:graphicFrameLocks noGrp="1"/>
          </p:cNvGraphicFramePr>
          <p:nvPr>
            <p:ph idx="1"/>
            <p:extLst>
              <p:ext uri="{D42A27DB-BD31-4B8C-83A1-F6EECF244321}">
                <p14:modId xmlns:p14="http://schemas.microsoft.com/office/powerpoint/2010/main" val="2071375961"/>
              </p:ext>
            </p:extLst>
          </p:nvPr>
        </p:nvGraphicFramePr>
        <p:xfrm>
          <a:off x="0" y="1"/>
          <a:ext cx="12192001" cy="6858000"/>
        </p:xfrm>
        <a:graphic>
          <a:graphicData uri="http://schemas.openxmlformats.org/drawingml/2006/table">
            <a:tbl>
              <a:tblPr firstRow="1" firstCol="1" bandRow="1">
                <a:tableStyleId>{5C22544A-7EE6-4342-B048-85BDC9FD1C3A}</a:tableStyleId>
              </a:tblPr>
              <a:tblGrid>
                <a:gridCol w="1663670">
                  <a:extLst>
                    <a:ext uri="{9D8B030D-6E8A-4147-A177-3AD203B41FA5}">
                      <a16:colId xmlns:a16="http://schemas.microsoft.com/office/drawing/2014/main" xmlns="" val="20000"/>
                    </a:ext>
                  </a:extLst>
                </a:gridCol>
                <a:gridCol w="1786345">
                  <a:extLst>
                    <a:ext uri="{9D8B030D-6E8A-4147-A177-3AD203B41FA5}">
                      <a16:colId xmlns:a16="http://schemas.microsoft.com/office/drawing/2014/main" xmlns="" val="20001"/>
                    </a:ext>
                  </a:extLst>
                </a:gridCol>
                <a:gridCol w="1191456">
                  <a:extLst>
                    <a:ext uri="{9D8B030D-6E8A-4147-A177-3AD203B41FA5}">
                      <a16:colId xmlns:a16="http://schemas.microsoft.com/office/drawing/2014/main" xmlns="" val="20002"/>
                    </a:ext>
                  </a:extLst>
                </a:gridCol>
                <a:gridCol w="1197227">
                  <a:extLst>
                    <a:ext uri="{9D8B030D-6E8A-4147-A177-3AD203B41FA5}">
                      <a16:colId xmlns:a16="http://schemas.microsoft.com/office/drawing/2014/main" xmlns="" val="20003"/>
                    </a:ext>
                  </a:extLst>
                </a:gridCol>
                <a:gridCol w="1779733">
                  <a:extLst>
                    <a:ext uri="{9D8B030D-6E8A-4147-A177-3AD203B41FA5}">
                      <a16:colId xmlns:a16="http://schemas.microsoft.com/office/drawing/2014/main" xmlns="" val="20004"/>
                    </a:ext>
                  </a:extLst>
                </a:gridCol>
                <a:gridCol w="1020889">
                  <a:extLst>
                    <a:ext uri="{9D8B030D-6E8A-4147-A177-3AD203B41FA5}">
                      <a16:colId xmlns:a16="http://schemas.microsoft.com/office/drawing/2014/main" xmlns="" val="20005"/>
                    </a:ext>
                  </a:extLst>
                </a:gridCol>
                <a:gridCol w="1020889">
                  <a:extLst>
                    <a:ext uri="{9D8B030D-6E8A-4147-A177-3AD203B41FA5}">
                      <a16:colId xmlns:a16="http://schemas.microsoft.com/office/drawing/2014/main" xmlns="" val="20006"/>
                    </a:ext>
                  </a:extLst>
                </a:gridCol>
                <a:gridCol w="1072142">
                  <a:extLst>
                    <a:ext uri="{9D8B030D-6E8A-4147-A177-3AD203B41FA5}">
                      <a16:colId xmlns:a16="http://schemas.microsoft.com/office/drawing/2014/main" xmlns="" val="20007"/>
                    </a:ext>
                  </a:extLst>
                </a:gridCol>
                <a:gridCol w="1459650">
                  <a:extLst>
                    <a:ext uri="{9D8B030D-6E8A-4147-A177-3AD203B41FA5}">
                      <a16:colId xmlns:a16="http://schemas.microsoft.com/office/drawing/2014/main" xmlns="" val="20008"/>
                    </a:ext>
                  </a:extLst>
                </a:gridCol>
              </a:tblGrid>
              <a:tr h="251759">
                <a:tc gridSpan="9">
                  <a:txBody>
                    <a:bodyPr/>
                    <a:lstStyle/>
                    <a:p>
                      <a:pPr algn="ctr">
                        <a:lnSpc>
                          <a:spcPct val="110000"/>
                        </a:lnSpc>
                        <a:spcAft>
                          <a:spcPts val="0"/>
                        </a:spcAft>
                      </a:pPr>
                      <a:r>
                        <a:rPr lang="en-GB" sz="1500" dirty="0">
                          <a:effectLst/>
                        </a:rPr>
                        <a:t>Key Theme 2: Supporting Emotional Wellbeing and Mental Health</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601916">
                <a:tc rowSpan="2">
                  <a:txBody>
                    <a:bodyPr/>
                    <a:lstStyle/>
                    <a:p>
                      <a:pPr algn="ctr">
                        <a:lnSpc>
                          <a:spcPct val="110000"/>
                        </a:lnSpc>
                        <a:spcAft>
                          <a:spcPts val="0"/>
                        </a:spcAft>
                      </a:pPr>
                      <a:r>
                        <a:rPr lang="en-GB" sz="1200" dirty="0">
                          <a:effectLst/>
                        </a:rPr>
                        <a:t>Title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solidFill>
                      <a:schemeClr val="accent2"/>
                    </a:solidFill>
                  </a:tcPr>
                </a:tc>
                <a:tc rowSpan="2">
                  <a:txBody>
                    <a:bodyPr/>
                    <a:lstStyle/>
                    <a:p>
                      <a:pPr algn="ctr">
                        <a:lnSpc>
                          <a:spcPct val="110000"/>
                        </a:lnSpc>
                        <a:spcAft>
                          <a:spcPts val="0"/>
                        </a:spcAft>
                      </a:pPr>
                      <a:r>
                        <a:rPr lang="en-GB" sz="1200" dirty="0">
                          <a:effectLst/>
                        </a:rPr>
                        <a:t>Aims and Outcomes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rowSpan="2">
                  <a:txBody>
                    <a:bodyPr/>
                    <a:lstStyle/>
                    <a:p>
                      <a:pPr algn="ctr">
                        <a:lnSpc>
                          <a:spcPct val="110000"/>
                        </a:lnSpc>
                        <a:spcAft>
                          <a:spcPts val="0"/>
                        </a:spcAft>
                      </a:pPr>
                      <a:r>
                        <a:rPr lang="en-GB" sz="1200" dirty="0">
                          <a:effectLst/>
                        </a:rPr>
                        <a:t>Timescale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rowSpan="2">
                  <a:txBody>
                    <a:bodyPr/>
                    <a:lstStyle/>
                    <a:p>
                      <a:pPr algn="ctr">
                        <a:lnSpc>
                          <a:spcPct val="110000"/>
                        </a:lnSpc>
                        <a:spcAft>
                          <a:spcPts val="0"/>
                        </a:spcAft>
                      </a:pPr>
                      <a:r>
                        <a:rPr lang="en-GB" sz="1200" dirty="0">
                          <a:effectLst/>
                        </a:rPr>
                        <a:t>Facilitators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rowSpan="2">
                  <a:txBody>
                    <a:bodyPr/>
                    <a:lstStyle/>
                    <a:p>
                      <a:pPr algn="ctr">
                        <a:lnSpc>
                          <a:spcPct val="110000"/>
                        </a:lnSpc>
                        <a:spcAft>
                          <a:spcPts val="0"/>
                        </a:spcAft>
                      </a:pPr>
                      <a:r>
                        <a:rPr lang="en-GB" sz="1200" dirty="0">
                          <a:effectLst/>
                        </a:rPr>
                        <a:t>Participants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gridSpan="4">
                  <a:txBody>
                    <a:bodyPr/>
                    <a:lstStyle/>
                    <a:p>
                      <a:pPr algn="ctr">
                        <a:lnSpc>
                          <a:spcPct val="110000"/>
                        </a:lnSpc>
                        <a:spcAft>
                          <a:spcPts val="0"/>
                        </a:spcAft>
                      </a:pPr>
                      <a:r>
                        <a:rPr lang="en-GB" sz="1200" dirty="0">
                          <a:effectLst/>
                        </a:rPr>
                        <a:t>Critical Activities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1"/>
                  </a:ext>
                </a:extLst>
              </a:tr>
              <a:tr h="4323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a:lnSpc>
                          <a:spcPct val="110000"/>
                        </a:lnSpc>
                        <a:spcAft>
                          <a:spcPts val="0"/>
                        </a:spcAft>
                      </a:pPr>
                      <a:endParaRPr lang="en-GB" sz="9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extLst>
                  <a:ext uri="{0D108BD9-81ED-4DB2-BD59-A6C34878D82A}">
                    <a16:rowId xmlns:a16="http://schemas.microsoft.com/office/drawing/2014/main" xmlns="" val="10002"/>
                  </a:ext>
                </a:extLst>
              </a:tr>
              <a:tr h="1763615">
                <a:tc>
                  <a:txBody>
                    <a:bodyPr/>
                    <a:lstStyle/>
                    <a:p>
                      <a:pPr algn="l">
                        <a:lnSpc>
                          <a:spcPct val="110000"/>
                        </a:lnSpc>
                        <a:spcAft>
                          <a:spcPts val="0"/>
                        </a:spcAft>
                      </a:pPr>
                      <a:r>
                        <a:rPr lang="en-GB" sz="1100" dirty="0">
                          <a:effectLst/>
                        </a:rPr>
                        <a:t>Promoting Resilience and Emotional Wellbeing in Primary Schools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solidFill>
                      <a:schemeClr val="accent2"/>
                    </a:solidFill>
                  </a:tcPr>
                </a:tc>
                <a:tc>
                  <a:txBody>
                    <a:bodyPr/>
                    <a:lstStyle/>
                    <a:p>
                      <a:pPr algn="l">
                        <a:lnSpc>
                          <a:spcPct val="110000"/>
                        </a:lnSpc>
                        <a:spcAft>
                          <a:spcPts val="0"/>
                        </a:spcAft>
                      </a:pPr>
                      <a:r>
                        <a:rPr lang="en-GB" sz="1100" dirty="0">
                          <a:effectLst/>
                        </a:rPr>
                        <a:t>Building capacity amongst primary staff to support mental health and wellbeing and deliver group work</a:t>
                      </a:r>
                    </a:p>
                    <a:p>
                      <a:pPr algn="l">
                        <a:lnSpc>
                          <a:spcPct val="110000"/>
                        </a:lnSpc>
                        <a:spcAft>
                          <a:spcPts val="0"/>
                        </a:spcAft>
                      </a:pPr>
                      <a:r>
                        <a:rPr lang="en-GB" sz="1100" dirty="0">
                          <a:effectLst/>
                        </a:rPr>
                        <a:t>*details in Appendix</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Launch at Inclusion Conference</a:t>
                      </a:r>
                    </a:p>
                    <a:p>
                      <a:pPr algn="l">
                        <a:lnSpc>
                          <a:spcPct val="110000"/>
                        </a:lnSpc>
                        <a:spcAft>
                          <a:spcPts val="0"/>
                        </a:spcAft>
                      </a:pPr>
                      <a:r>
                        <a:rPr lang="en-GB" sz="1100" dirty="0">
                          <a:effectLst/>
                        </a:rPr>
                        <a:t>2019-2020</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EPS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a:effectLst/>
                        </a:rPr>
                        <a:t>Primary staff in one cluster</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dirty="0">
                          <a:effectLst/>
                          <a:sym typeface="Wingdings" panose="05000000000000000000" pitchFamily="2" charset="2"/>
                        </a:rPr>
                        <a:t></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dirty="0">
                          <a:effectLst/>
                          <a:sym typeface="Wingdings" panose="05000000000000000000" pitchFamily="2" charset="2"/>
                        </a:rPr>
                        <a:t></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extLst>
                  <a:ext uri="{0D108BD9-81ED-4DB2-BD59-A6C34878D82A}">
                    <a16:rowId xmlns:a16="http://schemas.microsoft.com/office/drawing/2014/main" xmlns="" val="10003"/>
                  </a:ext>
                </a:extLst>
              </a:tr>
              <a:tr h="1636401">
                <a:tc>
                  <a:txBody>
                    <a:bodyPr/>
                    <a:lstStyle/>
                    <a:p>
                      <a:pPr algn="l">
                        <a:lnSpc>
                          <a:spcPct val="110000"/>
                        </a:lnSpc>
                        <a:spcAft>
                          <a:spcPts val="0"/>
                        </a:spcAft>
                      </a:pPr>
                      <a:r>
                        <a:rPr lang="en-GB" sz="1100" dirty="0" err="1">
                          <a:effectLst/>
                        </a:rPr>
                        <a:t>HealthiER</a:t>
                      </a:r>
                      <a:r>
                        <a:rPr lang="en-GB" sz="1100" dirty="0">
                          <a:effectLst/>
                        </a:rPr>
                        <a:t> Minds Framework</a:t>
                      </a:r>
                    </a:p>
                    <a:p>
                      <a:pPr algn="l">
                        <a:lnSpc>
                          <a:spcPct val="110000"/>
                        </a:lnSpc>
                        <a:spcAft>
                          <a:spcPts val="0"/>
                        </a:spcAft>
                      </a:pPr>
                      <a:r>
                        <a:rPr lang="en-GB" sz="1100" dirty="0">
                          <a:effectLst/>
                        </a:rPr>
                        <a:t>to support mental wellbeing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solidFill>
                      <a:schemeClr val="accent2"/>
                    </a:solidFill>
                  </a:tcPr>
                </a:tc>
                <a:tc>
                  <a:txBody>
                    <a:bodyPr/>
                    <a:lstStyle/>
                    <a:p>
                      <a:pPr algn="l">
                        <a:lnSpc>
                          <a:spcPct val="110000"/>
                        </a:lnSpc>
                        <a:spcAft>
                          <a:spcPts val="0"/>
                        </a:spcAft>
                      </a:pPr>
                      <a:r>
                        <a:rPr lang="en-GB" sz="1100" dirty="0">
                          <a:effectLst/>
                        </a:rPr>
                        <a:t>Familiarising staff with the </a:t>
                      </a:r>
                      <a:r>
                        <a:rPr lang="en-GB" sz="1100" dirty="0" err="1">
                          <a:effectLst/>
                        </a:rPr>
                        <a:t>HealthiER</a:t>
                      </a:r>
                      <a:r>
                        <a:rPr lang="en-GB" sz="1100" dirty="0">
                          <a:effectLst/>
                        </a:rPr>
                        <a:t> Minds Framework to ensure a staged approach to supporting children and young people’s mental wellbeing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Launch in autumn of this year </a:t>
                      </a:r>
                    </a:p>
                    <a:p>
                      <a:pPr algn="l">
                        <a:lnSpc>
                          <a:spcPct val="110000"/>
                        </a:lnSpc>
                        <a:spcAft>
                          <a:spcPts val="0"/>
                        </a:spcAft>
                      </a:pPr>
                      <a:r>
                        <a:rPr lang="en-GB" sz="1100" dirty="0">
                          <a:effectLst/>
                        </a:rPr>
                        <a:t>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a:effectLst/>
                        </a:rPr>
                        <a:t>EPS</a:t>
                      </a:r>
                    </a:p>
                    <a:p>
                      <a:pPr algn="l">
                        <a:lnSpc>
                          <a:spcPct val="110000"/>
                        </a:lnSpc>
                        <a:spcAft>
                          <a:spcPts val="0"/>
                        </a:spcAft>
                      </a:pPr>
                      <a:r>
                        <a:rPr lang="en-GB" sz="1100">
                          <a:effectLst/>
                        </a:rPr>
                        <a:t>HSPC</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a:effectLst/>
                        </a:rPr>
                        <a:t>HTs </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800">
                          <a:effectLst/>
                        </a:rPr>
                        <a:t> </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800">
                          <a:effectLst/>
                        </a:rPr>
                        <a:t> </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extLst>
                  <a:ext uri="{0D108BD9-81ED-4DB2-BD59-A6C34878D82A}">
                    <a16:rowId xmlns:a16="http://schemas.microsoft.com/office/drawing/2014/main" xmlns="" val="10004"/>
                  </a:ext>
                </a:extLst>
              </a:tr>
              <a:tr h="1358855">
                <a:tc>
                  <a:txBody>
                    <a:bodyPr/>
                    <a:lstStyle/>
                    <a:p>
                      <a:pPr algn="l">
                        <a:lnSpc>
                          <a:spcPct val="110000"/>
                        </a:lnSpc>
                        <a:spcAft>
                          <a:spcPts val="0"/>
                        </a:spcAft>
                      </a:pPr>
                      <a:r>
                        <a:rPr lang="en-GB" sz="1100" dirty="0" err="1">
                          <a:effectLst/>
                        </a:rPr>
                        <a:t>HealthiER</a:t>
                      </a:r>
                      <a:r>
                        <a:rPr lang="en-GB" sz="1100" dirty="0">
                          <a:effectLst/>
                        </a:rPr>
                        <a:t> Minds leaflet for parents and supporting children and young people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solidFill>
                      <a:schemeClr val="accent2"/>
                    </a:solidFill>
                  </a:tcPr>
                </a:tc>
                <a:tc>
                  <a:txBody>
                    <a:bodyPr/>
                    <a:lstStyle/>
                    <a:p>
                      <a:pPr algn="l">
                        <a:lnSpc>
                          <a:spcPct val="110000"/>
                        </a:lnSpc>
                        <a:spcAft>
                          <a:spcPts val="0"/>
                        </a:spcAft>
                      </a:pPr>
                      <a:r>
                        <a:rPr lang="en-GB" sz="1100" dirty="0">
                          <a:effectLst/>
                        </a:rPr>
                        <a:t>Session to assist schools in  </a:t>
                      </a:r>
                    </a:p>
                    <a:p>
                      <a:pPr algn="l">
                        <a:lnSpc>
                          <a:spcPct val="110000"/>
                        </a:lnSpc>
                        <a:spcAft>
                          <a:spcPts val="0"/>
                        </a:spcAft>
                      </a:pPr>
                      <a:r>
                        <a:rPr lang="en-GB" sz="1100" dirty="0">
                          <a:effectLst/>
                        </a:rPr>
                        <a:t>supporting parents to promote their child or young person’s wellbeing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Sessions for school/parents following launch</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EPS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HTs/school/parents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800">
                          <a:effectLst/>
                        </a:rPr>
                        <a:t> </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extLst>
                  <a:ext uri="{0D108BD9-81ED-4DB2-BD59-A6C34878D82A}">
                    <a16:rowId xmlns:a16="http://schemas.microsoft.com/office/drawing/2014/main" xmlns="" val="10005"/>
                  </a:ext>
                </a:extLst>
              </a:tr>
              <a:tr h="813068">
                <a:tc>
                  <a:txBody>
                    <a:bodyPr/>
                    <a:lstStyle/>
                    <a:p>
                      <a:pPr algn="l">
                        <a:lnSpc>
                          <a:spcPct val="110000"/>
                        </a:lnSpc>
                        <a:spcAft>
                          <a:spcPts val="0"/>
                        </a:spcAft>
                      </a:pPr>
                      <a:r>
                        <a:rPr lang="en-GB" sz="1100" dirty="0">
                          <a:effectLst/>
                        </a:rPr>
                        <a:t>Mental Health First Aid (Adult)</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solidFill>
                      <a:schemeClr val="accent2"/>
                    </a:solidFill>
                  </a:tcPr>
                </a:tc>
                <a:tc>
                  <a:txBody>
                    <a:bodyPr/>
                    <a:lstStyle/>
                    <a:p>
                      <a:pPr algn="l">
                        <a:lnSpc>
                          <a:spcPct val="110000"/>
                        </a:lnSpc>
                        <a:spcAft>
                          <a:spcPts val="0"/>
                        </a:spcAft>
                      </a:pPr>
                      <a:r>
                        <a:rPr lang="en-GB" sz="1100" dirty="0">
                          <a:effectLst/>
                        </a:rPr>
                        <a:t>Course to increase awareness and understanding of mental health</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a:effectLst/>
                        </a:rPr>
                        <a:t>19</a:t>
                      </a:r>
                      <a:r>
                        <a:rPr lang="en-GB" sz="1100" baseline="30000">
                          <a:effectLst/>
                        </a:rPr>
                        <a:t>th</a:t>
                      </a:r>
                      <a:r>
                        <a:rPr lang="en-GB" sz="1100">
                          <a:effectLst/>
                        </a:rPr>
                        <a:t> and 26</a:t>
                      </a:r>
                      <a:r>
                        <a:rPr lang="en-GB" sz="1100" baseline="30000">
                          <a:effectLst/>
                        </a:rPr>
                        <a:t>th</a:t>
                      </a:r>
                      <a:r>
                        <a:rPr lang="en-GB" sz="1100">
                          <a:effectLst/>
                        </a:rPr>
                        <a:t> September (further date to be added)</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EPS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1100" dirty="0">
                          <a:effectLst/>
                        </a:rPr>
                        <a:t>Education Staff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800">
                          <a:effectLst/>
                        </a:rPr>
                        <a:t> </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ctr">
                        <a:lnSpc>
                          <a:spcPct val="110000"/>
                        </a:lnSpc>
                        <a:spcAft>
                          <a:spcPts val="0"/>
                        </a:spcAft>
                      </a:pPr>
                      <a:r>
                        <a:rPr lang="en-GB" sz="2100">
                          <a:effectLst/>
                          <a:sym typeface="Wingdings" panose="05000000000000000000" pitchFamily="2" charset="2"/>
                        </a:rPr>
                        <a:t></a:t>
                      </a:r>
                      <a:endParaRPr lang="en-GB"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tc>
                  <a:txBody>
                    <a:bodyPr/>
                    <a:lstStyle/>
                    <a:p>
                      <a:pPr algn="l">
                        <a:lnSpc>
                          <a:spcPct val="110000"/>
                        </a:lnSpc>
                        <a:spcAft>
                          <a:spcPts val="0"/>
                        </a:spcAft>
                      </a:pPr>
                      <a:r>
                        <a:rPr lang="en-GB" sz="800" dirty="0">
                          <a:effectLst/>
                        </a:rPr>
                        <a:t> </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83" marR="55483" marT="0" marB="0"/>
                </a:tc>
                <a:extLst>
                  <a:ext uri="{0D108BD9-81ED-4DB2-BD59-A6C34878D82A}">
                    <a16:rowId xmlns:a16="http://schemas.microsoft.com/office/drawing/2014/main" xmlns="" val="10006"/>
                  </a:ext>
                </a:extLst>
              </a:tr>
            </a:tbl>
          </a:graphicData>
        </a:graphic>
      </p:graphicFrame>
      <p:pic>
        <p:nvPicPr>
          <p:cNvPr id="46149" name="Picture 18">
            <a:extLst>
              <a:ext uri="{FF2B5EF4-FFF2-40B4-BE49-F238E27FC236}">
                <a16:creationId xmlns:a16="http://schemas.microsoft.com/office/drawing/2014/main" xmlns="" id="{145645DE-1161-4AA1-874F-6D22FBA15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3828" y="531812"/>
            <a:ext cx="7588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50" name="Picture 19">
            <a:extLst>
              <a:ext uri="{FF2B5EF4-FFF2-40B4-BE49-F238E27FC236}">
                <a16:creationId xmlns:a16="http://schemas.microsoft.com/office/drawing/2014/main" xmlns="" id="{8E9E1046-9E6E-4E0F-833C-C922B25508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02041" y="496887"/>
            <a:ext cx="7937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51" name="Picture 20">
            <a:extLst>
              <a:ext uri="{FF2B5EF4-FFF2-40B4-BE49-F238E27FC236}">
                <a16:creationId xmlns:a16="http://schemas.microsoft.com/office/drawing/2014/main" xmlns="" id="{DA30E417-9A25-47B4-94C6-0DEDCCDDDB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9168" y="595630"/>
            <a:ext cx="747712"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52" name="Picture 21">
            <a:extLst>
              <a:ext uri="{FF2B5EF4-FFF2-40B4-BE49-F238E27FC236}">
                <a16:creationId xmlns:a16="http://schemas.microsoft.com/office/drawing/2014/main" xmlns="" id="{F46AD072-37EE-419A-9D89-4091EC5870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2182" y="547054"/>
            <a:ext cx="7937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55B050-5FA3-4265-8F99-1CE5CF08AB7E}"/>
              </a:ext>
            </a:extLst>
          </p:cNvPr>
          <p:cNvSpPr>
            <a:spLocks noGrp="1"/>
          </p:cNvSpPr>
          <p:nvPr>
            <p:ph type="title"/>
          </p:nvPr>
        </p:nvSpPr>
        <p:spPr>
          <a:xfrm>
            <a:off x="492370" y="605896"/>
            <a:ext cx="3084844" cy="5646208"/>
          </a:xfrm>
        </p:spPr>
        <p:txBody>
          <a:bodyPr anchor="ctr">
            <a:normAutofit/>
          </a:bodyPr>
          <a:lstStyle/>
          <a:p>
            <a:r>
              <a:rPr lang="en-GB" sz="4000" dirty="0">
                <a:solidFill>
                  <a:srgbClr val="FFFFFF"/>
                </a:solidFill>
              </a:rPr>
              <a:t>The Scottish Government vision for inclusive education</a:t>
            </a:r>
          </a:p>
        </p:txBody>
      </p:sp>
      <p:sp>
        <p:nvSpPr>
          <p:cNvPr id="13" name="Rectangle 12">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ontent Placeholder 1">
            <a:extLst>
              <a:ext uri="{FF2B5EF4-FFF2-40B4-BE49-F238E27FC236}">
                <a16:creationId xmlns:a16="http://schemas.microsoft.com/office/drawing/2014/main" xmlns="" id="{5EFEE5F2-327F-4788-8207-1E3EE6974E89}"/>
              </a:ext>
            </a:extLst>
          </p:cNvPr>
          <p:cNvSpPr>
            <a:spLocks noGrp="1"/>
          </p:cNvSpPr>
          <p:nvPr>
            <p:ph idx="1"/>
          </p:nvPr>
        </p:nvSpPr>
        <p:spPr bwMode="auto">
          <a:xfrm>
            <a:off x="4742016" y="605896"/>
            <a:ext cx="6413663" cy="564620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p>
            <a:pPr marL="0" indent="0">
              <a:buNone/>
            </a:pPr>
            <a:r>
              <a:rPr lang="en-GB" altLang="en-US" sz="2400" i="1" dirty="0"/>
              <a:t>‘Inclusive education in Scotland starts from the belief that education is a human right and the foundation for a more just society.  An inclusive approach which recognises diversity and holds the ambition that all children and young people are enabled to achieve their fullest potential is the cornerstone to </a:t>
            </a:r>
            <a:r>
              <a:rPr lang="en-GB" altLang="en-US" sz="2400" b="1" i="1" dirty="0"/>
              <a:t>achieve equity and excellence in education for all of our children and young people</a:t>
            </a:r>
            <a:r>
              <a:rPr lang="en-GB" altLang="en-US" sz="2400" i="1" dirty="0"/>
              <a:t>.’</a:t>
            </a:r>
            <a:endParaRPr lang="en-GB" altLang="en-US" sz="2400" b="1" i="1" dirty="0"/>
          </a:p>
          <a:p>
            <a:pPr marL="0" indent="0">
              <a:buNone/>
            </a:pPr>
            <a:endParaRPr lang="en-GB" altLang="en-US" sz="2400" i="1" dirty="0"/>
          </a:p>
          <a:p>
            <a:pPr marL="0" indent="0">
              <a:buNone/>
            </a:pPr>
            <a:r>
              <a:rPr lang="en-GB" altLang="en-US" sz="2400" i="1" dirty="0"/>
              <a:t>Guidance on the presumption to provide education in a mainstream setting (Scottish Government, 2019)</a:t>
            </a:r>
          </a:p>
        </p:txBody>
      </p:sp>
      <p:pic>
        <p:nvPicPr>
          <p:cNvPr id="5" name="Picture 4">
            <a:extLst>
              <a:ext uri="{FF2B5EF4-FFF2-40B4-BE49-F238E27FC236}">
                <a16:creationId xmlns:a16="http://schemas.microsoft.com/office/drawing/2014/main" xmlns="" id="{465D21F7-40D0-49F0-8408-280B011EE609}"/>
              </a:ext>
            </a:extLst>
          </p:cNvPr>
          <p:cNvPicPr>
            <a:picLocks noChangeAspect="1"/>
          </p:cNvPicPr>
          <p:nvPr/>
        </p:nvPicPr>
        <p:blipFill>
          <a:blip r:embed="rId3"/>
          <a:stretch>
            <a:fillRect/>
          </a:stretch>
        </p:blipFill>
        <p:spPr>
          <a:xfrm>
            <a:off x="9798091" y="5714000"/>
            <a:ext cx="1995525" cy="1144000"/>
          </a:xfrm>
          <a:prstGeom prst="rect">
            <a:avLst/>
          </a:prstGeom>
        </p:spPr>
      </p:pic>
    </p:spTree>
    <p:extLst>
      <p:ext uri="{BB962C8B-B14F-4D97-AF65-F5344CB8AC3E}">
        <p14:creationId xmlns:p14="http://schemas.microsoft.com/office/powerpoint/2010/main" val="554958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C8749F14-2E27-4FE4-A1D3-F3D896B4F18A}"/>
              </a:ext>
            </a:extLst>
          </p:cNvPr>
          <p:cNvSpPr>
            <a:spLocks noGrp="1"/>
          </p:cNvSpPr>
          <p:nvPr>
            <p:ph type="title"/>
          </p:nvPr>
        </p:nvSpPr>
        <p:spPr>
          <a:xfrm>
            <a:off x="492370" y="605896"/>
            <a:ext cx="3084844" cy="5646208"/>
          </a:xfrm>
        </p:spPr>
        <p:txBody>
          <a:bodyPr anchor="ctr">
            <a:normAutofit/>
          </a:bodyPr>
          <a:lstStyle/>
          <a:p>
            <a:r>
              <a:rPr lang="en-GB" sz="4000" dirty="0">
                <a:solidFill>
                  <a:srgbClr val="FFFFFF"/>
                </a:solidFill>
              </a:rPr>
              <a:t>Revised Standard Circular 12: Inclusion</a:t>
            </a:r>
          </a:p>
        </p:txBody>
      </p:sp>
      <p:sp>
        <p:nvSpPr>
          <p:cNvPr id="21" name="Rectangle 20">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299E9C56-F147-4040-9A16-3AC13018A3B6}"/>
              </a:ext>
            </a:extLst>
          </p:cNvPr>
          <p:cNvSpPr>
            <a:spLocks noGrp="1"/>
          </p:cNvSpPr>
          <p:nvPr>
            <p:ph idx="1"/>
          </p:nvPr>
        </p:nvSpPr>
        <p:spPr>
          <a:xfrm>
            <a:off x="4742016" y="605896"/>
            <a:ext cx="6413663" cy="5646208"/>
          </a:xfrm>
        </p:spPr>
        <p:txBody>
          <a:bodyPr anchor="ctr">
            <a:normAutofit/>
          </a:bodyPr>
          <a:lstStyle/>
          <a:p>
            <a:pPr algn="just"/>
            <a:r>
              <a:rPr lang="en-GB" sz="2400" dirty="0"/>
              <a:t>‘</a:t>
            </a:r>
            <a:r>
              <a:rPr lang="en-GB" sz="2400" b="1" i="1" dirty="0"/>
              <a:t>Inclusion is the process through which barriers to participation are removed</a:t>
            </a:r>
            <a:r>
              <a:rPr lang="en-GB" sz="2400" i="1" dirty="0"/>
              <a:t>. It is not restricted to those pupils with additional needs, it crosses the lives of every single child or young person, member of staff, parent and visitor to a school or early learning and childcare setting – </a:t>
            </a:r>
            <a:r>
              <a:rPr lang="en-GB" sz="2400" b="1" i="1" dirty="0"/>
              <a:t>what is essential for some learners can be beneficial for all.</a:t>
            </a:r>
            <a:r>
              <a:rPr lang="en-GB" sz="2400" i="1" dirty="0"/>
              <a:t>  It is not only the responsibility of specialist staff to support the wide range of learning needs of children and young people – </a:t>
            </a:r>
            <a:r>
              <a:rPr lang="en-GB" sz="2400" b="1" i="1" dirty="0"/>
              <a:t>this support is everyone’s job.</a:t>
            </a:r>
            <a:r>
              <a:rPr lang="en-GB" sz="2400" i="1" dirty="0"/>
              <a:t>  In East Renfrewshire’s educational establishments, inclusion is more than a laudable aspiration or rhetoric; however, </a:t>
            </a:r>
            <a:r>
              <a:rPr lang="en-GB" sz="2400" b="1" i="1" dirty="0"/>
              <a:t>inclusion is measured through the practices that are adopted as well as the values held by all staff.’</a:t>
            </a:r>
          </a:p>
          <a:p>
            <a:endParaRPr lang="en-GB" dirty="0"/>
          </a:p>
        </p:txBody>
      </p:sp>
      <p:pic>
        <p:nvPicPr>
          <p:cNvPr id="4" name="Picture 3">
            <a:extLst>
              <a:ext uri="{FF2B5EF4-FFF2-40B4-BE49-F238E27FC236}">
                <a16:creationId xmlns:a16="http://schemas.microsoft.com/office/drawing/2014/main" xmlns="" id="{EEE760D5-DB90-445A-B675-4013868A3186}"/>
              </a:ext>
            </a:extLst>
          </p:cNvPr>
          <p:cNvPicPr>
            <a:picLocks noChangeAspect="1"/>
          </p:cNvPicPr>
          <p:nvPr/>
        </p:nvPicPr>
        <p:blipFill>
          <a:blip r:embed="rId3"/>
          <a:stretch>
            <a:fillRect/>
          </a:stretch>
        </p:blipFill>
        <p:spPr>
          <a:xfrm>
            <a:off x="10076637" y="5680104"/>
            <a:ext cx="1995525" cy="1144000"/>
          </a:xfrm>
          <a:prstGeom prst="rect">
            <a:avLst/>
          </a:prstGeom>
        </p:spPr>
      </p:pic>
    </p:spTree>
    <p:extLst>
      <p:ext uri="{BB962C8B-B14F-4D97-AF65-F5344CB8AC3E}">
        <p14:creationId xmlns:p14="http://schemas.microsoft.com/office/powerpoint/2010/main" val="4153289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44A84074-34AB-4CEC-8F07-EDEB48F54AB2}"/>
              </a:ext>
            </a:extLst>
          </p:cNvPr>
          <p:cNvSpPr>
            <a:spLocks noGrp="1"/>
          </p:cNvSpPr>
          <p:nvPr>
            <p:ph type="title"/>
          </p:nvPr>
        </p:nvSpPr>
        <p:spPr>
          <a:xfrm>
            <a:off x="492370" y="516835"/>
            <a:ext cx="3084844" cy="5772840"/>
          </a:xfrm>
        </p:spPr>
        <p:txBody>
          <a:bodyPr anchor="ctr">
            <a:normAutofit/>
          </a:bodyPr>
          <a:lstStyle/>
          <a:p>
            <a:r>
              <a:rPr lang="en-GB" dirty="0">
                <a:solidFill>
                  <a:srgbClr val="FFFFFF"/>
                </a:solidFill>
              </a:rPr>
              <a:t>Four Features of Inclusion</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a:extLst>
              <a:ext uri="{FF2B5EF4-FFF2-40B4-BE49-F238E27FC236}">
                <a16:creationId xmlns:a16="http://schemas.microsoft.com/office/drawing/2014/main" xmlns="" id="{6AA7471C-E833-4912-AA13-3F71DB2DF619}"/>
              </a:ext>
            </a:extLst>
          </p:cNvPr>
          <p:cNvGraphicFramePr>
            <a:graphicFrameLocks noGrp="1"/>
          </p:cNvGraphicFramePr>
          <p:nvPr>
            <p:ph idx="1"/>
            <p:extLst>
              <p:ext uri="{D42A27DB-BD31-4B8C-83A1-F6EECF244321}">
                <p14:modId xmlns:p14="http://schemas.microsoft.com/office/powerpoint/2010/main" val="361948739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xmlns="" id="{A627241E-72C3-4B26-A96C-8A96615C238E}"/>
              </a:ext>
            </a:extLst>
          </p:cNvPr>
          <p:cNvPicPr>
            <a:picLocks noChangeAspect="1"/>
          </p:cNvPicPr>
          <p:nvPr/>
        </p:nvPicPr>
        <p:blipFill>
          <a:blip r:embed="rId8"/>
          <a:stretch>
            <a:fillRect/>
          </a:stretch>
        </p:blipFill>
        <p:spPr>
          <a:xfrm>
            <a:off x="11085565" y="6313582"/>
            <a:ext cx="907946" cy="520510"/>
          </a:xfrm>
          <a:prstGeom prst="rect">
            <a:avLst/>
          </a:prstGeom>
        </p:spPr>
      </p:pic>
    </p:spTree>
    <p:extLst>
      <p:ext uri="{BB962C8B-B14F-4D97-AF65-F5344CB8AC3E}">
        <p14:creationId xmlns:p14="http://schemas.microsoft.com/office/powerpoint/2010/main" val="346291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1"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49373F4-7917-4C4D-8739-6F02A202055D}"/>
              </a:ext>
            </a:extLst>
          </p:cNvPr>
          <p:cNvSpPr>
            <a:spLocks noGrp="1"/>
          </p:cNvSpPr>
          <p:nvPr>
            <p:ph type="title"/>
          </p:nvPr>
        </p:nvSpPr>
        <p:spPr>
          <a:xfrm>
            <a:off x="492370" y="516835"/>
            <a:ext cx="3084844" cy="5772840"/>
          </a:xfrm>
        </p:spPr>
        <p:txBody>
          <a:bodyPr anchor="ctr">
            <a:normAutofit/>
          </a:bodyPr>
          <a:lstStyle/>
          <a:p>
            <a:r>
              <a:rPr lang="en-GB" dirty="0">
                <a:solidFill>
                  <a:srgbClr val="FFFFFF"/>
                </a:solidFill>
              </a:rPr>
              <a:t>Developing Inclusive Practice</a:t>
            </a:r>
          </a:p>
        </p:txBody>
      </p:sp>
      <p:sp>
        <p:nvSpPr>
          <p:cNvPr id="32"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E9B80249-F947-4761-8E15-7EAEE3F464F3}"/>
              </a:ext>
            </a:extLst>
          </p:cNvPr>
          <p:cNvGraphicFramePr>
            <a:graphicFrameLocks noGrp="1"/>
          </p:cNvGraphicFramePr>
          <p:nvPr>
            <p:ph idx="1"/>
            <p:extLst>
              <p:ext uri="{D42A27DB-BD31-4B8C-83A1-F6EECF244321}">
                <p14:modId xmlns:p14="http://schemas.microsoft.com/office/powerpoint/2010/main" val="378130141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xmlns="" id="{E450B068-12B4-4309-9802-DA15824238D7}"/>
              </a:ext>
            </a:extLst>
          </p:cNvPr>
          <p:cNvPicPr>
            <a:picLocks noChangeAspect="1"/>
          </p:cNvPicPr>
          <p:nvPr/>
        </p:nvPicPr>
        <p:blipFill>
          <a:blip r:embed="rId8"/>
          <a:stretch>
            <a:fillRect/>
          </a:stretch>
        </p:blipFill>
        <p:spPr>
          <a:xfrm>
            <a:off x="11179560" y="6218237"/>
            <a:ext cx="997762" cy="572000"/>
          </a:xfrm>
          <a:prstGeom prst="rect">
            <a:avLst/>
          </a:prstGeom>
        </p:spPr>
      </p:pic>
    </p:spTree>
    <p:extLst>
      <p:ext uri="{BB962C8B-B14F-4D97-AF65-F5344CB8AC3E}">
        <p14:creationId xmlns:p14="http://schemas.microsoft.com/office/powerpoint/2010/main" val="420048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F9F0B438-9864-4A42-A111-41AF72FA784F}"/>
              </a:ext>
            </a:extLst>
          </p:cNvPr>
          <p:cNvSpPr>
            <a:spLocks noGrp="1" noChangeArrowheads="1"/>
          </p:cNvSpPr>
          <p:nvPr>
            <p:ph type="title"/>
          </p:nvPr>
        </p:nvSpPr>
        <p:spPr bwMode="auto">
          <a:xfrm>
            <a:off x="1097280" y="0"/>
            <a:ext cx="10058400" cy="145075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rmAutofit/>
          </a:bodyPr>
          <a:lstStyle/>
          <a:p>
            <a:pPr eaLnBrk="1" hangingPunct="1"/>
            <a:r>
              <a:rPr lang="en-GB" altLang="en-US" b="1" dirty="0"/>
              <a:t>What </a:t>
            </a:r>
            <a:r>
              <a:rPr lang="en-GB" altLang="en-US" b="1" dirty="0" smtClean="0"/>
              <a:t>are </a:t>
            </a:r>
            <a:r>
              <a:rPr lang="en-GB" altLang="en-US" b="1" dirty="0"/>
              <a:t>our current strengths?</a:t>
            </a:r>
          </a:p>
        </p:txBody>
      </p:sp>
      <p:sp>
        <p:nvSpPr>
          <p:cNvPr id="33795" name="Content Placeholder 2">
            <a:extLst>
              <a:ext uri="{FF2B5EF4-FFF2-40B4-BE49-F238E27FC236}">
                <a16:creationId xmlns:a16="http://schemas.microsoft.com/office/drawing/2014/main" xmlns="" id="{3C1A2ED0-6911-4DD9-B701-7C5937629CAB}"/>
              </a:ext>
            </a:extLst>
          </p:cNvPr>
          <p:cNvSpPr>
            <a:spLocks noGrp="1"/>
          </p:cNvSpPr>
          <p:nvPr>
            <p:ph idx="1"/>
          </p:nvPr>
        </p:nvSpPr>
        <p:spPr bwMode="auto">
          <a:xfrm>
            <a:off x="4639733" y="1944710"/>
            <a:ext cx="6515947" cy="39243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rmAutofit lnSpcReduction="10000"/>
          </a:bodyPr>
          <a:lstStyle/>
          <a:p>
            <a:pPr marL="0" indent="0">
              <a:buNone/>
              <a:defRPr/>
            </a:pPr>
            <a:r>
              <a:rPr lang="en-GB" altLang="en-US" sz="2800" dirty="0"/>
              <a:t>Highly committed, knowledgeable and skilled staff and a strong ethos of inclusion</a:t>
            </a:r>
          </a:p>
          <a:p>
            <a:pPr marL="0" indent="0">
              <a:buNone/>
              <a:defRPr/>
            </a:pPr>
            <a:r>
              <a:rPr lang="en-GB" altLang="en-US" sz="2800" dirty="0"/>
              <a:t>Effective transitions</a:t>
            </a:r>
          </a:p>
          <a:p>
            <a:pPr marL="0" indent="0">
              <a:buNone/>
              <a:defRPr/>
            </a:pPr>
            <a:r>
              <a:rPr lang="en-GB" altLang="en-US" sz="2800" dirty="0" smtClean="0"/>
              <a:t>Variety of learner </a:t>
            </a:r>
            <a:r>
              <a:rPr lang="en-GB" altLang="en-US" sz="2800" dirty="0"/>
              <a:t>pathways</a:t>
            </a:r>
          </a:p>
          <a:p>
            <a:pPr marL="0" indent="0">
              <a:buNone/>
              <a:defRPr/>
            </a:pPr>
            <a:r>
              <a:rPr lang="en-GB" altLang="en-US" sz="2800" dirty="0" smtClean="0"/>
              <a:t>Practitioner </a:t>
            </a:r>
            <a:r>
              <a:rPr lang="en-GB" altLang="en-US" sz="2800" dirty="0"/>
              <a:t>forums</a:t>
            </a:r>
          </a:p>
          <a:p>
            <a:pPr marL="0" indent="0">
              <a:buNone/>
              <a:defRPr/>
            </a:pPr>
            <a:r>
              <a:rPr lang="en-GB" altLang="en-US" sz="2800" dirty="0" smtClean="0"/>
              <a:t>Educational </a:t>
            </a:r>
            <a:r>
              <a:rPr lang="en-GB" altLang="en-US" sz="2800" dirty="0"/>
              <a:t>Psychology Service</a:t>
            </a:r>
          </a:p>
          <a:p>
            <a:pPr marL="0" indent="0">
              <a:buNone/>
              <a:defRPr/>
            </a:pPr>
            <a:r>
              <a:rPr lang="en-GB" altLang="en-US" sz="2800" dirty="0" smtClean="0"/>
              <a:t>Some </a:t>
            </a:r>
            <a:r>
              <a:rPr lang="en-GB" altLang="en-US" sz="2800" dirty="0"/>
              <a:t>excellent examples of effective partnership working</a:t>
            </a:r>
          </a:p>
          <a:p>
            <a:pPr marL="0" indent="0">
              <a:buNone/>
              <a:defRPr/>
            </a:pPr>
            <a:endParaRPr lang="en-GB" altLang="en-US" dirty="0"/>
          </a:p>
        </p:txBody>
      </p:sp>
      <p:sp>
        <p:nvSpPr>
          <p:cNvPr id="27652" name="Rectangle 5">
            <a:extLst>
              <a:ext uri="{FF2B5EF4-FFF2-40B4-BE49-F238E27FC236}">
                <a16:creationId xmlns:a16="http://schemas.microsoft.com/office/drawing/2014/main" xmlns="" id="{6729EBE0-CFBD-4C58-B3CF-54182B9C5D79}"/>
              </a:ext>
            </a:extLst>
          </p:cNvPr>
          <p:cNvSpPr>
            <a:spLocks noChangeArrowheads="1"/>
          </p:cNvSpPr>
          <p:nvPr/>
        </p:nvSpPr>
        <p:spPr bwMode="auto">
          <a:xfrm>
            <a:off x="1143000" y="2363788"/>
            <a:ext cx="1841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sz="2900">
              <a:solidFill>
                <a:schemeClr val="tx2"/>
              </a:solidFill>
            </a:endParaRPr>
          </a:p>
        </p:txBody>
      </p:sp>
      <p:pic>
        <p:nvPicPr>
          <p:cNvPr id="2" name="Picture 1">
            <a:extLst>
              <a:ext uri="{FF2B5EF4-FFF2-40B4-BE49-F238E27FC236}">
                <a16:creationId xmlns:a16="http://schemas.microsoft.com/office/drawing/2014/main" xmlns="" id="{B589E446-D276-4500-8BE7-F07CE57878E9}"/>
              </a:ext>
            </a:extLst>
          </p:cNvPr>
          <p:cNvPicPr>
            <a:picLocks noChangeAspect="1"/>
          </p:cNvPicPr>
          <p:nvPr/>
        </p:nvPicPr>
        <p:blipFill>
          <a:blip r:embed="rId3"/>
          <a:stretch>
            <a:fillRect/>
          </a:stretch>
        </p:blipFill>
        <p:spPr>
          <a:xfrm>
            <a:off x="1712891" y="2558940"/>
            <a:ext cx="2268314" cy="20232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4C71E-0E85-459D-9659-2209A11BF4AC}"/>
              </a:ext>
            </a:extLst>
          </p:cNvPr>
          <p:cNvSpPr>
            <a:spLocks noGrp="1"/>
          </p:cNvSpPr>
          <p:nvPr>
            <p:ph type="title"/>
          </p:nvPr>
        </p:nvSpPr>
        <p:spPr>
          <a:xfrm>
            <a:off x="1097280" y="286604"/>
            <a:ext cx="10058400" cy="1142952"/>
          </a:xfrm>
        </p:spPr>
        <p:txBody>
          <a:bodyPr>
            <a:normAutofit/>
          </a:bodyPr>
          <a:lstStyle/>
          <a:p>
            <a:r>
              <a:rPr lang="en-GB" b="1" dirty="0"/>
              <a:t>What are our current strengths?</a:t>
            </a:r>
          </a:p>
        </p:txBody>
      </p:sp>
      <p:sp>
        <p:nvSpPr>
          <p:cNvPr id="3" name="Content Placeholder 2">
            <a:extLst>
              <a:ext uri="{FF2B5EF4-FFF2-40B4-BE49-F238E27FC236}">
                <a16:creationId xmlns:a16="http://schemas.microsoft.com/office/drawing/2014/main" xmlns="" id="{FBA69986-ED30-4BED-88CC-92766E22F356}"/>
              </a:ext>
            </a:extLst>
          </p:cNvPr>
          <p:cNvSpPr>
            <a:spLocks noGrp="1"/>
          </p:cNvSpPr>
          <p:nvPr>
            <p:ph idx="1"/>
          </p:nvPr>
        </p:nvSpPr>
        <p:spPr>
          <a:xfrm>
            <a:off x="4805679" y="1886374"/>
            <a:ext cx="6454987" cy="4023360"/>
          </a:xfrm>
        </p:spPr>
        <p:txBody>
          <a:bodyPr>
            <a:normAutofit/>
          </a:bodyPr>
          <a:lstStyle/>
          <a:p>
            <a:r>
              <a:rPr lang="en-GB" sz="2400" dirty="0"/>
              <a:t>Greater flexibility and creativity in meeting needs</a:t>
            </a:r>
          </a:p>
          <a:p>
            <a:r>
              <a:rPr lang="en-GB" sz="2400" dirty="0"/>
              <a:t>Increasing focus on collaborative practitioner enquiry </a:t>
            </a:r>
          </a:p>
          <a:p>
            <a:r>
              <a:rPr lang="en-GB" sz="2400" dirty="0"/>
              <a:t>Nurturing approaches</a:t>
            </a:r>
          </a:p>
          <a:p>
            <a:r>
              <a:rPr lang="en-GB" sz="2400" dirty="0"/>
              <a:t>Family and parenting supports </a:t>
            </a:r>
          </a:p>
          <a:p>
            <a:r>
              <a:rPr lang="en-GB" sz="2400" dirty="0"/>
              <a:t>Continued low levels of exclusions</a:t>
            </a:r>
          </a:p>
          <a:p>
            <a:r>
              <a:rPr lang="en-GB" sz="2400" dirty="0"/>
              <a:t>Almost all children and young people with complex needs are  supported within ERC with a few appropriately placed in external provision</a:t>
            </a:r>
          </a:p>
          <a:p>
            <a:endParaRPr lang="en-GB" dirty="0"/>
          </a:p>
        </p:txBody>
      </p:sp>
      <p:pic>
        <p:nvPicPr>
          <p:cNvPr id="19" name="Picture 18">
            <a:extLst>
              <a:ext uri="{FF2B5EF4-FFF2-40B4-BE49-F238E27FC236}">
                <a16:creationId xmlns:a16="http://schemas.microsoft.com/office/drawing/2014/main" xmlns="" id="{EB4C2196-99C9-419D-9874-7D5D8084E5D2}"/>
              </a:ext>
            </a:extLst>
          </p:cNvPr>
          <p:cNvPicPr>
            <a:picLocks noChangeAspect="1"/>
          </p:cNvPicPr>
          <p:nvPr/>
        </p:nvPicPr>
        <p:blipFill>
          <a:blip r:embed="rId3"/>
          <a:stretch>
            <a:fillRect/>
          </a:stretch>
        </p:blipFill>
        <p:spPr>
          <a:xfrm>
            <a:off x="1827696" y="2538906"/>
            <a:ext cx="2276787" cy="2033094"/>
          </a:xfrm>
          <a:prstGeom prst="rect">
            <a:avLst/>
          </a:prstGeom>
        </p:spPr>
      </p:pic>
    </p:spTree>
    <p:extLst>
      <p:ext uri="{BB962C8B-B14F-4D97-AF65-F5344CB8AC3E}">
        <p14:creationId xmlns:p14="http://schemas.microsoft.com/office/powerpoint/2010/main" val="3792838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ECF0FC6-D57B-48B6-9036-F4FFD91A4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xmlns="" id="{397E6D31-37E5-4819-BFE1-7DFDD481F794}"/>
              </a:ext>
            </a:extLst>
          </p:cNvPr>
          <p:cNvSpPr>
            <a:spLocks noGrp="1" noChangeArrowheads="1"/>
          </p:cNvSpPr>
          <p:nvPr>
            <p:ph type="title"/>
          </p:nvPr>
        </p:nvSpPr>
        <p:spPr bwMode="auto">
          <a:xfrm>
            <a:off x="990932" y="286604"/>
            <a:ext cx="6750987" cy="120734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rmAutofit/>
          </a:bodyPr>
          <a:lstStyle/>
          <a:p>
            <a:pPr eaLnBrk="1" hangingPunct="1"/>
            <a:r>
              <a:rPr lang="en-GB" altLang="en-US" b="1" dirty="0">
                <a:solidFill>
                  <a:schemeClr val="tx1"/>
                </a:solidFill>
              </a:rPr>
              <a:t>What are our challenges?</a:t>
            </a:r>
          </a:p>
        </p:txBody>
      </p:sp>
      <p:sp>
        <p:nvSpPr>
          <p:cNvPr id="3" name="Content Placeholder 2">
            <a:extLst>
              <a:ext uri="{FF2B5EF4-FFF2-40B4-BE49-F238E27FC236}">
                <a16:creationId xmlns:a16="http://schemas.microsoft.com/office/drawing/2014/main" xmlns="" id="{2B8BFA8C-C925-4ED4-A767-466C10930B94}"/>
              </a:ext>
            </a:extLst>
          </p:cNvPr>
          <p:cNvSpPr>
            <a:spLocks noGrp="1"/>
          </p:cNvSpPr>
          <p:nvPr>
            <p:ph idx="1"/>
          </p:nvPr>
        </p:nvSpPr>
        <p:spPr>
          <a:xfrm>
            <a:off x="1044204" y="1780554"/>
            <a:ext cx="6697715" cy="4088539"/>
          </a:xfrm>
        </p:spPr>
        <p:txBody>
          <a:bodyPr>
            <a:normAutofit lnSpcReduction="10000"/>
          </a:bodyPr>
          <a:lstStyle/>
          <a:p>
            <a:r>
              <a:rPr lang="en-GB" sz="2400" dirty="0"/>
              <a:t>Increasing numbers of children and young people with additional support needs, which are more complex</a:t>
            </a:r>
          </a:p>
          <a:p>
            <a:r>
              <a:rPr lang="en-GB" sz="2400" dirty="0"/>
              <a:t>Meeting the needs of these children and young people whilst also targeting resources towards prevention and early intervention</a:t>
            </a:r>
          </a:p>
          <a:p>
            <a:r>
              <a:rPr lang="en-GB" sz="2400" dirty="0"/>
              <a:t>Access to physical space that supports flexibility and </a:t>
            </a:r>
            <a:r>
              <a:rPr lang="en-GB" sz="2400" dirty="0" smtClean="0"/>
              <a:t>creativity in meeting needs</a:t>
            </a:r>
            <a:endParaRPr lang="en-GB" sz="2400" dirty="0"/>
          </a:p>
          <a:p>
            <a:r>
              <a:rPr lang="en-GB" sz="2400" dirty="0"/>
              <a:t>Competing demands</a:t>
            </a:r>
          </a:p>
          <a:p>
            <a:r>
              <a:rPr lang="en-GB" sz="2400" dirty="0"/>
              <a:t>Supporting staff wellbeing</a:t>
            </a:r>
          </a:p>
          <a:p>
            <a:endParaRPr lang="en-GB" dirty="0"/>
          </a:p>
        </p:txBody>
      </p:sp>
      <p:sp>
        <p:nvSpPr>
          <p:cNvPr id="11" name="Rectangle 10">
            <a:extLst>
              <a:ext uri="{FF2B5EF4-FFF2-40B4-BE49-F238E27FC236}">
                <a16:creationId xmlns:a16="http://schemas.microsoft.com/office/drawing/2014/main" xmlns="" id="{717A211C-5863-4303-AC3D-AEBFDF6D6A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087519CD-2FFF-42E3-BB0C-FEAA828B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xmlns="" id="{FC6D7174-369B-4F23-9DF6-EC4750BD8E0F}"/>
              </a:ext>
            </a:extLst>
          </p:cNvPr>
          <p:cNvPicPr>
            <a:picLocks noChangeAspect="1"/>
          </p:cNvPicPr>
          <p:nvPr/>
        </p:nvPicPr>
        <p:blipFill>
          <a:blip r:embed="rId3"/>
          <a:stretch>
            <a:fillRect/>
          </a:stretch>
        </p:blipFill>
        <p:spPr>
          <a:xfrm>
            <a:off x="89358" y="5985188"/>
            <a:ext cx="1421892" cy="815146"/>
          </a:xfrm>
          <a:prstGeom prst="rect">
            <a:avLst/>
          </a:prstGeom>
        </p:spPr>
      </p:pic>
    </p:spTree>
    <p:extLst>
      <p:ext uri="{BB962C8B-B14F-4D97-AF65-F5344CB8AC3E}">
        <p14:creationId xmlns:p14="http://schemas.microsoft.com/office/powerpoint/2010/main" val="148428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xmlns="" id="{CECF0FC6-D57B-48B6-9036-F4FFD91A4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3794" name="Rectangle 2">
            <a:extLst>
              <a:ext uri="{FF2B5EF4-FFF2-40B4-BE49-F238E27FC236}">
                <a16:creationId xmlns:a16="http://schemas.microsoft.com/office/drawing/2014/main" xmlns="" id="{3A80292C-2CCB-48BF-B81C-89B9562AFA78}"/>
              </a:ext>
            </a:extLst>
          </p:cNvPr>
          <p:cNvSpPr>
            <a:spLocks noGrp="1" noChangeArrowheads="1"/>
          </p:cNvSpPr>
          <p:nvPr>
            <p:ph type="title"/>
          </p:nvPr>
        </p:nvSpPr>
        <p:spPr bwMode="auto">
          <a:xfrm>
            <a:off x="990932" y="286604"/>
            <a:ext cx="6750987" cy="11090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rmAutofit/>
          </a:bodyPr>
          <a:lstStyle/>
          <a:p>
            <a:pPr eaLnBrk="1" hangingPunct="1"/>
            <a:r>
              <a:rPr lang="en-GB" altLang="en-US" b="1" dirty="0">
                <a:solidFill>
                  <a:schemeClr val="tx1"/>
                </a:solidFill>
              </a:rPr>
              <a:t>What are our challenges?</a:t>
            </a:r>
          </a:p>
        </p:txBody>
      </p:sp>
      <p:sp>
        <p:nvSpPr>
          <p:cNvPr id="6" name="Content Placeholder 2">
            <a:extLst>
              <a:ext uri="{FF2B5EF4-FFF2-40B4-BE49-F238E27FC236}">
                <a16:creationId xmlns:a16="http://schemas.microsoft.com/office/drawing/2014/main" xmlns="" id="{17E81EF2-109B-45D9-A418-F490DDC8D74C}"/>
              </a:ext>
            </a:extLst>
          </p:cNvPr>
          <p:cNvSpPr>
            <a:spLocks noGrp="1"/>
          </p:cNvSpPr>
          <p:nvPr>
            <p:ph idx="1"/>
          </p:nvPr>
        </p:nvSpPr>
        <p:spPr bwMode="auto">
          <a:xfrm>
            <a:off x="1044204" y="1682268"/>
            <a:ext cx="6697715" cy="41868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Autofit/>
          </a:bodyPr>
          <a:lstStyle/>
          <a:p>
            <a:r>
              <a:rPr lang="en-GB" altLang="en-US" sz="2400" dirty="0"/>
              <a:t>Increasing issues in relation to children and young people’s mental health and wellbeing, including attendance </a:t>
            </a:r>
          </a:p>
          <a:p>
            <a:r>
              <a:rPr lang="en-GB" altLang="en-US" sz="2400" dirty="0"/>
              <a:t>Managing the expectations and demands of some of our parents</a:t>
            </a:r>
          </a:p>
          <a:p>
            <a:r>
              <a:rPr lang="en-GB" altLang="en-US" sz="2400" dirty="0"/>
              <a:t>The poverty related attainment gap</a:t>
            </a:r>
          </a:p>
          <a:p>
            <a:r>
              <a:rPr lang="en-GB" altLang="en-US" sz="2400" dirty="0"/>
              <a:t>Improving outcomes for our looked after children and young people</a:t>
            </a:r>
          </a:p>
          <a:p>
            <a:r>
              <a:rPr lang="en-GB" altLang="en-US" sz="2400" dirty="0"/>
              <a:t>Working effectively in partnership with other agencies who are under pressure and have raised thresholds for assessment and intervention</a:t>
            </a:r>
          </a:p>
        </p:txBody>
      </p:sp>
      <p:sp>
        <p:nvSpPr>
          <p:cNvPr id="75" name="Rectangle 74">
            <a:extLst>
              <a:ext uri="{FF2B5EF4-FFF2-40B4-BE49-F238E27FC236}">
                <a16:creationId xmlns:a16="http://schemas.microsoft.com/office/drawing/2014/main" xmlns="" id="{717A211C-5863-4303-AC3D-AEBFDF6D6A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76">
            <a:extLst>
              <a:ext uri="{FF2B5EF4-FFF2-40B4-BE49-F238E27FC236}">
                <a16:creationId xmlns:a16="http://schemas.microsoft.com/office/drawing/2014/main" xmlns="" id="{087519CD-2FFF-42E3-BB0C-FEAA828B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796" name="Rectangle 5">
            <a:extLst>
              <a:ext uri="{FF2B5EF4-FFF2-40B4-BE49-F238E27FC236}">
                <a16:creationId xmlns:a16="http://schemas.microsoft.com/office/drawing/2014/main" xmlns="" id="{643A8078-AA3E-43E9-BEEF-187D36711DAA}"/>
              </a:ext>
            </a:extLst>
          </p:cNvPr>
          <p:cNvSpPr>
            <a:spLocks noChangeArrowheads="1"/>
          </p:cNvSpPr>
          <p:nvPr/>
        </p:nvSpPr>
        <p:spPr bwMode="auto">
          <a:xfrm>
            <a:off x="1143000" y="2363788"/>
            <a:ext cx="1841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sz="2900">
              <a:solidFill>
                <a:schemeClr val="tx2"/>
              </a:solidFill>
            </a:endParaRPr>
          </a:p>
        </p:txBody>
      </p:sp>
      <p:pic>
        <p:nvPicPr>
          <p:cNvPr id="3" name="Picture 2">
            <a:extLst>
              <a:ext uri="{FF2B5EF4-FFF2-40B4-BE49-F238E27FC236}">
                <a16:creationId xmlns:a16="http://schemas.microsoft.com/office/drawing/2014/main" xmlns="" id="{EF0F1114-E1C5-4F1B-A0D5-D77E959170BA}"/>
              </a:ext>
            </a:extLst>
          </p:cNvPr>
          <p:cNvPicPr>
            <a:picLocks noChangeAspect="1"/>
          </p:cNvPicPr>
          <p:nvPr/>
        </p:nvPicPr>
        <p:blipFill>
          <a:blip r:embed="rId3"/>
          <a:stretch>
            <a:fillRect/>
          </a:stretch>
        </p:blipFill>
        <p:spPr>
          <a:xfrm>
            <a:off x="135077" y="6024968"/>
            <a:ext cx="1453091" cy="8330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1946</Words>
  <Application>Microsoft Office PowerPoint</Application>
  <PresentationFormat>Widescreen</PresentationFormat>
  <Paragraphs>196</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Calibri Light</vt:lpstr>
      <vt:lpstr>Times New Roman</vt:lpstr>
      <vt:lpstr>Wingdings</vt:lpstr>
      <vt:lpstr>Retrospect</vt:lpstr>
      <vt:lpstr>Picture</vt:lpstr>
      <vt:lpstr>What does inclusion mean in East Renfrewshire?</vt:lpstr>
      <vt:lpstr>The Scottish Government vision for inclusive education</vt:lpstr>
      <vt:lpstr>Revised Standard Circular 12: Inclusion</vt:lpstr>
      <vt:lpstr>Four Features of Inclusion</vt:lpstr>
      <vt:lpstr>Developing Inclusive Practice</vt:lpstr>
      <vt:lpstr>What are our current strengths?</vt:lpstr>
      <vt:lpstr>What are our current strengths?</vt:lpstr>
      <vt:lpstr>What are our challenges?</vt:lpstr>
      <vt:lpstr>What are our challenges?</vt:lpstr>
      <vt:lpstr>CLPL Inclusion Programme</vt:lpstr>
      <vt:lpstr>CLPL Inclusion Programme</vt:lpstr>
      <vt:lpstr>CLPL Inclusion Programme</vt:lpstr>
      <vt:lpstr>Principal Training Programmes</vt:lpstr>
      <vt:lpstr>Model of Training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inclusion mean in East Renfrewshire?</dc:title>
  <dc:creator>Kirstie Rees</dc:creator>
  <cp:lastModifiedBy>Smiley, Nick</cp:lastModifiedBy>
  <cp:revision>8</cp:revision>
  <dcterms:created xsi:type="dcterms:W3CDTF">2019-09-11T19:24:00Z</dcterms:created>
  <dcterms:modified xsi:type="dcterms:W3CDTF">2019-09-11T20:58:08Z</dcterms:modified>
</cp:coreProperties>
</file>