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2" r:id="rId6"/>
    <p:sldId id="267" r:id="rId7"/>
    <p:sldId id="269" r:id="rId8"/>
    <p:sldId id="270" r:id="rId9"/>
    <p:sldId id="271" r:id="rId10"/>
    <p:sldId id="27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0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5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1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1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5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0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6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66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2D6430E-627E-4BA0-A05B-53787E2DCF81}" type="datetimeFigureOut">
              <a:rPr lang="en-GB" smtClean="0">
                <a:solidFill>
                  <a:srgbClr val="646B86">
                    <a:tint val="60000"/>
                    <a:satMod val="155000"/>
                  </a:srgbClr>
                </a:solidFill>
              </a:rPr>
              <a:pPr/>
              <a:t>16/04/2018</a:t>
            </a:fld>
            <a:endParaRPr lang="en-GB" dirty="0">
              <a:solidFill>
                <a:srgbClr val="646B86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48C602-D5C6-4F42-A256-6627EDD46932}" type="slidenum">
              <a:rPr lang="en-GB" smtClean="0">
                <a:solidFill>
                  <a:srgbClr val="C5D1D7">
                    <a:shade val="9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C5D1D7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0438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BjqKe67zRAhWC1RQKHV2bD4oQjRwIBw&amp;url=https://kinderloveandlearning.wordpress.com/tag/kindergarten/page/12/&amp;bvm=bv.143423383,d.ZGg&amp;psig=AFQjCNH84osfGh51qjQmVR8-FWAuOvGrIw&amp;ust=148431843905538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Symbolisation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6560234" cy="1752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Training session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Jennifer Norval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East Renfrewshire Psychological Service</a:t>
            </a:r>
          </a:p>
          <a:p>
            <a:r>
              <a:rPr lang="en-GB" sz="2600" dirty="0" smtClean="0">
                <a:solidFill>
                  <a:schemeClr val="bg2">
                    <a:lumMod val="75000"/>
                  </a:schemeClr>
                </a:solidFill>
              </a:rPr>
              <a:t>January 2017</a:t>
            </a:r>
            <a:endParaRPr lang="en-GB" sz="2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8" y="764704"/>
            <a:ext cx="194468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1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Ideas from Fife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172400" cy="16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5216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Teaching what Symbols Mean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Matching objects to symbols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Consistency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34564"/>
            <a:ext cx="1872208" cy="18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7780"/>
            <a:ext cx="2234354" cy="16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Can symbols be seen?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Are they in a distraction free area?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Organisation of symbols not in use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4" y="1700808"/>
            <a:ext cx="1224136" cy="127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messy classroom w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86" y="3645024"/>
            <a:ext cx="19442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Year 2 Project\Symbolisation A PS\Primary one ideas\Timetab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82" y="3640603"/>
            <a:ext cx="2604077" cy="19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Labelling all areas of the nursery with symbols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Using symbols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visual timetables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</a:t>
            </a:r>
            <a:r>
              <a:rPr lang="en-GB" dirty="0" smtClean="0"/>
              <a:t>ask checklists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</a:t>
            </a:r>
            <a:r>
              <a:rPr lang="en-GB" dirty="0" smtClean="0"/>
              <a:t>iming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</a:t>
            </a:r>
            <a:r>
              <a:rPr lang="en-GB" dirty="0" smtClean="0"/>
              <a:t>ymbols key rings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</a:t>
            </a:r>
            <a:r>
              <a:rPr lang="en-GB" dirty="0" smtClean="0"/>
              <a:t>egistration for activities – </a:t>
            </a:r>
            <a:r>
              <a:rPr lang="en-GB" dirty="0" err="1" smtClean="0"/>
              <a:t>eg</a:t>
            </a:r>
            <a:r>
              <a:rPr lang="en-GB" dirty="0" smtClean="0"/>
              <a:t>. </a:t>
            </a:r>
            <a:r>
              <a:rPr lang="en-GB" dirty="0"/>
              <a:t>s</a:t>
            </a:r>
            <a:r>
              <a:rPr lang="en-GB" dirty="0" smtClean="0"/>
              <a:t>nack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g</a:t>
            </a:r>
            <a:r>
              <a:rPr lang="en-GB" dirty="0" smtClean="0"/>
              <a:t>etting ready to go outside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</a:t>
            </a:r>
            <a:r>
              <a:rPr lang="en-GB" dirty="0" smtClean="0"/>
              <a:t>romoting discussion at home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Always include text with the symbol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Use verbal comments with the symbols - total communication environment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2028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Ideas from Fife</a:t>
            </a:r>
          </a:p>
        </p:txBody>
      </p:sp>
      <p:pic>
        <p:nvPicPr>
          <p:cNvPr id="6146" name="Picture 2" descr="H:\Year 2 Project\Symbolisation A PS\DSCN6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0798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Ideas from Fife</a:t>
            </a:r>
          </a:p>
        </p:txBody>
      </p:sp>
      <p:pic>
        <p:nvPicPr>
          <p:cNvPr id="8194" name="Picture 2" descr="H:\Year 2 Project\Symbolisation A PS\DSCN6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9598"/>
            <a:ext cx="6228184" cy="46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Ideas from Fife</a:t>
            </a:r>
          </a:p>
        </p:txBody>
      </p:sp>
      <p:pic>
        <p:nvPicPr>
          <p:cNvPr id="9218" name="Picture 2" descr="H:\Year 2 Project\Symbolisation A PS\DSCN6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Year 2 Project\Symbolisation A PS\DSCN6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67" y="1435426"/>
            <a:ext cx="2704914" cy="36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Year 2 Project\Symbolisation A PS\DSCN6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93977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Ideas from Fife</a:t>
            </a:r>
          </a:p>
        </p:txBody>
      </p:sp>
      <p:pic>
        <p:nvPicPr>
          <p:cNvPr id="11266" name="Picture 2" descr="H:\Year 2 Project\Symbolisation A PS\DSCN6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124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Symbolisation Project</vt:lpstr>
      <vt:lpstr>Teaching what Symbols Mean</vt:lpstr>
      <vt:lpstr>Points to Consider</vt:lpstr>
      <vt:lpstr>Points to Consider</vt:lpstr>
      <vt:lpstr>Points to Consider</vt:lpstr>
      <vt:lpstr>Some Ideas from Fife</vt:lpstr>
      <vt:lpstr>Some Ideas from Fife</vt:lpstr>
      <vt:lpstr>Some Ideas from Fife</vt:lpstr>
      <vt:lpstr>Some Ideas from Fife</vt:lpstr>
      <vt:lpstr>Some Ideas from Fife</vt:lpstr>
      <vt:lpstr>Questions?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Symbolisation Project</dc:title>
  <dc:creator>Norval, Jennifer</dc:creator>
  <cp:lastModifiedBy>School User</cp:lastModifiedBy>
  <cp:revision>6</cp:revision>
  <dcterms:created xsi:type="dcterms:W3CDTF">2017-01-12T14:26:05Z</dcterms:created>
  <dcterms:modified xsi:type="dcterms:W3CDTF">2018-04-16T13:47:57Z</dcterms:modified>
</cp:coreProperties>
</file>