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58" r:id="rId3"/>
    <p:sldId id="259" r:id="rId4"/>
    <p:sldId id="264" r:id="rId5"/>
    <p:sldId id="265" r:id="rId6"/>
    <p:sldId id="266" r:id="rId7"/>
    <p:sldId id="268" r:id="rId8"/>
    <p:sldId id="267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06A7CC-D7C8-4D11-A62C-ED65D7EED45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EF4D5C5-08B9-4FEC-8638-DB475EE4BB71}">
      <dgm:prSet phldrT="[Text]"/>
      <dgm:spPr/>
      <dgm:t>
        <a:bodyPr/>
        <a:lstStyle/>
        <a:p>
          <a:r>
            <a:rPr lang="en-GB" dirty="0" smtClean="0"/>
            <a:t>Needs Analysis</a:t>
          </a:r>
          <a:endParaRPr lang="en-GB" dirty="0"/>
        </a:p>
      </dgm:t>
    </dgm:pt>
    <dgm:pt modelId="{F373C5E5-6046-4CBE-B584-C57C4EAAE762}" type="parTrans" cxnId="{882E5FED-FE96-490E-BCF5-FF6CCA7F8B86}">
      <dgm:prSet/>
      <dgm:spPr/>
      <dgm:t>
        <a:bodyPr/>
        <a:lstStyle/>
        <a:p>
          <a:endParaRPr lang="en-GB"/>
        </a:p>
      </dgm:t>
    </dgm:pt>
    <dgm:pt modelId="{DD59858A-D183-43AF-B8C6-7307BF3FB560}" type="sibTrans" cxnId="{882E5FED-FE96-490E-BCF5-FF6CCA7F8B86}">
      <dgm:prSet/>
      <dgm:spPr/>
      <dgm:t>
        <a:bodyPr/>
        <a:lstStyle/>
        <a:p>
          <a:endParaRPr lang="en-GB"/>
        </a:p>
      </dgm:t>
    </dgm:pt>
    <dgm:pt modelId="{BEB8CCE8-13B6-4582-B0DB-68244D8A750E}">
      <dgm:prSet phldrT="[Text]" custT="1"/>
      <dgm:spPr/>
      <dgm:t>
        <a:bodyPr/>
        <a:lstStyle/>
        <a:p>
          <a:r>
            <a:rPr lang="en-GB" sz="1200" dirty="0" smtClean="0"/>
            <a:t>Investigation of local and national context</a:t>
          </a:r>
          <a:endParaRPr lang="en-GB" sz="1200" dirty="0"/>
        </a:p>
      </dgm:t>
    </dgm:pt>
    <dgm:pt modelId="{1684C559-3121-49CC-83E5-CC2AA641BCA6}" type="parTrans" cxnId="{CB248C34-5BA7-4DDF-B874-4445545139B2}">
      <dgm:prSet/>
      <dgm:spPr/>
      <dgm:t>
        <a:bodyPr/>
        <a:lstStyle/>
        <a:p>
          <a:endParaRPr lang="en-GB"/>
        </a:p>
      </dgm:t>
    </dgm:pt>
    <dgm:pt modelId="{4EABDF47-55DF-44EE-AF9C-D428AA2EC602}" type="sibTrans" cxnId="{CB248C34-5BA7-4DDF-B874-4445545139B2}">
      <dgm:prSet/>
      <dgm:spPr/>
      <dgm:t>
        <a:bodyPr/>
        <a:lstStyle/>
        <a:p>
          <a:endParaRPr lang="en-GB"/>
        </a:p>
      </dgm:t>
    </dgm:pt>
    <dgm:pt modelId="{52808F91-8EC1-4D77-99DB-79D6D61FD5C7}">
      <dgm:prSet phldrT="[Text]"/>
      <dgm:spPr/>
      <dgm:t>
        <a:bodyPr/>
        <a:lstStyle/>
        <a:p>
          <a:r>
            <a:rPr lang="en-GB" dirty="0" smtClean="0"/>
            <a:t>Audit</a:t>
          </a:r>
          <a:endParaRPr lang="en-GB" dirty="0"/>
        </a:p>
      </dgm:t>
    </dgm:pt>
    <dgm:pt modelId="{D33D21DF-38EC-4D0D-87C9-68972389EF5C}" type="parTrans" cxnId="{76D59F90-5DA8-4E5B-ADA1-7DEA259E3991}">
      <dgm:prSet/>
      <dgm:spPr/>
      <dgm:t>
        <a:bodyPr/>
        <a:lstStyle/>
        <a:p>
          <a:endParaRPr lang="en-GB"/>
        </a:p>
      </dgm:t>
    </dgm:pt>
    <dgm:pt modelId="{47635A29-A140-4526-9395-40C2C3FD5B9A}" type="sibTrans" cxnId="{76D59F90-5DA8-4E5B-ADA1-7DEA259E3991}">
      <dgm:prSet/>
      <dgm:spPr/>
      <dgm:t>
        <a:bodyPr/>
        <a:lstStyle/>
        <a:p>
          <a:endParaRPr lang="en-GB"/>
        </a:p>
      </dgm:t>
    </dgm:pt>
    <dgm:pt modelId="{36616CB9-8C05-480E-B930-54CAB1221B27}">
      <dgm:prSet phldrT="[Text]" custT="1"/>
      <dgm:spPr/>
      <dgm:t>
        <a:bodyPr/>
        <a:lstStyle/>
        <a:p>
          <a:r>
            <a:rPr lang="en-GB" sz="1200" dirty="0" smtClean="0"/>
            <a:t>Audit of symbols used in each class</a:t>
          </a:r>
          <a:endParaRPr lang="en-GB" sz="1200" dirty="0"/>
        </a:p>
      </dgm:t>
    </dgm:pt>
    <dgm:pt modelId="{2F504322-71B7-498F-B4A8-609C80EE8159}" type="parTrans" cxnId="{45422D39-70F1-48A1-8558-9ADEA7B6706C}">
      <dgm:prSet/>
      <dgm:spPr/>
      <dgm:t>
        <a:bodyPr/>
        <a:lstStyle/>
        <a:p>
          <a:endParaRPr lang="en-GB"/>
        </a:p>
      </dgm:t>
    </dgm:pt>
    <dgm:pt modelId="{DAC9EED1-320B-400C-8AC5-5B3896F29821}" type="sibTrans" cxnId="{45422D39-70F1-48A1-8558-9ADEA7B6706C}">
      <dgm:prSet/>
      <dgm:spPr/>
      <dgm:t>
        <a:bodyPr/>
        <a:lstStyle/>
        <a:p>
          <a:endParaRPr lang="en-GB"/>
        </a:p>
      </dgm:t>
    </dgm:pt>
    <dgm:pt modelId="{C9B3B129-333D-4FB7-801A-77A3845777EA}">
      <dgm:prSet phldrT="[Text]" custT="1"/>
      <dgm:spPr/>
      <dgm:t>
        <a:bodyPr/>
        <a:lstStyle/>
        <a:p>
          <a:r>
            <a:rPr lang="en-GB" sz="1200" dirty="0" smtClean="0"/>
            <a:t>Discussion with C.Ts around symbol needs for each class context</a:t>
          </a:r>
          <a:endParaRPr lang="en-GB" sz="1200" dirty="0"/>
        </a:p>
      </dgm:t>
    </dgm:pt>
    <dgm:pt modelId="{C5312548-37C3-46E0-BA56-6D673E283432}" type="parTrans" cxnId="{1EEDD66C-8E92-4083-82C4-0FF3747BFFE0}">
      <dgm:prSet/>
      <dgm:spPr/>
      <dgm:t>
        <a:bodyPr/>
        <a:lstStyle/>
        <a:p>
          <a:endParaRPr lang="en-GB"/>
        </a:p>
      </dgm:t>
    </dgm:pt>
    <dgm:pt modelId="{075AE046-282C-4412-9BAA-F07F84201E37}" type="sibTrans" cxnId="{1EEDD66C-8E92-4083-82C4-0FF3747BFFE0}">
      <dgm:prSet/>
      <dgm:spPr/>
      <dgm:t>
        <a:bodyPr/>
        <a:lstStyle/>
        <a:p>
          <a:endParaRPr lang="en-GB"/>
        </a:p>
      </dgm:t>
    </dgm:pt>
    <dgm:pt modelId="{E31BE113-A88E-451B-A7DB-A52FEC632783}">
      <dgm:prSet phldrT="[Text]"/>
      <dgm:spPr/>
      <dgm:t>
        <a:bodyPr/>
        <a:lstStyle/>
        <a:p>
          <a:r>
            <a:rPr lang="en-GB" dirty="0" smtClean="0"/>
            <a:t>Staff Training</a:t>
          </a:r>
          <a:endParaRPr lang="en-GB" dirty="0"/>
        </a:p>
      </dgm:t>
    </dgm:pt>
    <dgm:pt modelId="{4EF9D56E-3569-40BF-9A85-0C7F554BE650}" type="parTrans" cxnId="{B4EC7D83-0FAC-4A6C-8516-59C75283B520}">
      <dgm:prSet/>
      <dgm:spPr/>
      <dgm:t>
        <a:bodyPr/>
        <a:lstStyle/>
        <a:p>
          <a:endParaRPr lang="en-GB"/>
        </a:p>
      </dgm:t>
    </dgm:pt>
    <dgm:pt modelId="{B279C08C-8225-43D3-99DD-F46A4DDAB3E7}" type="sibTrans" cxnId="{B4EC7D83-0FAC-4A6C-8516-59C75283B520}">
      <dgm:prSet/>
      <dgm:spPr/>
      <dgm:t>
        <a:bodyPr/>
        <a:lstStyle/>
        <a:p>
          <a:endParaRPr lang="en-GB"/>
        </a:p>
      </dgm:t>
    </dgm:pt>
    <dgm:pt modelId="{F1EC6C72-820C-4AE6-88B4-9F9850B9A0E0}">
      <dgm:prSet phldrT="[Text]" custT="1"/>
      <dgm:spPr/>
      <dgm:t>
        <a:bodyPr/>
        <a:lstStyle/>
        <a:p>
          <a:r>
            <a:rPr lang="en-GB" sz="1200" dirty="0" smtClean="0"/>
            <a:t>Rationale and implementation</a:t>
          </a:r>
          <a:endParaRPr lang="en-GB" sz="1200" dirty="0"/>
        </a:p>
      </dgm:t>
    </dgm:pt>
    <dgm:pt modelId="{6157D573-2462-4F44-B107-0F21AF96335C}" type="parTrans" cxnId="{32CB7F18-B699-49DA-B6F2-F51DA5CD609F}">
      <dgm:prSet/>
      <dgm:spPr/>
      <dgm:t>
        <a:bodyPr/>
        <a:lstStyle/>
        <a:p>
          <a:endParaRPr lang="en-GB"/>
        </a:p>
      </dgm:t>
    </dgm:pt>
    <dgm:pt modelId="{9058CBCB-4A71-4580-93C9-BD93495E4BF7}" type="sibTrans" cxnId="{32CB7F18-B699-49DA-B6F2-F51DA5CD609F}">
      <dgm:prSet/>
      <dgm:spPr/>
      <dgm:t>
        <a:bodyPr/>
        <a:lstStyle/>
        <a:p>
          <a:endParaRPr lang="en-GB"/>
        </a:p>
      </dgm:t>
    </dgm:pt>
    <dgm:pt modelId="{C7A6E614-6230-4B63-9A4C-BEDDF7E9550C}">
      <dgm:prSet phldrT="[Text]" custT="1"/>
      <dgm:spPr/>
      <dgm:t>
        <a:bodyPr/>
        <a:lstStyle/>
        <a:p>
          <a:r>
            <a:rPr lang="en-GB" sz="1200" dirty="0" smtClean="0"/>
            <a:t>Administration of Communication Supporting Classroom Observation Tool</a:t>
          </a:r>
          <a:endParaRPr lang="en-GB" sz="1200" dirty="0"/>
        </a:p>
      </dgm:t>
    </dgm:pt>
    <dgm:pt modelId="{A314F175-4859-4A1A-B082-807065267700}" type="parTrans" cxnId="{B22E7273-B38A-4A6E-8A84-CD36C0F99A42}">
      <dgm:prSet/>
      <dgm:spPr/>
      <dgm:t>
        <a:bodyPr/>
        <a:lstStyle/>
        <a:p>
          <a:endParaRPr lang="en-GB"/>
        </a:p>
      </dgm:t>
    </dgm:pt>
    <dgm:pt modelId="{1B0BF210-7213-44D1-B568-F3E99315B093}" type="sibTrans" cxnId="{B22E7273-B38A-4A6E-8A84-CD36C0F99A42}">
      <dgm:prSet/>
      <dgm:spPr/>
      <dgm:t>
        <a:bodyPr/>
        <a:lstStyle/>
        <a:p>
          <a:endParaRPr lang="en-GB"/>
        </a:p>
      </dgm:t>
    </dgm:pt>
    <dgm:pt modelId="{28EA47EC-FAFD-4EF3-AF24-CDB2BD10D3C5}">
      <dgm:prSet phldrT="[Text]" custT="1"/>
      <dgm:spPr/>
      <dgm:t>
        <a:bodyPr/>
        <a:lstStyle/>
        <a:p>
          <a:r>
            <a:rPr lang="en-GB" sz="1200" dirty="0" smtClean="0"/>
            <a:t>Liaison with Speech and Language Therapy Staff</a:t>
          </a:r>
          <a:endParaRPr lang="en-GB" sz="1200" dirty="0"/>
        </a:p>
      </dgm:t>
    </dgm:pt>
    <dgm:pt modelId="{3C7F638F-D503-4F44-B734-A07F0EECCBC6}" type="parTrans" cxnId="{A7D03315-0AEE-4D8A-9E93-1CD9F054B5FA}">
      <dgm:prSet/>
      <dgm:spPr/>
      <dgm:t>
        <a:bodyPr/>
        <a:lstStyle/>
        <a:p>
          <a:endParaRPr lang="en-GB"/>
        </a:p>
      </dgm:t>
    </dgm:pt>
    <dgm:pt modelId="{77559352-DF52-4F61-87E5-7560B1E6903B}" type="sibTrans" cxnId="{A7D03315-0AEE-4D8A-9E93-1CD9F054B5FA}">
      <dgm:prSet/>
      <dgm:spPr/>
      <dgm:t>
        <a:bodyPr/>
        <a:lstStyle/>
        <a:p>
          <a:endParaRPr lang="en-GB"/>
        </a:p>
      </dgm:t>
    </dgm:pt>
    <dgm:pt modelId="{0A619DDB-C933-47D8-8960-791268D4C01A}">
      <dgm:prSet phldrT="[Text]" custT="1"/>
      <dgm:spPr/>
      <dgm:t>
        <a:bodyPr/>
        <a:lstStyle/>
        <a:p>
          <a:r>
            <a:rPr lang="en-GB" sz="900" dirty="0" smtClean="0"/>
            <a:t>Parent Session</a:t>
          </a:r>
          <a:endParaRPr lang="en-GB" sz="900" dirty="0"/>
        </a:p>
      </dgm:t>
    </dgm:pt>
    <dgm:pt modelId="{2626F6BE-03EB-4082-B9AC-43AFFE53463B}" type="parTrans" cxnId="{B7630CD7-4D84-4A8C-AA1A-5667209A023F}">
      <dgm:prSet/>
      <dgm:spPr/>
      <dgm:t>
        <a:bodyPr/>
        <a:lstStyle/>
        <a:p>
          <a:endParaRPr lang="en-GB"/>
        </a:p>
      </dgm:t>
    </dgm:pt>
    <dgm:pt modelId="{3E4A4A20-E214-4469-A9AC-A43D5C0EE90F}" type="sibTrans" cxnId="{B7630CD7-4D84-4A8C-AA1A-5667209A023F}">
      <dgm:prSet/>
      <dgm:spPr/>
      <dgm:t>
        <a:bodyPr/>
        <a:lstStyle/>
        <a:p>
          <a:endParaRPr lang="en-GB"/>
        </a:p>
      </dgm:t>
    </dgm:pt>
    <dgm:pt modelId="{B2FC8C04-A9A2-4E93-BB27-DB1CB63EA752}">
      <dgm:prSet phldrT="[Text]" custT="1"/>
      <dgm:spPr/>
      <dgm:t>
        <a:bodyPr/>
        <a:lstStyle/>
        <a:p>
          <a:r>
            <a:rPr lang="en-GB" sz="900" dirty="0" err="1" smtClean="0"/>
            <a:t>Impleme-ntation</a:t>
          </a:r>
          <a:endParaRPr lang="en-GB" sz="900" dirty="0"/>
        </a:p>
      </dgm:t>
    </dgm:pt>
    <dgm:pt modelId="{18D04353-B700-4671-8FF0-D5AB46FCB89D}" type="parTrans" cxnId="{BD481F37-F41D-4728-9FE7-EB38E0EEEBB0}">
      <dgm:prSet/>
      <dgm:spPr/>
      <dgm:t>
        <a:bodyPr/>
        <a:lstStyle/>
        <a:p>
          <a:endParaRPr lang="en-GB"/>
        </a:p>
      </dgm:t>
    </dgm:pt>
    <dgm:pt modelId="{F5DEB669-79A4-48B1-9F70-1472AD336CCA}" type="sibTrans" cxnId="{BD481F37-F41D-4728-9FE7-EB38E0EEEBB0}">
      <dgm:prSet/>
      <dgm:spPr/>
      <dgm:t>
        <a:bodyPr/>
        <a:lstStyle/>
        <a:p>
          <a:endParaRPr lang="en-GB"/>
        </a:p>
      </dgm:t>
    </dgm:pt>
    <dgm:pt modelId="{9AFE1BD9-B14E-4745-98A1-8EEC06F92BBC}">
      <dgm:prSet custT="1"/>
      <dgm:spPr/>
      <dgm:t>
        <a:bodyPr/>
        <a:lstStyle/>
        <a:p>
          <a:r>
            <a:rPr lang="en-GB" sz="1200" dirty="0" smtClean="0"/>
            <a:t>Session in smaller nursery class context</a:t>
          </a:r>
          <a:endParaRPr lang="en-GB" sz="1200" dirty="0"/>
        </a:p>
      </dgm:t>
    </dgm:pt>
    <dgm:pt modelId="{A3512070-8DF4-4958-B621-A44F56684A38}" type="parTrans" cxnId="{CB06FFCC-3290-429D-A918-DD9A4845D79E}">
      <dgm:prSet/>
      <dgm:spPr/>
      <dgm:t>
        <a:bodyPr/>
        <a:lstStyle/>
        <a:p>
          <a:endParaRPr lang="en-GB"/>
        </a:p>
      </dgm:t>
    </dgm:pt>
    <dgm:pt modelId="{03D7B340-FE20-40A7-BAC7-A782A361B9A6}" type="sibTrans" cxnId="{CB06FFCC-3290-429D-A918-DD9A4845D79E}">
      <dgm:prSet/>
      <dgm:spPr/>
      <dgm:t>
        <a:bodyPr/>
        <a:lstStyle/>
        <a:p>
          <a:endParaRPr lang="en-GB"/>
        </a:p>
      </dgm:t>
    </dgm:pt>
    <dgm:pt modelId="{86CCC81A-A1A2-4025-B630-AB28F8E910DA}">
      <dgm:prSet custT="1"/>
      <dgm:spPr/>
      <dgm:t>
        <a:bodyPr/>
        <a:lstStyle/>
        <a:p>
          <a:r>
            <a:rPr lang="en-GB" sz="1200" dirty="0" smtClean="0"/>
            <a:t>Home starter packs provided for parents</a:t>
          </a:r>
          <a:endParaRPr lang="en-GB" sz="1200" dirty="0"/>
        </a:p>
      </dgm:t>
    </dgm:pt>
    <dgm:pt modelId="{D2B1DF72-C33F-4789-9E2D-77C5B12EF999}" type="parTrans" cxnId="{E3836076-86B9-44F6-8EBA-C64507E5D1BE}">
      <dgm:prSet/>
      <dgm:spPr/>
      <dgm:t>
        <a:bodyPr/>
        <a:lstStyle/>
        <a:p>
          <a:endParaRPr lang="en-GB"/>
        </a:p>
      </dgm:t>
    </dgm:pt>
    <dgm:pt modelId="{43A3543C-25C9-4A76-8340-70E4CB069AAF}" type="sibTrans" cxnId="{E3836076-86B9-44F6-8EBA-C64507E5D1BE}">
      <dgm:prSet/>
      <dgm:spPr/>
      <dgm:t>
        <a:bodyPr/>
        <a:lstStyle/>
        <a:p>
          <a:endParaRPr lang="en-GB"/>
        </a:p>
      </dgm:t>
    </dgm:pt>
    <dgm:pt modelId="{2D19C7BA-92AD-4F70-A5E5-C9B974A734D1}">
      <dgm:prSet custT="1"/>
      <dgm:spPr/>
      <dgm:t>
        <a:bodyPr/>
        <a:lstStyle/>
        <a:p>
          <a:r>
            <a:rPr lang="en-GB" sz="1200" dirty="0" smtClean="0"/>
            <a:t>Starter packs produced for each class</a:t>
          </a:r>
          <a:endParaRPr lang="en-GB" sz="1200" dirty="0"/>
        </a:p>
      </dgm:t>
    </dgm:pt>
    <dgm:pt modelId="{552DAEDA-6F9E-4F5B-9132-AD8C49EA5EDC}" type="parTrans" cxnId="{3F4A4566-E260-4AD9-886F-97624E90B1B4}">
      <dgm:prSet/>
      <dgm:spPr/>
      <dgm:t>
        <a:bodyPr/>
        <a:lstStyle/>
        <a:p>
          <a:endParaRPr lang="en-GB"/>
        </a:p>
      </dgm:t>
    </dgm:pt>
    <dgm:pt modelId="{94ABDB19-BEC2-4282-BDE6-9EE521412B9A}" type="sibTrans" cxnId="{3F4A4566-E260-4AD9-886F-97624E90B1B4}">
      <dgm:prSet/>
      <dgm:spPr/>
      <dgm:t>
        <a:bodyPr/>
        <a:lstStyle/>
        <a:p>
          <a:endParaRPr lang="en-GB"/>
        </a:p>
      </dgm:t>
    </dgm:pt>
    <dgm:pt modelId="{B68618B7-ACAA-4A5F-9F5A-E269A39710C2}">
      <dgm:prSet custT="1"/>
      <dgm:spPr/>
      <dgm:t>
        <a:bodyPr/>
        <a:lstStyle/>
        <a:p>
          <a:r>
            <a:rPr lang="en-GB" sz="1200" dirty="0" smtClean="0"/>
            <a:t>Liaison with symbols coordinators and symbols generators</a:t>
          </a:r>
          <a:endParaRPr lang="en-GB" sz="1200" dirty="0"/>
        </a:p>
      </dgm:t>
    </dgm:pt>
    <dgm:pt modelId="{D6E61E39-369C-4A66-B824-3EA1208BBFB5}" type="parTrans" cxnId="{87D087DE-8803-4077-8A69-0BE01D71F42B}">
      <dgm:prSet/>
      <dgm:spPr/>
      <dgm:t>
        <a:bodyPr/>
        <a:lstStyle/>
        <a:p>
          <a:endParaRPr lang="en-GB"/>
        </a:p>
      </dgm:t>
    </dgm:pt>
    <dgm:pt modelId="{7AFEB8AD-124F-48E9-B302-D57C8146C901}" type="sibTrans" cxnId="{87D087DE-8803-4077-8A69-0BE01D71F42B}">
      <dgm:prSet/>
      <dgm:spPr/>
      <dgm:t>
        <a:bodyPr/>
        <a:lstStyle/>
        <a:p>
          <a:endParaRPr lang="en-GB"/>
        </a:p>
      </dgm:t>
    </dgm:pt>
    <dgm:pt modelId="{55420C0C-1EA1-4DD9-BD31-801A03A78867}">
      <dgm:prSet/>
      <dgm:spPr/>
      <dgm:t>
        <a:bodyPr/>
        <a:lstStyle/>
        <a:p>
          <a:r>
            <a:rPr lang="en-GB" dirty="0" smtClean="0"/>
            <a:t>Evaluation</a:t>
          </a:r>
          <a:endParaRPr lang="en-GB" dirty="0"/>
        </a:p>
      </dgm:t>
    </dgm:pt>
    <dgm:pt modelId="{E18B9391-2D94-4928-9A1B-EF01B644999C}" type="parTrans" cxnId="{C086B2D9-8674-43A6-8C43-91B33D2AD56B}">
      <dgm:prSet/>
      <dgm:spPr/>
      <dgm:t>
        <a:bodyPr/>
        <a:lstStyle/>
        <a:p>
          <a:endParaRPr lang="en-GB"/>
        </a:p>
      </dgm:t>
    </dgm:pt>
    <dgm:pt modelId="{B1255259-8043-417E-A51D-423C05F04B84}" type="sibTrans" cxnId="{C086B2D9-8674-43A6-8C43-91B33D2AD56B}">
      <dgm:prSet/>
      <dgm:spPr/>
      <dgm:t>
        <a:bodyPr/>
        <a:lstStyle/>
        <a:p>
          <a:endParaRPr lang="en-GB"/>
        </a:p>
      </dgm:t>
    </dgm:pt>
    <dgm:pt modelId="{30A28829-22EB-4CAE-A390-3EF2A643FC9C}">
      <dgm:prSet custT="1"/>
      <dgm:spPr/>
      <dgm:t>
        <a:bodyPr/>
        <a:lstStyle/>
        <a:p>
          <a:r>
            <a:rPr lang="en-GB" sz="1200" dirty="0" smtClean="0"/>
            <a:t>Pre and post intervention questionnaires completed by Class Teachers for each child involved</a:t>
          </a:r>
          <a:endParaRPr lang="en-GB" sz="1200" dirty="0"/>
        </a:p>
      </dgm:t>
    </dgm:pt>
    <dgm:pt modelId="{7A7931B9-2320-4DE3-AB39-F28922DFE3A5}" type="parTrans" cxnId="{197FCC03-017A-4E8E-9252-E21D52D325AF}">
      <dgm:prSet/>
      <dgm:spPr/>
      <dgm:t>
        <a:bodyPr/>
        <a:lstStyle/>
        <a:p>
          <a:endParaRPr lang="en-GB"/>
        </a:p>
      </dgm:t>
    </dgm:pt>
    <dgm:pt modelId="{A257C31F-F94F-454A-8021-F64258665BD7}" type="sibTrans" cxnId="{197FCC03-017A-4E8E-9252-E21D52D325AF}">
      <dgm:prSet/>
      <dgm:spPr/>
      <dgm:t>
        <a:bodyPr/>
        <a:lstStyle/>
        <a:p>
          <a:endParaRPr lang="en-GB"/>
        </a:p>
      </dgm:t>
    </dgm:pt>
    <dgm:pt modelId="{A5B079C9-22EF-4B06-BE2C-97315E0D2AC2}">
      <dgm:prSet custT="1"/>
      <dgm:spPr/>
      <dgm:t>
        <a:bodyPr/>
        <a:lstStyle/>
        <a:p>
          <a:r>
            <a:rPr lang="en-GB" sz="1200" dirty="0" smtClean="0"/>
            <a:t>Semi-structured interviews carried out with staff involved</a:t>
          </a:r>
          <a:endParaRPr lang="en-GB" sz="1200" dirty="0"/>
        </a:p>
      </dgm:t>
    </dgm:pt>
    <dgm:pt modelId="{A5FD624F-E207-42E7-A901-925E04AE08C6}" type="parTrans" cxnId="{7F326816-093D-4141-8C50-C81EDEBD90BA}">
      <dgm:prSet/>
      <dgm:spPr/>
      <dgm:t>
        <a:bodyPr/>
        <a:lstStyle/>
        <a:p>
          <a:endParaRPr lang="en-GB"/>
        </a:p>
      </dgm:t>
    </dgm:pt>
    <dgm:pt modelId="{F11FF86A-CDE3-443E-A3D8-8E13B26BF535}" type="sibTrans" cxnId="{7F326816-093D-4141-8C50-C81EDEBD90BA}">
      <dgm:prSet/>
      <dgm:spPr/>
      <dgm:t>
        <a:bodyPr/>
        <a:lstStyle/>
        <a:p>
          <a:endParaRPr lang="en-GB"/>
        </a:p>
      </dgm:t>
    </dgm:pt>
    <dgm:pt modelId="{3615BA73-41A3-47C7-918F-CB99CC59FC6E}">
      <dgm:prSet/>
      <dgm:spPr/>
      <dgm:t>
        <a:bodyPr/>
        <a:lstStyle/>
        <a:p>
          <a:r>
            <a:rPr lang="en-GB" dirty="0" smtClean="0"/>
            <a:t>Protocol</a:t>
          </a:r>
          <a:endParaRPr lang="en-GB" dirty="0"/>
        </a:p>
      </dgm:t>
    </dgm:pt>
    <dgm:pt modelId="{0D234E44-AE32-4C5A-AA2C-4BA8E5AC3898}" type="parTrans" cxnId="{A2EB0224-6B32-4752-A9FF-EB1F27843A41}">
      <dgm:prSet/>
      <dgm:spPr/>
      <dgm:t>
        <a:bodyPr/>
        <a:lstStyle/>
        <a:p>
          <a:endParaRPr lang="en-GB"/>
        </a:p>
      </dgm:t>
    </dgm:pt>
    <dgm:pt modelId="{32C058D6-E9DA-4299-9246-A3B941020CD2}" type="sibTrans" cxnId="{A2EB0224-6B32-4752-A9FF-EB1F27843A41}">
      <dgm:prSet/>
      <dgm:spPr/>
      <dgm:t>
        <a:bodyPr/>
        <a:lstStyle/>
        <a:p>
          <a:endParaRPr lang="en-GB"/>
        </a:p>
      </dgm:t>
    </dgm:pt>
    <dgm:pt modelId="{318682CA-F0DF-4520-A886-A29BC651E2FB}">
      <dgm:prSet custT="1"/>
      <dgm:spPr/>
      <dgm:t>
        <a:bodyPr/>
        <a:lstStyle/>
        <a:p>
          <a:r>
            <a:rPr lang="en-GB" sz="1200" dirty="0" smtClean="0"/>
            <a:t>Protocol developed as a framework for future implementation </a:t>
          </a:r>
          <a:endParaRPr lang="en-GB" sz="1200" dirty="0"/>
        </a:p>
      </dgm:t>
    </dgm:pt>
    <dgm:pt modelId="{AC27440E-8A55-44C6-99C9-FB5B0B7F3A15}" type="parTrans" cxnId="{F524908F-03DD-448F-9A37-2409F3A47AAF}">
      <dgm:prSet/>
      <dgm:spPr/>
      <dgm:t>
        <a:bodyPr/>
        <a:lstStyle/>
        <a:p>
          <a:endParaRPr lang="en-GB"/>
        </a:p>
      </dgm:t>
    </dgm:pt>
    <dgm:pt modelId="{B94B26B8-5A13-4B05-9551-E83A8B804A1E}" type="sibTrans" cxnId="{F524908F-03DD-448F-9A37-2409F3A47AAF}">
      <dgm:prSet/>
      <dgm:spPr/>
      <dgm:t>
        <a:bodyPr/>
        <a:lstStyle/>
        <a:p>
          <a:endParaRPr lang="en-GB"/>
        </a:p>
      </dgm:t>
    </dgm:pt>
    <dgm:pt modelId="{7DFF7A9A-D7EA-47B2-B8B3-2B39E453AD8C}" type="pres">
      <dgm:prSet presAssocID="{DD06A7CC-D7C8-4D11-A62C-ED65D7EED45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C537667-7A54-47BA-856D-B63F6FFE74F8}" type="pres">
      <dgm:prSet presAssocID="{9EF4D5C5-08B9-4FEC-8638-DB475EE4BB71}" presName="composite" presStyleCnt="0"/>
      <dgm:spPr/>
    </dgm:pt>
    <dgm:pt modelId="{A49FAC6B-2983-4373-B3F1-FCAB59993E3E}" type="pres">
      <dgm:prSet presAssocID="{9EF4D5C5-08B9-4FEC-8638-DB475EE4BB71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1AF4E1-3F8C-4816-A581-E7359E3D50FD}" type="pres">
      <dgm:prSet presAssocID="{9EF4D5C5-08B9-4FEC-8638-DB475EE4BB71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284E07-2D29-43B5-96B5-F0620D3179FC}" type="pres">
      <dgm:prSet presAssocID="{DD59858A-D183-43AF-B8C6-7307BF3FB560}" presName="sp" presStyleCnt="0"/>
      <dgm:spPr/>
    </dgm:pt>
    <dgm:pt modelId="{7377BE3C-CCC2-4AE0-8214-479F3CADD22A}" type="pres">
      <dgm:prSet presAssocID="{52808F91-8EC1-4D77-99DB-79D6D61FD5C7}" presName="composite" presStyleCnt="0"/>
      <dgm:spPr/>
    </dgm:pt>
    <dgm:pt modelId="{66F94BE3-FDFF-404E-B17B-C7813FF8C19D}" type="pres">
      <dgm:prSet presAssocID="{52808F91-8EC1-4D77-99DB-79D6D61FD5C7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1E8162-9FDC-4D2A-92A6-BF727F9731D4}" type="pres">
      <dgm:prSet presAssocID="{52808F91-8EC1-4D77-99DB-79D6D61FD5C7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423A19-1BB6-4107-A76D-965E5A8341E5}" type="pres">
      <dgm:prSet presAssocID="{47635A29-A140-4526-9395-40C2C3FD5B9A}" presName="sp" presStyleCnt="0"/>
      <dgm:spPr/>
    </dgm:pt>
    <dgm:pt modelId="{58D50261-F630-4A2A-A890-9449BA0C6897}" type="pres">
      <dgm:prSet presAssocID="{E31BE113-A88E-451B-A7DB-A52FEC632783}" presName="composite" presStyleCnt="0"/>
      <dgm:spPr/>
    </dgm:pt>
    <dgm:pt modelId="{44D0479B-E044-40C0-8130-DC9D58FD3267}" type="pres">
      <dgm:prSet presAssocID="{E31BE113-A88E-451B-A7DB-A52FEC632783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E997AA-B259-4072-8AFB-F2F73599384A}" type="pres">
      <dgm:prSet presAssocID="{E31BE113-A88E-451B-A7DB-A52FEC632783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BDFD59-E0A8-4DCA-BF5B-7A9C0A22AD18}" type="pres">
      <dgm:prSet presAssocID="{B279C08C-8225-43D3-99DD-F46A4DDAB3E7}" presName="sp" presStyleCnt="0"/>
      <dgm:spPr/>
    </dgm:pt>
    <dgm:pt modelId="{3D999814-6F08-4D77-AC65-6AE2C5BAC21C}" type="pres">
      <dgm:prSet presAssocID="{0A619DDB-C933-47D8-8960-791268D4C01A}" presName="composite" presStyleCnt="0"/>
      <dgm:spPr/>
    </dgm:pt>
    <dgm:pt modelId="{7E2F62EE-BAB4-46E5-AD4F-CB49D5A4571B}" type="pres">
      <dgm:prSet presAssocID="{0A619DDB-C933-47D8-8960-791268D4C01A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C420AF-1ED9-46D0-AE59-1E94982257F1}" type="pres">
      <dgm:prSet presAssocID="{0A619DDB-C933-47D8-8960-791268D4C01A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8F4125-0D7C-4228-A8A3-5D12198C1FA6}" type="pres">
      <dgm:prSet presAssocID="{3E4A4A20-E214-4469-A9AC-A43D5C0EE90F}" presName="sp" presStyleCnt="0"/>
      <dgm:spPr/>
    </dgm:pt>
    <dgm:pt modelId="{E319D9AB-3C57-4755-A76B-E84FD455D836}" type="pres">
      <dgm:prSet presAssocID="{B2FC8C04-A9A2-4E93-BB27-DB1CB63EA752}" presName="composite" presStyleCnt="0"/>
      <dgm:spPr/>
    </dgm:pt>
    <dgm:pt modelId="{CF05982A-1F03-4D3F-B2CC-DAF258D42DB4}" type="pres">
      <dgm:prSet presAssocID="{B2FC8C04-A9A2-4E93-BB27-DB1CB63EA752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EB41CE-5245-477D-9ACE-5C0E1F03BB64}" type="pres">
      <dgm:prSet presAssocID="{B2FC8C04-A9A2-4E93-BB27-DB1CB63EA752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5A8FF8-5F9F-4A8B-8DA8-9C9EC27C31F4}" type="pres">
      <dgm:prSet presAssocID="{F5DEB669-79A4-48B1-9F70-1472AD336CCA}" presName="sp" presStyleCnt="0"/>
      <dgm:spPr/>
    </dgm:pt>
    <dgm:pt modelId="{51B8E2AE-8258-41AF-B03D-473C68E0C122}" type="pres">
      <dgm:prSet presAssocID="{55420C0C-1EA1-4DD9-BD31-801A03A78867}" presName="composite" presStyleCnt="0"/>
      <dgm:spPr/>
    </dgm:pt>
    <dgm:pt modelId="{D9430DCE-48A8-4004-ABFE-44C8274FF644}" type="pres">
      <dgm:prSet presAssocID="{55420C0C-1EA1-4DD9-BD31-801A03A78867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BCC37C-B613-4C7B-A322-0C2504502480}" type="pres">
      <dgm:prSet presAssocID="{55420C0C-1EA1-4DD9-BD31-801A03A78867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1669354-655B-47F9-B462-5577B05558D9}" type="pres">
      <dgm:prSet presAssocID="{B1255259-8043-417E-A51D-423C05F04B84}" presName="sp" presStyleCnt="0"/>
      <dgm:spPr/>
    </dgm:pt>
    <dgm:pt modelId="{11FF1D41-74F2-44F8-A7B1-48D9C139B580}" type="pres">
      <dgm:prSet presAssocID="{3615BA73-41A3-47C7-918F-CB99CC59FC6E}" presName="composite" presStyleCnt="0"/>
      <dgm:spPr/>
    </dgm:pt>
    <dgm:pt modelId="{EAC7D19B-F31A-4917-A3B2-2308A155DD43}" type="pres">
      <dgm:prSet presAssocID="{3615BA73-41A3-47C7-918F-CB99CC59FC6E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BEDCF2B-8A2C-4BD1-8AA0-0E63E523D78F}" type="pres">
      <dgm:prSet presAssocID="{3615BA73-41A3-47C7-918F-CB99CC59FC6E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4EC7D83-0FAC-4A6C-8516-59C75283B520}" srcId="{DD06A7CC-D7C8-4D11-A62C-ED65D7EED452}" destId="{E31BE113-A88E-451B-A7DB-A52FEC632783}" srcOrd="2" destOrd="0" parTransId="{4EF9D56E-3569-40BF-9A85-0C7F554BE650}" sibTransId="{B279C08C-8225-43D3-99DD-F46A4DDAB3E7}"/>
    <dgm:cxn modelId="{4605026D-904D-4CA8-892F-2F1592C49232}" type="presOf" srcId="{28EA47EC-FAFD-4EF3-AF24-CDB2BD10D3C5}" destId="{4DE997AA-B259-4072-8AFB-F2F73599384A}" srcOrd="0" destOrd="1" presId="urn:microsoft.com/office/officeart/2005/8/layout/chevron2"/>
    <dgm:cxn modelId="{30B04EEB-F786-4656-BAC0-CA7E2EA1FD10}" type="presOf" srcId="{52808F91-8EC1-4D77-99DB-79D6D61FD5C7}" destId="{66F94BE3-FDFF-404E-B17B-C7813FF8C19D}" srcOrd="0" destOrd="0" presId="urn:microsoft.com/office/officeart/2005/8/layout/chevron2"/>
    <dgm:cxn modelId="{B7630CD7-4D84-4A8C-AA1A-5667209A023F}" srcId="{DD06A7CC-D7C8-4D11-A62C-ED65D7EED452}" destId="{0A619DDB-C933-47D8-8960-791268D4C01A}" srcOrd="3" destOrd="0" parTransId="{2626F6BE-03EB-4082-B9AC-43AFFE53463B}" sibTransId="{3E4A4A20-E214-4469-A9AC-A43D5C0EE90F}"/>
    <dgm:cxn modelId="{197FCC03-017A-4E8E-9252-E21D52D325AF}" srcId="{55420C0C-1EA1-4DD9-BD31-801A03A78867}" destId="{30A28829-22EB-4CAE-A390-3EF2A643FC9C}" srcOrd="0" destOrd="0" parTransId="{7A7931B9-2320-4DE3-AB39-F28922DFE3A5}" sibTransId="{A257C31F-F94F-454A-8021-F64258665BD7}"/>
    <dgm:cxn modelId="{F524908F-03DD-448F-9A37-2409F3A47AAF}" srcId="{3615BA73-41A3-47C7-918F-CB99CC59FC6E}" destId="{318682CA-F0DF-4520-A886-A29BC651E2FB}" srcOrd="0" destOrd="0" parTransId="{AC27440E-8A55-44C6-99C9-FB5B0B7F3A15}" sibTransId="{B94B26B8-5A13-4B05-9551-E83A8B804A1E}"/>
    <dgm:cxn modelId="{FCF4D5F7-2336-4003-B5F0-3DD2F56C7D44}" type="presOf" srcId="{C9B3B129-333D-4FB7-801A-77A3845777EA}" destId="{271E8162-9FDC-4D2A-92A6-BF727F9731D4}" srcOrd="0" destOrd="1" presId="urn:microsoft.com/office/officeart/2005/8/layout/chevron2"/>
    <dgm:cxn modelId="{BBDBE20E-4DD3-438E-8B41-22CD74538476}" type="presOf" srcId="{0A619DDB-C933-47D8-8960-791268D4C01A}" destId="{7E2F62EE-BAB4-46E5-AD4F-CB49D5A4571B}" srcOrd="0" destOrd="0" presId="urn:microsoft.com/office/officeart/2005/8/layout/chevron2"/>
    <dgm:cxn modelId="{E23371E1-1FA8-4F1B-BD32-666848563BAD}" type="presOf" srcId="{9AFE1BD9-B14E-4745-98A1-8EEC06F92BBC}" destId="{4CC420AF-1ED9-46D0-AE59-1E94982257F1}" srcOrd="0" destOrd="0" presId="urn:microsoft.com/office/officeart/2005/8/layout/chevron2"/>
    <dgm:cxn modelId="{45A1B82C-2FFE-4F41-8A5A-A3A1A031CCD0}" type="presOf" srcId="{E31BE113-A88E-451B-A7DB-A52FEC632783}" destId="{44D0479B-E044-40C0-8130-DC9D58FD3267}" srcOrd="0" destOrd="0" presId="urn:microsoft.com/office/officeart/2005/8/layout/chevron2"/>
    <dgm:cxn modelId="{A7BADB18-881D-428F-A024-B31357D06E70}" type="presOf" srcId="{3615BA73-41A3-47C7-918F-CB99CC59FC6E}" destId="{EAC7D19B-F31A-4917-A3B2-2308A155DD43}" srcOrd="0" destOrd="0" presId="urn:microsoft.com/office/officeart/2005/8/layout/chevron2"/>
    <dgm:cxn modelId="{32CB7F18-B699-49DA-B6F2-F51DA5CD609F}" srcId="{E31BE113-A88E-451B-A7DB-A52FEC632783}" destId="{F1EC6C72-820C-4AE6-88B4-9F9850B9A0E0}" srcOrd="0" destOrd="0" parTransId="{6157D573-2462-4F44-B107-0F21AF96335C}" sibTransId="{9058CBCB-4A71-4580-93C9-BD93495E4BF7}"/>
    <dgm:cxn modelId="{39B906AF-0154-40E9-A17D-F22C4F839867}" type="presOf" srcId="{DD06A7CC-D7C8-4D11-A62C-ED65D7EED452}" destId="{7DFF7A9A-D7EA-47B2-B8B3-2B39E453AD8C}" srcOrd="0" destOrd="0" presId="urn:microsoft.com/office/officeart/2005/8/layout/chevron2"/>
    <dgm:cxn modelId="{B22E7273-B38A-4A6E-8A84-CD36C0F99A42}" srcId="{9EF4D5C5-08B9-4FEC-8638-DB475EE4BB71}" destId="{C7A6E614-6230-4B63-9A4C-BEDDF7E9550C}" srcOrd="1" destOrd="0" parTransId="{A314F175-4859-4A1A-B082-807065267700}" sibTransId="{1B0BF210-7213-44D1-B568-F3E99315B093}"/>
    <dgm:cxn modelId="{CB06FFCC-3290-429D-A918-DD9A4845D79E}" srcId="{0A619DDB-C933-47D8-8960-791268D4C01A}" destId="{9AFE1BD9-B14E-4745-98A1-8EEC06F92BBC}" srcOrd="0" destOrd="0" parTransId="{A3512070-8DF4-4958-B621-A44F56684A38}" sibTransId="{03D7B340-FE20-40A7-BAC7-A782A361B9A6}"/>
    <dgm:cxn modelId="{BD481F37-F41D-4728-9FE7-EB38E0EEEBB0}" srcId="{DD06A7CC-D7C8-4D11-A62C-ED65D7EED452}" destId="{B2FC8C04-A9A2-4E93-BB27-DB1CB63EA752}" srcOrd="4" destOrd="0" parTransId="{18D04353-B700-4671-8FF0-D5AB46FCB89D}" sibTransId="{F5DEB669-79A4-48B1-9F70-1472AD336CCA}"/>
    <dgm:cxn modelId="{CB248C34-5BA7-4DDF-B874-4445545139B2}" srcId="{9EF4D5C5-08B9-4FEC-8638-DB475EE4BB71}" destId="{BEB8CCE8-13B6-4582-B0DB-68244D8A750E}" srcOrd="0" destOrd="0" parTransId="{1684C559-3121-49CC-83E5-CC2AA641BCA6}" sibTransId="{4EABDF47-55DF-44EE-AF9C-D428AA2EC602}"/>
    <dgm:cxn modelId="{E40E33C9-B4D7-4EDA-94D9-637029FC5815}" type="presOf" srcId="{55420C0C-1EA1-4DD9-BD31-801A03A78867}" destId="{D9430DCE-48A8-4004-ABFE-44C8274FF644}" srcOrd="0" destOrd="0" presId="urn:microsoft.com/office/officeart/2005/8/layout/chevron2"/>
    <dgm:cxn modelId="{9242F6C2-50A5-4510-995B-D08EAE9C8442}" type="presOf" srcId="{B68618B7-ACAA-4A5F-9F5A-E269A39710C2}" destId="{D8EB41CE-5245-477D-9ACE-5C0E1F03BB64}" srcOrd="0" destOrd="1" presId="urn:microsoft.com/office/officeart/2005/8/layout/chevron2"/>
    <dgm:cxn modelId="{56F8DE32-FB68-487B-B294-E524135F7BB8}" type="presOf" srcId="{F1EC6C72-820C-4AE6-88B4-9F9850B9A0E0}" destId="{4DE997AA-B259-4072-8AFB-F2F73599384A}" srcOrd="0" destOrd="0" presId="urn:microsoft.com/office/officeart/2005/8/layout/chevron2"/>
    <dgm:cxn modelId="{1EEDD66C-8E92-4083-82C4-0FF3747BFFE0}" srcId="{52808F91-8EC1-4D77-99DB-79D6D61FD5C7}" destId="{C9B3B129-333D-4FB7-801A-77A3845777EA}" srcOrd="1" destOrd="0" parTransId="{C5312548-37C3-46E0-BA56-6D673E283432}" sibTransId="{075AE046-282C-4412-9BAA-F07F84201E37}"/>
    <dgm:cxn modelId="{7F326816-093D-4141-8C50-C81EDEBD90BA}" srcId="{55420C0C-1EA1-4DD9-BD31-801A03A78867}" destId="{A5B079C9-22EF-4B06-BE2C-97315E0D2AC2}" srcOrd="1" destOrd="0" parTransId="{A5FD624F-E207-42E7-A901-925E04AE08C6}" sibTransId="{F11FF86A-CDE3-443E-A3D8-8E13B26BF535}"/>
    <dgm:cxn modelId="{9E83E5D9-B8CC-4971-B289-65A9416519FE}" type="presOf" srcId="{A5B079C9-22EF-4B06-BE2C-97315E0D2AC2}" destId="{05BCC37C-B613-4C7B-A322-0C2504502480}" srcOrd="0" destOrd="1" presId="urn:microsoft.com/office/officeart/2005/8/layout/chevron2"/>
    <dgm:cxn modelId="{50A1E3FB-93D5-4548-B413-1F0DD3B4743D}" type="presOf" srcId="{BEB8CCE8-13B6-4582-B0DB-68244D8A750E}" destId="{0F1AF4E1-3F8C-4816-A581-E7359E3D50FD}" srcOrd="0" destOrd="0" presId="urn:microsoft.com/office/officeart/2005/8/layout/chevron2"/>
    <dgm:cxn modelId="{45422D39-70F1-48A1-8558-9ADEA7B6706C}" srcId="{52808F91-8EC1-4D77-99DB-79D6D61FD5C7}" destId="{36616CB9-8C05-480E-B930-54CAB1221B27}" srcOrd="0" destOrd="0" parTransId="{2F504322-71B7-498F-B4A8-609C80EE8159}" sibTransId="{DAC9EED1-320B-400C-8AC5-5B3896F29821}"/>
    <dgm:cxn modelId="{87D087DE-8803-4077-8A69-0BE01D71F42B}" srcId="{B2FC8C04-A9A2-4E93-BB27-DB1CB63EA752}" destId="{B68618B7-ACAA-4A5F-9F5A-E269A39710C2}" srcOrd="1" destOrd="0" parTransId="{D6E61E39-369C-4A66-B824-3EA1208BBFB5}" sibTransId="{7AFEB8AD-124F-48E9-B302-D57C8146C901}"/>
    <dgm:cxn modelId="{1F0EAA97-6AFD-43ED-AD4C-E217F6FFA4E9}" type="presOf" srcId="{C7A6E614-6230-4B63-9A4C-BEDDF7E9550C}" destId="{0F1AF4E1-3F8C-4816-A581-E7359E3D50FD}" srcOrd="0" destOrd="1" presId="urn:microsoft.com/office/officeart/2005/8/layout/chevron2"/>
    <dgm:cxn modelId="{34EE9D72-16CE-4102-8795-4201D8130EB6}" type="presOf" srcId="{86CCC81A-A1A2-4025-B630-AB28F8E910DA}" destId="{4CC420AF-1ED9-46D0-AE59-1E94982257F1}" srcOrd="0" destOrd="1" presId="urn:microsoft.com/office/officeart/2005/8/layout/chevron2"/>
    <dgm:cxn modelId="{B306080A-E839-4005-99F2-39D8DC355FFB}" type="presOf" srcId="{318682CA-F0DF-4520-A886-A29BC651E2FB}" destId="{4BEDCF2B-8A2C-4BD1-8AA0-0E63E523D78F}" srcOrd="0" destOrd="0" presId="urn:microsoft.com/office/officeart/2005/8/layout/chevron2"/>
    <dgm:cxn modelId="{441BE47F-163E-440B-8557-B0690AF08735}" type="presOf" srcId="{B2FC8C04-A9A2-4E93-BB27-DB1CB63EA752}" destId="{CF05982A-1F03-4D3F-B2CC-DAF258D42DB4}" srcOrd="0" destOrd="0" presId="urn:microsoft.com/office/officeart/2005/8/layout/chevron2"/>
    <dgm:cxn modelId="{66ABEE8D-98E9-4945-8A56-41FA10D0720D}" type="presOf" srcId="{30A28829-22EB-4CAE-A390-3EF2A643FC9C}" destId="{05BCC37C-B613-4C7B-A322-0C2504502480}" srcOrd="0" destOrd="0" presId="urn:microsoft.com/office/officeart/2005/8/layout/chevron2"/>
    <dgm:cxn modelId="{882E5FED-FE96-490E-BCF5-FF6CCA7F8B86}" srcId="{DD06A7CC-D7C8-4D11-A62C-ED65D7EED452}" destId="{9EF4D5C5-08B9-4FEC-8638-DB475EE4BB71}" srcOrd="0" destOrd="0" parTransId="{F373C5E5-6046-4CBE-B584-C57C4EAAE762}" sibTransId="{DD59858A-D183-43AF-B8C6-7307BF3FB560}"/>
    <dgm:cxn modelId="{76D59F90-5DA8-4E5B-ADA1-7DEA259E3991}" srcId="{DD06A7CC-D7C8-4D11-A62C-ED65D7EED452}" destId="{52808F91-8EC1-4D77-99DB-79D6D61FD5C7}" srcOrd="1" destOrd="0" parTransId="{D33D21DF-38EC-4D0D-87C9-68972389EF5C}" sibTransId="{47635A29-A140-4526-9395-40C2C3FD5B9A}"/>
    <dgm:cxn modelId="{E3836076-86B9-44F6-8EBA-C64507E5D1BE}" srcId="{0A619DDB-C933-47D8-8960-791268D4C01A}" destId="{86CCC81A-A1A2-4025-B630-AB28F8E910DA}" srcOrd="1" destOrd="0" parTransId="{D2B1DF72-C33F-4789-9E2D-77C5B12EF999}" sibTransId="{43A3543C-25C9-4A76-8340-70E4CB069AAF}"/>
    <dgm:cxn modelId="{A8B4E0F8-4097-4B9D-A175-DC0852FC03F9}" type="presOf" srcId="{9EF4D5C5-08B9-4FEC-8638-DB475EE4BB71}" destId="{A49FAC6B-2983-4373-B3F1-FCAB59993E3E}" srcOrd="0" destOrd="0" presId="urn:microsoft.com/office/officeart/2005/8/layout/chevron2"/>
    <dgm:cxn modelId="{2861BFF5-B053-4DC9-A5D8-2E7DF251F4F4}" type="presOf" srcId="{36616CB9-8C05-480E-B930-54CAB1221B27}" destId="{271E8162-9FDC-4D2A-92A6-BF727F9731D4}" srcOrd="0" destOrd="0" presId="urn:microsoft.com/office/officeart/2005/8/layout/chevron2"/>
    <dgm:cxn modelId="{3F4A4566-E260-4AD9-886F-97624E90B1B4}" srcId="{B2FC8C04-A9A2-4E93-BB27-DB1CB63EA752}" destId="{2D19C7BA-92AD-4F70-A5E5-C9B974A734D1}" srcOrd="0" destOrd="0" parTransId="{552DAEDA-6F9E-4F5B-9132-AD8C49EA5EDC}" sibTransId="{94ABDB19-BEC2-4282-BDE6-9EE521412B9A}"/>
    <dgm:cxn modelId="{C3FC13C3-3D84-4ADA-B264-B09BDEDE46FA}" type="presOf" srcId="{2D19C7BA-92AD-4F70-A5E5-C9B974A734D1}" destId="{D8EB41CE-5245-477D-9ACE-5C0E1F03BB64}" srcOrd="0" destOrd="0" presId="urn:microsoft.com/office/officeart/2005/8/layout/chevron2"/>
    <dgm:cxn modelId="{A2EB0224-6B32-4752-A9FF-EB1F27843A41}" srcId="{DD06A7CC-D7C8-4D11-A62C-ED65D7EED452}" destId="{3615BA73-41A3-47C7-918F-CB99CC59FC6E}" srcOrd="6" destOrd="0" parTransId="{0D234E44-AE32-4C5A-AA2C-4BA8E5AC3898}" sibTransId="{32C058D6-E9DA-4299-9246-A3B941020CD2}"/>
    <dgm:cxn modelId="{C086B2D9-8674-43A6-8C43-91B33D2AD56B}" srcId="{DD06A7CC-D7C8-4D11-A62C-ED65D7EED452}" destId="{55420C0C-1EA1-4DD9-BD31-801A03A78867}" srcOrd="5" destOrd="0" parTransId="{E18B9391-2D94-4928-9A1B-EF01B644999C}" sibTransId="{B1255259-8043-417E-A51D-423C05F04B84}"/>
    <dgm:cxn modelId="{A7D03315-0AEE-4D8A-9E93-1CD9F054B5FA}" srcId="{E31BE113-A88E-451B-A7DB-A52FEC632783}" destId="{28EA47EC-FAFD-4EF3-AF24-CDB2BD10D3C5}" srcOrd="1" destOrd="0" parTransId="{3C7F638F-D503-4F44-B734-A07F0EECCBC6}" sibTransId="{77559352-DF52-4F61-87E5-7560B1E6903B}"/>
    <dgm:cxn modelId="{7E294F6E-B51C-4B87-A1A9-50CA501E940C}" type="presParOf" srcId="{7DFF7A9A-D7EA-47B2-B8B3-2B39E453AD8C}" destId="{9C537667-7A54-47BA-856D-B63F6FFE74F8}" srcOrd="0" destOrd="0" presId="urn:microsoft.com/office/officeart/2005/8/layout/chevron2"/>
    <dgm:cxn modelId="{EED40B9D-50D5-46DC-8993-C4780AE93243}" type="presParOf" srcId="{9C537667-7A54-47BA-856D-B63F6FFE74F8}" destId="{A49FAC6B-2983-4373-B3F1-FCAB59993E3E}" srcOrd="0" destOrd="0" presId="urn:microsoft.com/office/officeart/2005/8/layout/chevron2"/>
    <dgm:cxn modelId="{223D5876-A0B0-4ABB-9097-9605FE6D9D61}" type="presParOf" srcId="{9C537667-7A54-47BA-856D-B63F6FFE74F8}" destId="{0F1AF4E1-3F8C-4816-A581-E7359E3D50FD}" srcOrd="1" destOrd="0" presId="urn:microsoft.com/office/officeart/2005/8/layout/chevron2"/>
    <dgm:cxn modelId="{2469F45A-F7ED-4CFF-8C26-C8839570AB48}" type="presParOf" srcId="{7DFF7A9A-D7EA-47B2-B8B3-2B39E453AD8C}" destId="{95284E07-2D29-43B5-96B5-F0620D3179FC}" srcOrd="1" destOrd="0" presId="urn:microsoft.com/office/officeart/2005/8/layout/chevron2"/>
    <dgm:cxn modelId="{0D3C388F-2CC5-49D8-9FE5-8A3E7457308B}" type="presParOf" srcId="{7DFF7A9A-D7EA-47B2-B8B3-2B39E453AD8C}" destId="{7377BE3C-CCC2-4AE0-8214-479F3CADD22A}" srcOrd="2" destOrd="0" presId="urn:microsoft.com/office/officeart/2005/8/layout/chevron2"/>
    <dgm:cxn modelId="{7B37BBD4-A009-4EF7-9961-099F8350B244}" type="presParOf" srcId="{7377BE3C-CCC2-4AE0-8214-479F3CADD22A}" destId="{66F94BE3-FDFF-404E-B17B-C7813FF8C19D}" srcOrd="0" destOrd="0" presId="urn:microsoft.com/office/officeart/2005/8/layout/chevron2"/>
    <dgm:cxn modelId="{7121BA2F-DF14-45FB-9401-BC5C2943FEF0}" type="presParOf" srcId="{7377BE3C-CCC2-4AE0-8214-479F3CADD22A}" destId="{271E8162-9FDC-4D2A-92A6-BF727F9731D4}" srcOrd="1" destOrd="0" presId="urn:microsoft.com/office/officeart/2005/8/layout/chevron2"/>
    <dgm:cxn modelId="{C21882D9-AEE3-4C01-AAEA-DD600B26AEA1}" type="presParOf" srcId="{7DFF7A9A-D7EA-47B2-B8B3-2B39E453AD8C}" destId="{7F423A19-1BB6-4107-A76D-965E5A8341E5}" srcOrd="3" destOrd="0" presId="urn:microsoft.com/office/officeart/2005/8/layout/chevron2"/>
    <dgm:cxn modelId="{74EC3A85-C616-4808-A667-36671BE18500}" type="presParOf" srcId="{7DFF7A9A-D7EA-47B2-B8B3-2B39E453AD8C}" destId="{58D50261-F630-4A2A-A890-9449BA0C6897}" srcOrd="4" destOrd="0" presId="urn:microsoft.com/office/officeart/2005/8/layout/chevron2"/>
    <dgm:cxn modelId="{CC532616-F503-40F9-900D-FE5FA5C0E6F4}" type="presParOf" srcId="{58D50261-F630-4A2A-A890-9449BA0C6897}" destId="{44D0479B-E044-40C0-8130-DC9D58FD3267}" srcOrd="0" destOrd="0" presId="urn:microsoft.com/office/officeart/2005/8/layout/chevron2"/>
    <dgm:cxn modelId="{1665CE3A-A4A4-4661-8077-51BD5C8F6E16}" type="presParOf" srcId="{58D50261-F630-4A2A-A890-9449BA0C6897}" destId="{4DE997AA-B259-4072-8AFB-F2F73599384A}" srcOrd="1" destOrd="0" presId="urn:microsoft.com/office/officeart/2005/8/layout/chevron2"/>
    <dgm:cxn modelId="{939050E7-A14A-493E-B7A9-F78D5C80CD9D}" type="presParOf" srcId="{7DFF7A9A-D7EA-47B2-B8B3-2B39E453AD8C}" destId="{86BDFD59-E0A8-4DCA-BF5B-7A9C0A22AD18}" srcOrd="5" destOrd="0" presId="urn:microsoft.com/office/officeart/2005/8/layout/chevron2"/>
    <dgm:cxn modelId="{2385A96A-30E1-4EDD-BDB7-74EF2D34927E}" type="presParOf" srcId="{7DFF7A9A-D7EA-47B2-B8B3-2B39E453AD8C}" destId="{3D999814-6F08-4D77-AC65-6AE2C5BAC21C}" srcOrd="6" destOrd="0" presId="urn:microsoft.com/office/officeart/2005/8/layout/chevron2"/>
    <dgm:cxn modelId="{362C7E78-37D9-48C4-B01B-702C6B41EFEB}" type="presParOf" srcId="{3D999814-6F08-4D77-AC65-6AE2C5BAC21C}" destId="{7E2F62EE-BAB4-46E5-AD4F-CB49D5A4571B}" srcOrd="0" destOrd="0" presId="urn:microsoft.com/office/officeart/2005/8/layout/chevron2"/>
    <dgm:cxn modelId="{0B3F796F-285A-4131-91EF-41E444837DAF}" type="presParOf" srcId="{3D999814-6F08-4D77-AC65-6AE2C5BAC21C}" destId="{4CC420AF-1ED9-46D0-AE59-1E94982257F1}" srcOrd="1" destOrd="0" presId="urn:microsoft.com/office/officeart/2005/8/layout/chevron2"/>
    <dgm:cxn modelId="{D020645C-9B3D-4A6B-B21C-952FC0BB2ABF}" type="presParOf" srcId="{7DFF7A9A-D7EA-47B2-B8B3-2B39E453AD8C}" destId="{768F4125-0D7C-4228-A8A3-5D12198C1FA6}" srcOrd="7" destOrd="0" presId="urn:microsoft.com/office/officeart/2005/8/layout/chevron2"/>
    <dgm:cxn modelId="{90FCE07C-B158-4179-9319-CCA660545013}" type="presParOf" srcId="{7DFF7A9A-D7EA-47B2-B8B3-2B39E453AD8C}" destId="{E319D9AB-3C57-4755-A76B-E84FD455D836}" srcOrd="8" destOrd="0" presId="urn:microsoft.com/office/officeart/2005/8/layout/chevron2"/>
    <dgm:cxn modelId="{3ED74396-0376-48F4-AFF0-4255C990BA72}" type="presParOf" srcId="{E319D9AB-3C57-4755-A76B-E84FD455D836}" destId="{CF05982A-1F03-4D3F-B2CC-DAF258D42DB4}" srcOrd="0" destOrd="0" presId="urn:microsoft.com/office/officeart/2005/8/layout/chevron2"/>
    <dgm:cxn modelId="{7CC053EF-67CC-4DCF-80F1-940ADC83C7D8}" type="presParOf" srcId="{E319D9AB-3C57-4755-A76B-E84FD455D836}" destId="{D8EB41CE-5245-477D-9ACE-5C0E1F03BB64}" srcOrd="1" destOrd="0" presId="urn:microsoft.com/office/officeart/2005/8/layout/chevron2"/>
    <dgm:cxn modelId="{9442CCAA-2F3D-483C-B4F0-0232A8019E12}" type="presParOf" srcId="{7DFF7A9A-D7EA-47B2-B8B3-2B39E453AD8C}" destId="{195A8FF8-5F9F-4A8B-8DA8-9C9EC27C31F4}" srcOrd="9" destOrd="0" presId="urn:microsoft.com/office/officeart/2005/8/layout/chevron2"/>
    <dgm:cxn modelId="{5618EB72-CDDD-4AB8-BF59-1CA6F7B21795}" type="presParOf" srcId="{7DFF7A9A-D7EA-47B2-B8B3-2B39E453AD8C}" destId="{51B8E2AE-8258-41AF-B03D-473C68E0C122}" srcOrd="10" destOrd="0" presId="urn:microsoft.com/office/officeart/2005/8/layout/chevron2"/>
    <dgm:cxn modelId="{45BFF4F5-346F-4837-87F6-BE0234087571}" type="presParOf" srcId="{51B8E2AE-8258-41AF-B03D-473C68E0C122}" destId="{D9430DCE-48A8-4004-ABFE-44C8274FF644}" srcOrd="0" destOrd="0" presId="urn:microsoft.com/office/officeart/2005/8/layout/chevron2"/>
    <dgm:cxn modelId="{21F08649-117F-4A6F-84EB-866B54023F15}" type="presParOf" srcId="{51B8E2AE-8258-41AF-B03D-473C68E0C122}" destId="{05BCC37C-B613-4C7B-A322-0C2504502480}" srcOrd="1" destOrd="0" presId="urn:microsoft.com/office/officeart/2005/8/layout/chevron2"/>
    <dgm:cxn modelId="{480F7F68-D36B-4F13-A12A-EA6EC9D2290E}" type="presParOf" srcId="{7DFF7A9A-D7EA-47B2-B8B3-2B39E453AD8C}" destId="{21669354-655B-47F9-B462-5577B05558D9}" srcOrd="11" destOrd="0" presId="urn:microsoft.com/office/officeart/2005/8/layout/chevron2"/>
    <dgm:cxn modelId="{43A3E249-8232-4D4D-AED5-B442E389984E}" type="presParOf" srcId="{7DFF7A9A-D7EA-47B2-B8B3-2B39E453AD8C}" destId="{11FF1D41-74F2-44F8-A7B1-48D9C139B580}" srcOrd="12" destOrd="0" presId="urn:microsoft.com/office/officeart/2005/8/layout/chevron2"/>
    <dgm:cxn modelId="{F725E479-8365-470B-B1EF-4C0AF91772C3}" type="presParOf" srcId="{11FF1D41-74F2-44F8-A7B1-48D9C139B580}" destId="{EAC7D19B-F31A-4917-A3B2-2308A155DD43}" srcOrd="0" destOrd="0" presId="urn:microsoft.com/office/officeart/2005/8/layout/chevron2"/>
    <dgm:cxn modelId="{5E29CE23-22C2-4C74-8447-52703A4F6928}" type="presParOf" srcId="{11FF1D41-74F2-44F8-A7B1-48D9C139B580}" destId="{4BEDCF2B-8A2C-4BD1-8AA0-0E63E523D78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AD56B1-6CFC-4441-AA79-35E90A249C3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32350B1-0624-49E3-9859-BA49DD5838BB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GB" dirty="0" smtClean="0"/>
            <a:t>Language and Listening</a:t>
          </a:r>
          <a:endParaRPr lang="en-GB" dirty="0"/>
        </a:p>
      </dgm:t>
    </dgm:pt>
    <dgm:pt modelId="{7E0D317A-39E3-42F2-AE2A-460512ED7EE6}" type="parTrans" cxnId="{ABC4FEBE-EF58-4BE8-9983-EC80B6446378}">
      <dgm:prSet/>
      <dgm:spPr/>
      <dgm:t>
        <a:bodyPr/>
        <a:lstStyle/>
        <a:p>
          <a:endParaRPr lang="en-GB"/>
        </a:p>
      </dgm:t>
    </dgm:pt>
    <dgm:pt modelId="{DF43A1CF-B238-40E1-9554-2DDA8A866B11}" type="sibTrans" cxnId="{ABC4FEBE-EF58-4BE8-9983-EC80B6446378}">
      <dgm:prSet/>
      <dgm:spPr/>
      <dgm:t>
        <a:bodyPr/>
        <a:lstStyle/>
        <a:p>
          <a:endParaRPr lang="en-GB"/>
        </a:p>
      </dgm:t>
    </dgm:pt>
    <dgm:pt modelId="{0511E84F-4299-4D35-9919-872085CFEAB8}">
      <dgm:prSet phldrT="[Text]" custT="1"/>
      <dgm:spPr/>
      <dgm:t>
        <a:bodyPr/>
        <a:lstStyle/>
        <a:p>
          <a:r>
            <a:rPr lang="en-GB" sz="1600" dirty="0" smtClean="0"/>
            <a:t>Listening without interrupting when appropriate</a:t>
          </a:r>
          <a:endParaRPr lang="en-GB" sz="1600" dirty="0"/>
        </a:p>
      </dgm:t>
    </dgm:pt>
    <dgm:pt modelId="{B34750D1-B454-4569-BA7D-60E9A9813A8D}" type="parTrans" cxnId="{8B950620-1E96-4CC5-9976-B0DD07E331DC}">
      <dgm:prSet/>
      <dgm:spPr/>
      <dgm:t>
        <a:bodyPr/>
        <a:lstStyle/>
        <a:p>
          <a:endParaRPr lang="en-GB"/>
        </a:p>
      </dgm:t>
    </dgm:pt>
    <dgm:pt modelId="{63615FBA-C72A-482F-8D3A-60710D5F36B2}" type="sibTrans" cxnId="{8B950620-1E96-4CC5-9976-B0DD07E331DC}">
      <dgm:prSet/>
      <dgm:spPr/>
      <dgm:t>
        <a:bodyPr/>
        <a:lstStyle/>
        <a:p>
          <a:endParaRPr lang="en-GB"/>
        </a:p>
      </dgm:t>
    </dgm:pt>
    <dgm:pt modelId="{46FB01DD-AF84-47CB-89BB-3851A17E043D}">
      <dgm:prSet phldrT="[Text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GB" dirty="0" smtClean="0"/>
            <a:t>Self-monitoring</a:t>
          </a:r>
          <a:endParaRPr lang="en-GB" dirty="0"/>
        </a:p>
      </dgm:t>
    </dgm:pt>
    <dgm:pt modelId="{D3031702-91E0-4E56-A0BA-9FBE00E711B4}" type="parTrans" cxnId="{8E1DD758-E85E-44B4-B595-E54555F113F9}">
      <dgm:prSet/>
      <dgm:spPr/>
      <dgm:t>
        <a:bodyPr/>
        <a:lstStyle/>
        <a:p>
          <a:endParaRPr lang="en-GB"/>
        </a:p>
      </dgm:t>
    </dgm:pt>
    <dgm:pt modelId="{01FB861C-11F7-462C-8670-2EFAA43596CF}" type="sibTrans" cxnId="{8E1DD758-E85E-44B4-B595-E54555F113F9}">
      <dgm:prSet/>
      <dgm:spPr/>
      <dgm:t>
        <a:bodyPr/>
        <a:lstStyle/>
        <a:p>
          <a:endParaRPr lang="en-GB"/>
        </a:p>
      </dgm:t>
    </dgm:pt>
    <dgm:pt modelId="{D370655F-0393-442E-AB76-C4CF5062A00F}">
      <dgm:prSet phldrT="[Text]" custT="1"/>
      <dgm:spPr/>
      <dgm:t>
        <a:bodyPr/>
        <a:lstStyle/>
        <a:p>
          <a:r>
            <a:rPr lang="en-GB" sz="1600" dirty="0" smtClean="0"/>
            <a:t>Coping with changes</a:t>
          </a:r>
          <a:endParaRPr lang="en-GB" sz="1600" dirty="0"/>
        </a:p>
      </dgm:t>
    </dgm:pt>
    <dgm:pt modelId="{A51E8843-8106-4522-A02D-793847249C9B}" type="parTrans" cxnId="{04E116AF-087B-4FE6-985D-F01E9B8933E7}">
      <dgm:prSet/>
      <dgm:spPr/>
      <dgm:t>
        <a:bodyPr/>
        <a:lstStyle/>
        <a:p>
          <a:endParaRPr lang="en-GB"/>
        </a:p>
      </dgm:t>
    </dgm:pt>
    <dgm:pt modelId="{DABE69F9-90BD-4B8A-8C8A-4B3124F8447F}" type="sibTrans" cxnId="{04E116AF-087B-4FE6-985D-F01E9B8933E7}">
      <dgm:prSet/>
      <dgm:spPr/>
      <dgm:t>
        <a:bodyPr/>
        <a:lstStyle/>
        <a:p>
          <a:endParaRPr lang="en-GB"/>
        </a:p>
      </dgm:t>
    </dgm:pt>
    <dgm:pt modelId="{F3F4DC1D-C727-41AB-A86D-07F46DDCEAC9}">
      <dgm:prSet phldrT="[Text]" custT="1"/>
      <dgm:spPr/>
      <dgm:t>
        <a:bodyPr/>
        <a:lstStyle/>
        <a:p>
          <a:r>
            <a:rPr lang="en-GB" sz="1600" dirty="0" smtClean="0"/>
            <a:t>Following instructions</a:t>
          </a:r>
          <a:endParaRPr lang="en-GB" sz="1600" dirty="0"/>
        </a:p>
      </dgm:t>
    </dgm:pt>
    <dgm:pt modelId="{9C2462CA-4449-4666-B3DE-35A09D611431}" type="parTrans" cxnId="{CB70BD50-838B-4508-A7EC-5D84E2C1E3BB}">
      <dgm:prSet/>
      <dgm:spPr/>
      <dgm:t>
        <a:bodyPr/>
        <a:lstStyle/>
        <a:p>
          <a:endParaRPr lang="en-GB"/>
        </a:p>
      </dgm:t>
    </dgm:pt>
    <dgm:pt modelId="{E0C96C8B-5C86-4397-88BE-6AE864674BAF}" type="sibTrans" cxnId="{CB70BD50-838B-4508-A7EC-5D84E2C1E3BB}">
      <dgm:prSet/>
      <dgm:spPr/>
      <dgm:t>
        <a:bodyPr/>
        <a:lstStyle/>
        <a:p>
          <a:endParaRPr lang="en-GB"/>
        </a:p>
      </dgm:t>
    </dgm:pt>
    <dgm:pt modelId="{6F8BA003-F6DB-4C30-95E6-A7C3C94F1434}">
      <dgm:prSet phldrT="[Text]" custT="1"/>
      <dgm:spPr/>
      <dgm:t>
        <a:bodyPr/>
        <a:lstStyle/>
        <a:p>
          <a:r>
            <a:rPr lang="en-GB" sz="1600" dirty="0" smtClean="0"/>
            <a:t>Talking clearly</a:t>
          </a:r>
          <a:endParaRPr lang="en-GB" sz="1600" dirty="0"/>
        </a:p>
      </dgm:t>
    </dgm:pt>
    <dgm:pt modelId="{A112B3E5-E648-419E-BA2F-4943FA38FC6D}" type="parTrans" cxnId="{3CF46B4D-EFB3-42C6-9D74-A7E182BE4419}">
      <dgm:prSet/>
      <dgm:spPr/>
      <dgm:t>
        <a:bodyPr/>
        <a:lstStyle/>
        <a:p>
          <a:endParaRPr lang="en-GB"/>
        </a:p>
      </dgm:t>
    </dgm:pt>
    <dgm:pt modelId="{7A9F0B3F-75F0-4A94-A30A-66867D7B6A29}" type="sibTrans" cxnId="{3CF46B4D-EFB3-42C6-9D74-A7E182BE4419}">
      <dgm:prSet/>
      <dgm:spPr/>
      <dgm:t>
        <a:bodyPr/>
        <a:lstStyle/>
        <a:p>
          <a:endParaRPr lang="en-GB"/>
        </a:p>
      </dgm:t>
    </dgm:pt>
    <dgm:pt modelId="{9E2AB985-1B41-4300-9ED3-374BD1D91C74}">
      <dgm:prSet phldrT="[Text]" custT="1"/>
      <dgm:spPr/>
      <dgm:t>
        <a:bodyPr/>
        <a:lstStyle/>
        <a:p>
          <a:r>
            <a:rPr lang="en-GB" sz="1600" dirty="0" smtClean="0"/>
            <a:t>Independence in carrying out activities</a:t>
          </a:r>
          <a:endParaRPr lang="en-GB" sz="1600" dirty="0"/>
        </a:p>
      </dgm:t>
    </dgm:pt>
    <dgm:pt modelId="{9A102C99-9C23-443E-B4FC-5DD78D0324FD}" type="parTrans" cxnId="{47D17A83-DF1B-457D-83CF-1F4BFFBF03FE}">
      <dgm:prSet/>
      <dgm:spPr/>
      <dgm:t>
        <a:bodyPr/>
        <a:lstStyle/>
        <a:p>
          <a:endParaRPr lang="en-GB"/>
        </a:p>
      </dgm:t>
    </dgm:pt>
    <dgm:pt modelId="{B98016FC-B212-4414-8ED8-1EF3BA065A20}" type="sibTrans" cxnId="{47D17A83-DF1B-457D-83CF-1F4BFFBF03FE}">
      <dgm:prSet/>
      <dgm:spPr/>
      <dgm:t>
        <a:bodyPr/>
        <a:lstStyle/>
        <a:p>
          <a:endParaRPr lang="en-GB"/>
        </a:p>
      </dgm:t>
    </dgm:pt>
    <dgm:pt modelId="{B52C490E-F7E6-41C8-8F05-47076B8620CE}">
      <dgm:prSet phldrT="[Text]"/>
      <dgm:spPr/>
      <dgm:t>
        <a:bodyPr/>
        <a:lstStyle/>
        <a:p>
          <a:endParaRPr lang="en-GB" sz="2600" dirty="0"/>
        </a:p>
      </dgm:t>
    </dgm:pt>
    <dgm:pt modelId="{05ED78B4-B364-4F63-8332-320D63BB63DE}" type="parTrans" cxnId="{D1710B53-0B6F-4E00-9376-7E9BE1B948CA}">
      <dgm:prSet/>
      <dgm:spPr/>
      <dgm:t>
        <a:bodyPr/>
        <a:lstStyle/>
        <a:p>
          <a:endParaRPr lang="en-GB"/>
        </a:p>
      </dgm:t>
    </dgm:pt>
    <dgm:pt modelId="{1A68878F-994F-4581-A30C-92761AE91833}" type="sibTrans" cxnId="{D1710B53-0B6F-4E00-9376-7E9BE1B948CA}">
      <dgm:prSet/>
      <dgm:spPr/>
      <dgm:t>
        <a:bodyPr/>
        <a:lstStyle/>
        <a:p>
          <a:endParaRPr lang="en-GB"/>
        </a:p>
      </dgm:t>
    </dgm:pt>
    <dgm:pt modelId="{822AD8E3-86F6-4CD6-8D43-000E766EC447}" type="pres">
      <dgm:prSet presAssocID="{7CAD56B1-6CFC-4441-AA79-35E90A249C3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D1C3562-2BB9-481C-B1DF-A8E790EFE92B}" type="pres">
      <dgm:prSet presAssocID="{B32350B1-0624-49E3-9859-BA49DD5838B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8BE9FA-642C-44A1-AA51-BCC381520685}" type="pres">
      <dgm:prSet presAssocID="{B32350B1-0624-49E3-9859-BA49DD5838B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4F6645-04D3-4817-BBB5-710170769F65}" type="pres">
      <dgm:prSet presAssocID="{46FB01DD-AF84-47CB-89BB-3851A17E043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E80A53-A0BA-4B93-A522-F4FC775540A1}" type="pres">
      <dgm:prSet presAssocID="{46FB01DD-AF84-47CB-89BB-3851A17E043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BC4FEBE-EF58-4BE8-9983-EC80B6446378}" srcId="{7CAD56B1-6CFC-4441-AA79-35E90A249C30}" destId="{B32350B1-0624-49E3-9859-BA49DD5838BB}" srcOrd="0" destOrd="0" parTransId="{7E0D317A-39E3-42F2-AE2A-460512ED7EE6}" sibTransId="{DF43A1CF-B238-40E1-9554-2DDA8A866B11}"/>
    <dgm:cxn modelId="{D1710B53-0B6F-4E00-9376-7E9BE1B948CA}" srcId="{46FB01DD-AF84-47CB-89BB-3851A17E043D}" destId="{B52C490E-F7E6-41C8-8F05-47076B8620CE}" srcOrd="2" destOrd="0" parTransId="{05ED78B4-B364-4F63-8332-320D63BB63DE}" sibTransId="{1A68878F-994F-4581-A30C-92761AE91833}"/>
    <dgm:cxn modelId="{FBC48C03-7ECB-44F6-B078-B6E199D9677D}" type="presOf" srcId="{7CAD56B1-6CFC-4441-AA79-35E90A249C30}" destId="{822AD8E3-86F6-4CD6-8D43-000E766EC447}" srcOrd="0" destOrd="0" presId="urn:microsoft.com/office/officeart/2005/8/layout/vList2"/>
    <dgm:cxn modelId="{04E116AF-087B-4FE6-985D-F01E9B8933E7}" srcId="{46FB01DD-AF84-47CB-89BB-3851A17E043D}" destId="{D370655F-0393-442E-AB76-C4CF5062A00F}" srcOrd="0" destOrd="0" parTransId="{A51E8843-8106-4522-A02D-793847249C9B}" sibTransId="{DABE69F9-90BD-4B8A-8C8A-4B3124F8447F}"/>
    <dgm:cxn modelId="{500D7BCB-BBBE-4B49-868B-B82DB8AE24AE}" type="presOf" srcId="{0511E84F-4299-4D35-9919-872085CFEAB8}" destId="{C68BE9FA-642C-44A1-AA51-BCC381520685}" srcOrd="0" destOrd="0" presId="urn:microsoft.com/office/officeart/2005/8/layout/vList2"/>
    <dgm:cxn modelId="{8E1DD758-E85E-44B4-B595-E54555F113F9}" srcId="{7CAD56B1-6CFC-4441-AA79-35E90A249C30}" destId="{46FB01DD-AF84-47CB-89BB-3851A17E043D}" srcOrd="1" destOrd="0" parTransId="{D3031702-91E0-4E56-A0BA-9FBE00E711B4}" sibTransId="{01FB861C-11F7-462C-8670-2EFAA43596CF}"/>
    <dgm:cxn modelId="{3CF46B4D-EFB3-42C6-9D74-A7E182BE4419}" srcId="{B32350B1-0624-49E3-9859-BA49DD5838BB}" destId="{6F8BA003-F6DB-4C30-95E6-A7C3C94F1434}" srcOrd="2" destOrd="0" parTransId="{A112B3E5-E648-419E-BA2F-4943FA38FC6D}" sibTransId="{7A9F0B3F-75F0-4A94-A30A-66867D7B6A29}"/>
    <dgm:cxn modelId="{8DEDBB63-34E6-482D-8837-8FB429146033}" type="presOf" srcId="{46FB01DD-AF84-47CB-89BB-3851A17E043D}" destId="{C04F6645-04D3-4817-BBB5-710170769F65}" srcOrd="0" destOrd="0" presId="urn:microsoft.com/office/officeart/2005/8/layout/vList2"/>
    <dgm:cxn modelId="{8B950620-1E96-4CC5-9976-B0DD07E331DC}" srcId="{B32350B1-0624-49E3-9859-BA49DD5838BB}" destId="{0511E84F-4299-4D35-9919-872085CFEAB8}" srcOrd="0" destOrd="0" parTransId="{B34750D1-B454-4569-BA7D-60E9A9813A8D}" sibTransId="{63615FBA-C72A-482F-8D3A-60710D5F36B2}"/>
    <dgm:cxn modelId="{DF7B829B-D99E-4929-8609-43447A58AAAF}" type="presOf" srcId="{9E2AB985-1B41-4300-9ED3-374BD1D91C74}" destId="{5AE80A53-A0BA-4B93-A522-F4FC775540A1}" srcOrd="0" destOrd="1" presId="urn:microsoft.com/office/officeart/2005/8/layout/vList2"/>
    <dgm:cxn modelId="{47D17A83-DF1B-457D-83CF-1F4BFFBF03FE}" srcId="{46FB01DD-AF84-47CB-89BB-3851A17E043D}" destId="{9E2AB985-1B41-4300-9ED3-374BD1D91C74}" srcOrd="1" destOrd="0" parTransId="{9A102C99-9C23-443E-B4FC-5DD78D0324FD}" sibTransId="{B98016FC-B212-4414-8ED8-1EF3BA065A20}"/>
    <dgm:cxn modelId="{1883888C-7CA5-49A9-A4C0-E61DC852D8D5}" type="presOf" srcId="{D370655F-0393-442E-AB76-C4CF5062A00F}" destId="{5AE80A53-A0BA-4B93-A522-F4FC775540A1}" srcOrd="0" destOrd="0" presId="urn:microsoft.com/office/officeart/2005/8/layout/vList2"/>
    <dgm:cxn modelId="{9D35BDA1-8573-4DFE-A261-8B73F63FF0A8}" type="presOf" srcId="{6F8BA003-F6DB-4C30-95E6-A7C3C94F1434}" destId="{C68BE9FA-642C-44A1-AA51-BCC381520685}" srcOrd="0" destOrd="2" presId="urn:microsoft.com/office/officeart/2005/8/layout/vList2"/>
    <dgm:cxn modelId="{CB70BD50-838B-4508-A7EC-5D84E2C1E3BB}" srcId="{B32350B1-0624-49E3-9859-BA49DD5838BB}" destId="{F3F4DC1D-C727-41AB-A86D-07F46DDCEAC9}" srcOrd="1" destOrd="0" parTransId="{9C2462CA-4449-4666-B3DE-35A09D611431}" sibTransId="{E0C96C8B-5C86-4397-88BE-6AE864674BAF}"/>
    <dgm:cxn modelId="{1BC9EA85-3F73-4FF5-9460-77DC40DE7782}" type="presOf" srcId="{B52C490E-F7E6-41C8-8F05-47076B8620CE}" destId="{5AE80A53-A0BA-4B93-A522-F4FC775540A1}" srcOrd="0" destOrd="2" presId="urn:microsoft.com/office/officeart/2005/8/layout/vList2"/>
    <dgm:cxn modelId="{1BE6E864-C663-4452-9250-F2E541DD7C1B}" type="presOf" srcId="{B32350B1-0624-49E3-9859-BA49DD5838BB}" destId="{BD1C3562-2BB9-481C-B1DF-A8E790EFE92B}" srcOrd="0" destOrd="0" presId="urn:microsoft.com/office/officeart/2005/8/layout/vList2"/>
    <dgm:cxn modelId="{E792D5B6-6264-4874-9624-A49EE10D92EB}" type="presOf" srcId="{F3F4DC1D-C727-41AB-A86D-07F46DDCEAC9}" destId="{C68BE9FA-642C-44A1-AA51-BCC381520685}" srcOrd="0" destOrd="1" presId="urn:microsoft.com/office/officeart/2005/8/layout/vList2"/>
    <dgm:cxn modelId="{9F0D6A0A-6D52-415F-9BEC-DD10233F8DCE}" type="presParOf" srcId="{822AD8E3-86F6-4CD6-8D43-000E766EC447}" destId="{BD1C3562-2BB9-481C-B1DF-A8E790EFE92B}" srcOrd="0" destOrd="0" presId="urn:microsoft.com/office/officeart/2005/8/layout/vList2"/>
    <dgm:cxn modelId="{1A0A3B27-37DB-4BF9-A386-021A20B2416E}" type="presParOf" srcId="{822AD8E3-86F6-4CD6-8D43-000E766EC447}" destId="{C68BE9FA-642C-44A1-AA51-BCC381520685}" srcOrd="1" destOrd="0" presId="urn:microsoft.com/office/officeart/2005/8/layout/vList2"/>
    <dgm:cxn modelId="{51A8A296-4F79-436D-918B-66474D80D63B}" type="presParOf" srcId="{822AD8E3-86F6-4CD6-8D43-000E766EC447}" destId="{C04F6645-04D3-4817-BBB5-710170769F65}" srcOrd="2" destOrd="0" presId="urn:microsoft.com/office/officeart/2005/8/layout/vList2"/>
    <dgm:cxn modelId="{7B38920F-1629-464B-AE9F-175189363ED0}" type="presParOf" srcId="{822AD8E3-86F6-4CD6-8D43-000E766EC447}" destId="{5AE80A53-A0BA-4B93-A522-F4FC775540A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FAC6B-2983-4373-B3F1-FCAB59993E3E}">
      <dsp:nvSpPr>
        <dsp:cNvPr id="0" name=""/>
        <dsp:cNvSpPr/>
      </dsp:nvSpPr>
      <dsp:spPr>
        <a:xfrm rot="5400000">
          <a:off x="-115918" y="120124"/>
          <a:ext cx="772791" cy="5409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Needs Analysis</a:t>
          </a:r>
          <a:endParaRPr lang="en-GB" sz="800" kern="1200" dirty="0"/>
        </a:p>
      </dsp:txBody>
      <dsp:txXfrm rot="-5400000">
        <a:off x="2" y="274682"/>
        <a:ext cx="540953" cy="231838"/>
      </dsp:txXfrm>
    </dsp:sp>
    <dsp:sp modelId="{0F1AF4E1-3F8C-4816-A581-E7359E3D50FD}">
      <dsp:nvSpPr>
        <dsp:cNvPr id="0" name=""/>
        <dsp:cNvSpPr/>
      </dsp:nvSpPr>
      <dsp:spPr>
        <a:xfrm rot="5400000">
          <a:off x="3763735" y="-3218576"/>
          <a:ext cx="502314" cy="69478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Investigation of local and national context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Administration of Communication Supporting Classroom Observation Tool</a:t>
          </a:r>
          <a:endParaRPr lang="en-GB" sz="1200" kern="1200" dirty="0"/>
        </a:p>
      </dsp:txBody>
      <dsp:txXfrm rot="-5400000">
        <a:off x="540954" y="28726"/>
        <a:ext cx="6923357" cy="453272"/>
      </dsp:txXfrm>
    </dsp:sp>
    <dsp:sp modelId="{66F94BE3-FDFF-404E-B17B-C7813FF8C19D}">
      <dsp:nvSpPr>
        <dsp:cNvPr id="0" name=""/>
        <dsp:cNvSpPr/>
      </dsp:nvSpPr>
      <dsp:spPr>
        <a:xfrm rot="5400000">
          <a:off x="-115918" y="808644"/>
          <a:ext cx="772791" cy="5409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Audit</a:t>
          </a:r>
          <a:endParaRPr lang="en-GB" sz="800" kern="1200" dirty="0"/>
        </a:p>
      </dsp:txBody>
      <dsp:txXfrm rot="-5400000">
        <a:off x="2" y="963202"/>
        <a:ext cx="540953" cy="231838"/>
      </dsp:txXfrm>
    </dsp:sp>
    <dsp:sp modelId="{271E8162-9FDC-4D2A-92A6-BF727F9731D4}">
      <dsp:nvSpPr>
        <dsp:cNvPr id="0" name=""/>
        <dsp:cNvSpPr/>
      </dsp:nvSpPr>
      <dsp:spPr>
        <a:xfrm rot="5400000">
          <a:off x="3763735" y="-2530056"/>
          <a:ext cx="502314" cy="69478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Audit of symbols used in each class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Discussion with C.Ts around symbol needs for each class context</a:t>
          </a:r>
          <a:endParaRPr lang="en-GB" sz="1200" kern="1200" dirty="0"/>
        </a:p>
      </dsp:txBody>
      <dsp:txXfrm rot="-5400000">
        <a:off x="540954" y="717246"/>
        <a:ext cx="6923357" cy="453272"/>
      </dsp:txXfrm>
    </dsp:sp>
    <dsp:sp modelId="{44D0479B-E044-40C0-8130-DC9D58FD3267}">
      <dsp:nvSpPr>
        <dsp:cNvPr id="0" name=""/>
        <dsp:cNvSpPr/>
      </dsp:nvSpPr>
      <dsp:spPr>
        <a:xfrm rot="5400000">
          <a:off x="-115918" y="1497163"/>
          <a:ext cx="772791" cy="5409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Staff Training</a:t>
          </a:r>
          <a:endParaRPr lang="en-GB" sz="800" kern="1200" dirty="0"/>
        </a:p>
      </dsp:txBody>
      <dsp:txXfrm rot="-5400000">
        <a:off x="2" y="1651721"/>
        <a:ext cx="540953" cy="231838"/>
      </dsp:txXfrm>
    </dsp:sp>
    <dsp:sp modelId="{4DE997AA-B259-4072-8AFB-F2F73599384A}">
      <dsp:nvSpPr>
        <dsp:cNvPr id="0" name=""/>
        <dsp:cNvSpPr/>
      </dsp:nvSpPr>
      <dsp:spPr>
        <a:xfrm rot="5400000">
          <a:off x="3763735" y="-1841537"/>
          <a:ext cx="502314" cy="69478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Rationale and implementation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Liaison with Speech and Language Therapy Staff</a:t>
          </a:r>
          <a:endParaRPr lang="en-GB" sz="1200" kern="1200" dirty="0"/>
        </a:p>
      </dsp:txBody>
      <dsp:txXfrm rot="-5400000">
        <a:off x="540954" y="1405765"/>
        <a:ext cx="6923357" cy="453272"/>
      </dsp:txXfrm>
    </dsp:sp>
    <dsp:sp modelId="{7E2F62EE-BAB4-46E5-AD4F-CB49D5A4571B}">
      <dsp:nvSpPr>
        <dsp:cNvPr id="0" name=""/>
        <dsp:cNvSpPr/>
      </dsp:nvSpPr>
      <dsp:spPr>
        <a:xfrm rot="5400000">
          <a:off x="-115918" y="2185683"/>
          <a:ext cx="772791" cy="5409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/>
            <a:t>Parent Session</a:t>
          </a:r>
          <a:endParaRPr lang="en-GB" sz="900" kern="1200" dirty="0"/>
        </a:p>
      </dsp:txBody>
      <dsp:txXfrm rot="-5400000">
        <a:off x="2" y="2340241"/>
        <a:ext cx="540953" cy="231838"/>
      </dsp:txXfrm>
    </dsp:sp>
    <dsp:sp modelId="{4CC420AF-1ED9-46D0-AE59-1E94982257F1}">
      <dsp:nvSpPr>
        <dsp:cNvPr id="0" name=""/>
        <dsp:cNvSpPr/>
      </dsp:nvSpPr>
      <dsp:spPr>
        <a:xfrm rot="5400000">
          <a:off x="3763603" y="-1152885"/>
          <a:ext cx="502578" cy="69478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Session in smaller nursery class context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Home starter packs provided for parents</a:t>
          </a:r>
          <a:endParaRPr lang="en-GB" sz="1200" kern="1200" dirty="0"/>
        </a:p>
      </dsp:txBody>
      <dsp:txXfrm rot="-5400000">
        <a:off x="540953" y="2094299"/>
        <a:ext cx="6923344" cy="453510"/>
      </dsp:txXfrm>
    </dsp:sp>
    <dsp:sp modelId="{CF05982A-1F03-4D3F-B2CC-DAF258D42DB4}">
      <dsp:nvSpPr>
        <dsp:cNvPr id="0" name=""/>
        <dsp:cNvSpPr/>
      </dsp:nvSpPr>
      <dsp:spPr>
        <a:xfrm rot="5400000">
          <a:off x="-115918" y="2874202"/>
          <a:ext cx="772791" cy="5409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err="1" smtClean="0"/>
            <a:t>Impleme-ntation</a:t>
          </a:r>
          <a:endParaRPr lang="en-GB" sz="900" kern="1200" dirty="0"/>
        </a:p>
      </dsp:txBody>
      <dsp:txXfrm rot="-5400000">
        <a:off x="2" y="3028760"/>
        <a:ext cx="540953" cy="231838"/>
      </dsp:txXfrm>
    </dsp:sp>
    <dsp:sp modelId="{D8EB41CE-5245-477D-9ACE-5C0E1F03BB64}">
      <dsp:nvSpPr>
        <dsp:cNvPr id="0" name=""/>
        <dsp:cNvSpPr/>
      </dsp:nvSpPr>
      <dsp:spPr>
        <a:xfrm rot="5400000">
          <a:off x="3763735" y="-464498"/>
          <a:ext cx="502314" cy="69478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Starter packs produced for each class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Liaison with symbols coordinators and symbols generators</a:t>
          </a:r>
          <a:endParaRPr lang="en-GB" sz="1200" kern="1200" dirty="0"/>
        </a:p>
      </dsp:txBody>
      <dsp:txXfrm rot="-5400000">
        <a:off x="540954" y="2782804"/>
        <a:ext cx="6923357" cy="453272"/>
      </dsp:txXfrm>
    </dsp:sp>
    <dsp:sp modelId="{D9430DCE-48A8-4004-ABFE-44C8274FF644}">
      <dsp:nvSpPr>
        <dsp:cNvPr id="0" name=""/>
        <dsp:cNvSpPr/>
      </dsp:nvSpPr>
      <dsp:spPr>
        <a:xfrm rot="5400000">
          <a:off x="-115918" y="3562722"/>
          <a:ext cx="772791" cy="5409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Evaluation</a:t>
          </a:r>
          <a:endParaRPr lang="en-GB" sz="800" kern="1200" dirty="0"/>
        </a:p>
      </dsp:txBody>
      <dsp:txXfrm rot="-5400000">
        <a:off x="2" y="3717280"/>
        <a:ext cx="540953" cy="231838"/>
      </dsp:txXfrm>
    </dsp:sp>
    <dsp:sp modelId="{05BCC37C-B613-4C7B-A322-0C2504502480}">
      <dsp:nvSpPr>
        <dsp:cNvPr id="0" name=""/>
        <dsp:cNvSpPr/>
      </dsp:nvSpPr>
      <dsp:spPr>
        <a:xfrm rot="5400000">
          <a:off x="3763735" y="224021"/>
          <a:ext cx="502314" cy="69478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Pre and post intervention questionnaires completed by Class Teachers for each child involved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Semi-structured interviews carried out with staff involved</a:t>
          </a:r>
          <a:endParaRPr lang="en-GB" sz="1200" kern="1200" dirty="0"/>
        </a:p>
      </dsp:txBody>
      <dsp:txXfrm rot="-5400000">
        <a:off x="540954" y="3471324"/>
        <a:ext cx="6923357" cy="453272"/>
      </dsp:txXfrm>
    </dsp:sp>
    <dsp:sp modelId="{EAC7D19B-F31A-4917-A3B2-2308A155DD43}">
      <dsp:nvSpPr>
        <dsp:cNvPr id="0" name=""/>
        <dsp:cNvSpPr/>
      </dsp:nvSpPr>
      <dsp:spPr>
        <a:xfrm rot="5400000">
          <a:off x="-115918" y="4251241"/>
          <a:ext cx="772791" cy="54095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Protocol</a:t>
          </a:r>
          <a:endParaRPr lang="en-GB" sz="800" kern="1200" dirty="0"/>
        </a:p>
      </dsp:txBody>
      <dsp:txXfrm rot="-5400000">
        <a:off x="2" y="4405799"/>
        <a:ext cx="540953" cy="231838"/>
      </dsp:txXfrm>
    </dsp:sp>
    <dsp:sp modelId="{4BEDCF2B-8A2C-4BD1-8AA0-0E63E523D78F}">
      <dsp:nvSpPr>
        <dsp:cNvPr id="0" name=""/>
        <dsp:cNvSpPr/>
      </dsp:nvSpPr>
      <dsp:spPr>
        <a:xfrm rot="5400000">
          <a:off x="3763735" y="912541"/>
          <a:ext cx="502314" cy="69478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Protocol developed as a framework for future implementation </a:t>
          </a:r>
          <a:endParaRPr lang="en-GB" sz="1200" kern="1200" dirty="0"/>
        </a:p>
      </dsp:txBody>
      <dsp:txXfrm rot="-5400000">
        <a:off x="540954" y="4159844"/>
        <a:ext cx="6923357" cy="4532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1C3562-2BB9-481C-B1DF-A8E790EFE92B}">
      <dsp:nvSpPr>
        <dsp:cNvPr id="0" name=""/>
        <dsp:cNvSpPr/>
      </dsp:nvSpPr>
      <dsp:spPr>
        <a:xfrm>
          <a:off x="0" y="236949"/>
          <a:ext cx="6096000" cy="936000"/>
        </a:xfrm>
        <a:prstGeom prst="roundRect">
          <a:avLst/>
        </a:prstGeom>
        <a:solidFill>
          <a:schemeClr val="accent3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Language and Listening</a:t>
          </a:r>
          <a:endParaRPr lang="en-GB" sz="4000" kern="1200" dirty="0"/>
        </a:p>
      </dsp:txBody>
      <dsp:txXfrm>
        <a:off x="45692" y="282641"/>
        <a:ext cx="6004616" cy="844616"/>
      </dsp:txXfrm>
    </dsp:sp>
    <dsp:sp modelId="{C68BE9FA-642C-44A1-AA51-BCC381520685}">
      <dsp:nvSpPr>
        <dsp:cNvPr id="0" name=""/>
        <dsp:cNvSpPr/>
      </dsp:nvSpPr>
      <dsp:spPr>
        <a:xfrm>
          <a:off x="0" y="1172950"/>
          <a:ext cx="6096000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kern="1200" dirty="0" smtClean="0"/>
            <a:t>Listening without interrupting when appropriate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kern="1200" dirty="0" smtClean="0"/>
            <a:t>Following instructions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kern="1200" dirty="0" smtClean="0"/>
            <a:t>Talking clearly</a:t>
          </a:r>
          <a:endParaRPr lang="en-GB" sz="1600" kern="1200" dirty="0"/>
        </a:p>
      </dsp:txBody>
      <dsp:txXfrm>
        <a:off x="0" y="1172950"/>
        <a:ext cx="6096000" cy="786599"/>
      </dsp:txXfrm>
    </dsp:sp>
    <dsp:sp modelId="{C04F6645-04D3-4817-BBB5-710170769F65}">
      <dsp:nvSpPr>
        <dsp:cNvPr id="0" name=""/>
        <dsp:cNvSpPr/>
      </dsp:nvSpPr>
      <dsp:spPr>
        <a:xfrm>
          <a:off x="0" y="1959550"/>
          <a:ext cx="6096000" cy="936000"/>
        </a:xfrm>
        <a:prstGeom prst="roundRect">
          <a:avLst/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Self-monitoring</a:t>
          </a:r>
          <a:endParaRPr lang="en-GB" sz="4000" kern="1200" dirty="0"/>
        </a:p>
      </dsp:txBody>
      <dsp:txXfrm>
        <a:off x="45692" y="2005242"/>
        <a:ext cx="6004616" cy="844616"/>
      </dsp:txXfrm>
    </dsp:sp>
    <dsp:sp modelId="{5AE80A53-A0BA-4B93-A522-F4FC775540A1}">
      <dsp:nvSpPr>
        <dsp:cNvPr id="0" name=""/>
        <dsp:cNvSpPr/>
      </dsp:nvSpPr>
      <dsp:spPr>
        <a:xfrm>
          <a:off x="0" y="2895550"/>
          <a:ext cx="6096000" cy="931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kern="1200" dirty="0" smtClean="0"/>
            <a:t>Coping with changes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kern="1200" dirty="0" smtClean="0"/>
            <a:t>Independence in carrying out activities</a:t>
          </a:r>
          <a:endParaRPr lang="en-GB" sz="1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GB" sz="2600" kern="1200" dirty="0"/>
        </a:p>
      </dsp:txBody>
      <dsp:txXfrm>
        <a:off x="0" y="2895550"/>
        <a:ext cx="6096000" cy="931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B455B-9C6B-41E3-B3A3-670518011303}" type="datetimeFigureOut">
              <a:rPr lang="en-GB" smtClean="0"/>
              <a:t>16/04/2018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BBA87-930D-4E12-BF4B-3FD08E0947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416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Class Teachers wer</a:t>
            </a:r>
            <a:r>
              <a:rPr lang="en-GB" baseline="0" dirty="0" smtClean="0"/>
              <a:t>e given pre and post-intervention questionnaires to fill out – this involved completing a questionnaire where they had to rate statements using a </a:t>
            </a:r>
            <a:r>
              <a:rPr lang="en-GB" baseline="0" dirty="0" err="1" smtClean="0"/>
              <a:t>likert</a:t>
            </a:r>
            <a:r>
              <a:rPr lang="en-GB" baseline="0" dirty="0" smtClean="0"/>
              <a:t> scale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BBA87-930D-4E12-BF4B-3FD08E09478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378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Systematic</a:t>
            </a:r>
            <a:r>
              <a:rPr lang="en-GB" baseline="0" dirty="0" smtClean="0"/>
              <a:t> sample: every nth child on the register </a:t>
            </a:r>
          </a:p>
          <a:p>
            <a:r>
              <a:rPr lang="en-GB" baseline="0" dirty="0" smtClean="0"/>
              <a:t>This type of sample was used in order to manage workload for staff involved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BBA87-930D-4E12-BF4B-3FD08E09478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809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BBA87-930D-4E12-BF4B-3FD08E09478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330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Change Scores</a:t>
            </a:r>
            <a:r>
              <a:rPr lang="en-GB" sz="1200" baseline="0" dirty="0" smtClean="0"/>
              <a:t> showed that there was a significant improvement in both language and listening and self-monitoring</a:t>
            </a:r>
            <a:endParaRPr lang="en-GB" sz="1200" dirty="0" smtClean="0"/>
          </a:p>
          <a:p>
            <a:endParaRPr lang="en-GB" sz="1200" dirty="0" smtClean="0"/>
          </a:p>
          <a:p>
            <a:r>
              <a:rPr lang="en-GB" sz="1200" dirty="0" smtClean="0"/>
              <a:t>Very small number of parent questionnaires</a:t>
            </a:r>
            <a:r>
              <a:rPr lang="en-GB" sz="1200" baseline="0" dirty="0" smtClean="0"/>
              <a:t> returned</a:t>
            </a:r>
            <a:endParaRPr lang="en-GB" sz="1200" dirty="0" smtClean="0"/>
          </a:p>
          <a:p>
            <a:r>
              <a:rPr lang="en-GB" sz="1200" dirty="0" smtClean="0"/>
              <a:t>Parent </a:t>
            </a:r>
            <a:r>
              <a:rPr lang="en-GB" sz="1200" dirty="0" smtClean="0"/>
              <a:t>Questionnaires Key </a:t>
            </a:r>
            <a:r>
              <a:rPr lang="en-GB" sz="1200" dirty="0" smtClean="0"/>
              <a:t>Themes</a:t>
            </a:r>
            <a:endParaRPr lang="en-GB" sz="1200" dirty="0" smtClean="0"/>
          </a:p>
          <a:p>
            <a:r>
              <a:rPr lang="en-GB" sz="1200" dirty="0" smtClean="0"/>
              <a:t> </a:t>
            </a:r>
            <a:r>
              <a:rPr lang="en-GB" sz="1200" dirty="0" smtClean="0"/>
              <a:t>Visual </a:t>
            </a:r>
            <a:r>
              <a:rPr lang="en-GB" sz="1200" dirty="0" smtClean="0"/>
              <a:t>Supports were used daily in the home for children with identified ASNs. This was seen to be highly supportive in the context of transitions.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BBA87-930D-4E12-BF4B-3FD08E09478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007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2D6430E-627E-4BA0-A05B-53787E2DCF81}" type="datetimeFigureOut">
              <a:rPr lang="en-GB" smtClean="0">
                <a:solidFill>
                  <a:srgbClr val="646B86">
                    <a:tint val="60000"/>
                    <a:satMod val="155000"/>
                  </a:srgbClr>
                </a:solidFill>
              </a:rPr>
              <a:pPr/>
              <a:t>16/04/2018</a:t>
            </a:fld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148C602-D5C6-4F42-A256-6627EDD46932}" type="slidenum">
              <a:rPr lang="en-GB" smtClean="0">
                <a:solidFill>
                  <a:srgbClr val="C5D1D7">
                    <a:shade val="9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C5D1D7">
                  <a:shade val="90000"/>
                </a:srgb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3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6430E-627E-4BA0-A05B-53787E2DCF81}" type="datetimeFigureOut">
              <a:rPr lang="en-GB" smtClean="0">
                <a:solidFill>
                  <a:srgbClr val="646B86">
                    <a:tint val="60000"/>
                    <a:satMod val="155000"/>
                  </a:srgbClr>
                </a:solidFill>
              </a:rPr>
              <a:pPr/>
              <a:t>16/04/2018</a:t>
            </a:fld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8C602-D5C6-4F42-A256-6627EDD46932}" type="slidenum">
              <a:rPr lang="en-GB" smtClean="0">
                <a:solidFill>
                  <a:srgbClr val="C5D1D7">
                    <a:shade val="9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C5D1D7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278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6430E-627E-4BA0-A05B-53787E2DCF81}" type="datetimeFigureOut">
              <a:rPr lang="en-GB" smtClean="0">
                <a:solidFill>
                  <a:srgbClr val="646B86">
                    <a:tint val="60000"/>
                    <a:satMod val="155000"/>
                  </a:srgbClr>
                </a:solidFill>
              </a:rPr>
              <a:pPr/>
              <a:t>16/04/2018</a:t>
            </a:fld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8C602-D5C6-4F42-A256-6627EDD46932}" type="slidenum">
              <a:rPr lang="en-GB" smtClean="0">
                <a:solidFill>
                  <a:srgbClr val="C5D1D7">
                    <a:shade val="9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C5D1D7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430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2D6430E-627E-4BA0-A05B-53787E2DCF81}" type="datetimeFigureOut">
              <a:rPr lang="en-GB" smtClean="0">
                <a:solidFill>
                  <a:srgbClr val="646B86">
                    <a:tint val="60000"/>
                    <a:satMod val="155000"/>
                  </a:srgbClr>
                </a:solidFill>
              </a:rPr>
              <a:pPr/>
              <a:t>16/04/2018</a:t>
            </a:fld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148C602-D5C6-4F42-A256-6627EDD46932}" type="slidenum">
              <a:rPr lang="en-GB" smtClean="0">
                <a:solidFill>
                  <a:srgbClr val="C5D1D7">
                    <a:shade val="9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C5D1D7">
                  <a:shade val="90000"/>
                </a:srgb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270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6430E-627E-4BA0-A05B-53787E2DCF81}" type="datetimeFigureOut">
              <a:rPr lang="en-GB" smtClean="0">
                <a:solidFill>
                  <a:srgbClr val="646B86">
                    <a:tint val="60000"/>
                    <a:satMod val="155000"/>
                  </a:srgbClr>
                </a:solidFill>
              </a:rPr>
              <a:pPr/>
              <a:t>16/04/2018</a:t>
            </a:fld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8C602-D5C6-4F42-A256-6627EDD46932}" type="slidenum">
              <a:rPr lang="en-GB" smtClean="0">
                <a:solidFill>
                  <a:srgbClr val="C5D1D7">
                    <a:shade val="9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C5D1D7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769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2D6430E-627E-4BA0-A05B-53787E2DCF81}" type="datetimeFigureOut">
              <a:rPr lang="en-GB" smtClean="0">
                <a:solidFill>
                  <a:srgbClr val="646B86">
                    <a:tint val="60000"/>
                    <a:satMod val="155000"/>
                  </a:srgbClr>
                </a:solidFill>
              </a:rPr>
              <a:pPr/>
              <a:t>16/04/2018</a:t>
            </a:fld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148C602-D5C6-4F42-A256-6627EDD46932}" type="slidenum">
              <a:rPr lang="en-GB" smtClean="0">
                <a:solidFill>
                  <a:srgbClr val="C5D1D7">
                    <a:shade val="9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C5D1D7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3495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6430E-627E-4BA0-A05B-53787E2DCF81}" type="datetimeFigureOut">
              <a:rPr lang="en-GB" smtClean="0">
                <a:solidFill>
                  <a:srgbClr val="646B86">
                    <a:tint val="60000"/>
                    <a:satMod val="155000"/>
                  </a:srgbClr>
                </a:solidFill>
              </a:rPr>
              <a:pPr/>
              <a:t>16/04/2018</a:t>
            </a:fld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148C602-D5C6-4F42-A256-6627EDD46932}" type="slidenum">
              <a:rPr lang="en-GB" smtClean="0">
                <a:solidFill>
                  <a:srgbClr val="C5D1D7">
                    <a:shade val="9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C5D1D7">
                  <a:shade val="9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312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6430E-627E-4BA0-A05B-53787E2DCF81}" type="datetimeFigureOut">
              <a:rPr lang="en-GB" smtClean="0">
                <a:solidFill>
                  <a:srgbClr val="646B86">
                    <a:tint val="60000"/>
                    <a:satMod val="155000"/>
                  </a:srgbClr>
                </a:solidFill>
              </a:rPr>
              <a:pPr/>
              <a:t>16/04/2018</a:t>
            </a:fld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148C602-D5C6-4F42-A256-6627EDD46932}" type="slidenum">
              <a:rPr lang="en-GB" smtClean="0">
                <a:solidFill>
                  <a:srgbClr val="C5D1D7">
                    <a:shade val="9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C5D1D7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83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6430E-627E-4BA0-A05B-53787E2DCF81}" type="datetimeFigureOut">
              <a:rPr lang="en-GB" smtClean="0">
                <a:solidFill>
                  <a:srgbClr val="646B86">
                    <a:tint val="60000"/>
                    <a:satMod val="155000"/>
                  </a:srgbClr>
                </a:solidFill>
              </a:rPr>
              <a:pPr/>
              <a:t>16/04/2018</a:t>
            </a:fld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8C602-D5C6-4F42-A256-6627EDD46932}" type="slidenum">
              <a:rPr lang="en-GB" smtClean="0">
                <a:solidFill>
                  <a:srgbClr val="C5D1D7">
                    <a:shade val="9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C5D1D7">
                  <a:shade val="90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248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6430E-627E-4BA0-A05B-53787E2DCF81}" type="datetimeFigureOut">
              <a:rPr lang="en-GB" smtClean="0">
                <a:solidFill>
                  <a:srgbClr val="646B86">
                    <a:tint val="60000"/>
                    <a:satMod val="155000"/>
                  </a:srgbClr>
                </a:solidFill>
              </a:rPr>
              <a:pPr/>
              <a:t>16/04/2018</a:t>
            </a:fld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8C602-D5C6-4F42-A256-6627EDD46932}" type="slidenum">
              <a:rPr lang="en-GB" smtClean="0">
                <a:solidFill>
                  <a:srgbClr val="C5D1D7">
                    <a:shade val="9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C5D1D7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6520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2D6430E-627E-4BA0-A05B-53787E2DCF81}" type="datetimeFigureOut">
              <a:rPr lang="en-GB" smtClean="0">
                <a:solidFill>
                  <a:srgbClr val="646B86">
                    <a:tint val="60000"/>
                    <a:satMod val="155000"/>
                  </a:srgbClr>
                </a:solidFill>
              </a:rPr>
              <a:pPr/>
              <a:t>16/04/2018</a:t>
            </a:fld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148C602-D5C6-4F42-A256-6627EDD46932}" type="slidenum">
              <a:rPr lang="en-GB" smtClean="0">
                <a:solidFill>
                  <a:srgbClr val="C5D1D7">
                    <a:shade val="9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C5D1D7">
                  <a:shade val="9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0011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6430E-627E-4BA0-A05B-53787E2DCF81}" type="datetimeFigureOut">
              <a:rPr lang="en-GB" smtClean="0">
                <a:solidFill>
                  <a:srgbClr val="646B86">
                    <a:tint val="60000"/>
                    <a:satMod val="155000"/>
                  </a:srgbClr>
                </a:solidFill>
              </a:rPr>
              <a:pPr/>
              <a:t>16/04/2018</a:t>
            </a:fld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8C602-D5C6-4F42-A256-6627EDD46932}" type="slidenum">
              <a:rPr lang="en-GB" smtClean="0">
                <a:solidFill>
                  <a:srgbClr val="C5D1D7">
                    <a:shade val="9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C5D1D7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9973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2D6430E-627E-4BA0-A05B-53787E2DCF81}" type="datetimeFigureOut">
              <a:rPr lang="en-GB" smtClean="0">
                <a:solidFill>
                  <a:srgbClr val="646B86">
                    <a:tint val="60000"/>
                    <a:satMod val="155000"/>
                  </a:srgbClr>
                </a:solidFill>
              </a:rPr>
              <a:pPr/>
              <a:t>16/04/2018</a:t>
            </a:fld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148C602-D5C6-4F42-A256-6627EDD46932}" type="slidenum">
              <a:rPr lang="en-GB" smtClean="0">
                <a:solidFill>
                  <a:srgbClr val="C5D1D7">
                    <a:shade val="9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C5D1D7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6787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6430E-627E-4BA0-A05B-53787E2DCF81}" type="datetimeFigureOut">
              <a:rPr lang="en-GB" smtClean="0">
                <a:solidFill>
                  <a:srgbClr val="646B86">
                    <a:tint val="60000"/>
                    <a:satMod val="155000"/>
                  </a:srgbClr>
                </a:solidFill>
              </a:rPr>
              <a:pPr/>
              <a:t>16/04/2018</a:t>
            </a:fld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8C602-D5C6-4F42-A256-6627EDD46932}" type="slidenum">
              <a:rPr lang="en-GB" smtClean="0">
                <a:solidFill>
                  <a:srgbClr val="C5D1D7">
                    <a:shade val="9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C5D1D7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0464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6430E-627E-4BA0-A05B-53787E2DCF81}" type="datetimeFigureOut">
              <a:rPr lang="en-GB" smtClean="0">
                <a:solidFill>
                  <a:srgbClr val="646B86">
                    <a:tint val="60000"/>
                    <a:satMod val="155000"/>
                  </a:srgbClr>
                </a:solidFill>
              </a:rPr>
              <a:pPr/>
              <a:t>16/04/2018</a:t>
            </a:fld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8C602-D5C6-4F42-A256-6627EDD46932}" type="slidenum">
              <a:rPr lang="en-GB" smtClean="0">
                <a:solidFill>
                  <a:srgbClr val="C5D1D7">
                    <a:shade val="9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C5D1D7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244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2D6430E-627E-4BA0-A05B-53787E2DCF81}" type="datetimeFigureOut">
              <a:rPr lang="en-GB" smtClean="0">
                <a:solidFill>
                  <a:srgbClr val="646B86">
                    <a:tint val="60000"/>
                    <a:satMod val="155000"/>
                  </a:srgbClr>
                </a:solidFill>
              </a:rPr>
              <a:pPr/>
              <a:t>16/04/2018</a:t>
            </a:fld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148C602-D5C6-4F42-A256-6627EDD46932}" type="slidenum">
              <a:rPr lang="en-GB" smtClean="0">
                <a:solidFill>
                  <a:srgbClr val="C5D1D7">
                    <a:shade val="9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C5D1D7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3753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6430E-627E-4BA0-A05B-53787E2DCF81}" type="datetimeFigureOut">
              <a:rPr lang="en-GB" smtClean="0">
                <a:solidFill>
                  <a:srgbClr val="646B86">
                    <a:tint val="60000"/>
                    <a:satMod val="155000"/>
                  </a:srgbClr>
                </a:solidFill>
              </a:rPr>
              <a:pPr/>
              <a:t>16/04/2018</a:t>
            </a:fld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148C602-D5C6-4F42-A256-6627EDD46932}" type="slidenum">
              <a:rPr lang="en-GB" smtClean="0">
                <a:solidFill>
                  <a:srgbClr val="C5D1D7">
                    <a:shade val="9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C5D1D7">
                  <a:shade val="9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214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6430E-627E-4BA0-A05B-53787E2DCF81}" type="datetimeFigureOut">
              <a:rPr lang="en-GB" smtClean="0">
                <a:solidFill>
                  <a:srgbClr val="646B86">
                    <a:tint val="60000"/>
                    <a:satMod val="155000"/>
                  </a:srgbClr>
                </a:solidFill>
              </a:rPr>
              <a:pPr/>
              <a:t>16/04/2018</a:t>
            </a:fld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148C602-D5C6-4F42-A256-6627EDD46932}" type="slidenum">
              <a:rPr lang="en-GB" smtClean="0">
                <a:solidFill>
                  <a:srgbClr val="C5D1D7">
                    <a:shade val="9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C5D1D7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23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6430E-627E-4BA0-A05B-53787E2DCF81}" type="datetimeFigureOut">
              <a:rPr lang="en-GB" smtClean="0">
                <a:solidFill>
                  <a:srgbClr val="646B86">
                    <a:tint val="60000"/>
                    <a:satMod val="155000"/>
                  </a:srgbClr>
                </a:solidFill>
              </a:rPr>
              <a:pPr/>
              <a:t>16/04/2018</a:t>
            </a:fld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8C602-D5C6-4F42-A256-6627EDD46932}" type="slidenum">
              <a:rPr lang="en-GB" smtClean="0">
                <a:solidFill>
                  <a:srgbClr val="C5D1D7">
                    <a:shade val="9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C5D1D7">
                  <a:shade val="90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265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D6430E-627E-4BA0-A05B-53787E2DCF81}" type="datetimeFigureOut">
              <a:rPr lang="en-GB" smtClean="0">
                <a:solidFill>
                  <a:srgbClr val="646B86">
                    <a:tint val="60000"/>
                    <a:satMod val="155000"/>
                  </a:srgbClr>
                </a:solidFill>
              </a:rPr>
              <a:pPr/>
              <a:t>16/04/2018</a:t>
            </a:fld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8C602-D5C6-4F42-A256-6627EDD46932}" type="slidenum">
              <a:rPr lang="en-GB" smtClean="0">
                <a:solidFill>
                  <a:srgbClr val="C5D1D7">
                    <a:shade val="9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C5D1D7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71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2D6430E-627E-4BA0-A05B-53787E2DCF81}" type="datetimeFigureOut">
              <a:rPr lang="en-GB" smtClean="0">
                <a:solidFill>
                  <a:srgbClr val="646B86">
                    <a:tint val="60000"/>
                    <a:satMod val="155000"/>
                  </a:srgbClr>
                </a:solidFill>
              </a:rPr>
              <a:pPr/>
              <a:t>16/04/2018</a:t>
            </a:fld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148C602-D5C6-4F42-A256-6627EDD46932}" type="slidenum">
              <a:rPr lang="en-GB" smtClean="0">
                <a:solidFill>
                  <a:srgbClr val="C5D1D7">
                    <a:shade val="9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C5D1D7">
                  <a:shade val="9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7151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2D6430E-627E-4BA0-A05B-53787E2DCF81}" type="datetimeFigureOut">
              <a:rPr lang="en-GB" smtClean="0">
                <a:solidFill>
                  <a:srgbClr val="646B86">
                    <a:tint val="60000"/>
                    <a:satMod val="155000"/>
                  </a:srgbClr>
                </a:solidFill>
              </a:rPr>
              <a:pPr/>
              <a:t>16/04/2018</a:t>
            </a:fld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148C602-D5C6-4F42-A256-6627EDD46932}" type="slidenum">
              <a:rPr lang="en-GB" smtClean="0">
                <a:solidFill>
                  <a:srgbClr val="C5D1D7">
                    <a:shade val="9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C5D1D7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834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2D6430E-627E-4BA0-A05B-53787E2DCF81}" type="datetimeFigureOut">
              <a:rPr lang="en-GB" smtClean="0">
                <a:solidFill>
                  <a:srgbClr val="646B86">
                    <a:tint val="60000"/>
                    <a:satMod val="155000"/>
                  </a:srgbClr>
                </a:solidFill>
              </a:rPr>
              <a:pPr/>
              <a:t>16/04/2018</a:t>
            </a:fld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148C602-D5C6-4F42-A256-6627EDD46932}" type="slidenum">
              <a:rPr lang="en-GB" smtClean="0">
                <a:solidFill>
                  <a:srgbClr val="C5D1D7">
                    <a:shade val="9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C5D1D7">
                  <a:shade val="90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089132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2D6430E-627E-4BA0-A05B-53787E2DCF81}" type="datetimeFigureOut">
              <a:rPr lang="en-GB" smtClean="0">
                <a:solidFill>
                  <a:srgbClr val="646B86">
                    <a:tint val="60000"/>
                    <a:satMod val="155000"/>
                  </a:srgbClr>
                </a:solidFill>
              </a:rPr>
              <a:pPr/>
              <a:t>16/04/2018</a:t>
            </a:fld>
            <a:endParaRPr lang="en-GB" dirty="0">
              <a:solidFill>
                <a:srgbClr val="646B86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148C602-D5C6-4F42-A256-6627EDD46932}" type="slidenum">
              <a:rPr lang="en-GB" smtClean="0">
                <a:solidFill>
                  <a:srgbClr val="C5D1D7">
                    <a:shade val="9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C5D1D7">
                  <a:shade val="90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802416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Symbolisation Project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Feedback session</a:t>
            </a:r>
          </a:p>
          <a:p>
            <a:r>
              <a:rPr lang="en-GB" sz="2600" dirty="0" smtClean="0">
                <a:solidFill>
                  <a:schemeClr val="bg2">
                    <a:lumMod val="75000"/>
                  </a:schemeClr>
                </a:solidFill>
              </a:rPr>
              <a:t>Jennifer Norval</a:t>
            </a:r>
          </a:p>
          <a:p>
            <a:r>
              <a:rPr lang="en-GB" sz="2600" dirty="0" smtClean="0">
                <a:solidFill>
                  <a:schemeClr val="bg2">
                    <a:lumMod val="75000"/>
                  </a:schemeClr>
                </a:solidFill>
              </a:rPr>
              <a:t>South Ayrshire Psychological Service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08" y="764704"/>
            <a:ext cx="1944687" cy="16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100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Strands</a:t>
            </a:r>
            <a:endParaRPr lang="en-GB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30502002"/>
              </p:ext>
            </p:extLst>
          </p:nvPr>
        </p:nvGraphicFramePr>
        <p:xfrm>
          <a:off x="683568" y="1397000"/>
          <a:ext cx="7488832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318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628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Pre and Post Questionnaires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50223876"/>
              </p:ext>
            </p:extLst>
          </p:nvPr>
        </p:nvGraphicFramePr>
        <p:xfrm>
          <a:off x="1547664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54800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 Four P1 classes and two nursery classes: 29 children included in systematic sample</a:t>
            </a:r>
          </a:p>
          <a:p>
            <a:endParaRPr lang="en-GB" dirty="0" smtClean="0"/>
          </a:p>
          <a:p>
            <a:r>
              <a:rPr lang="en-GB" dirty="0" smtClean="0"/>
              <a:t> Questionnaires completed prior to intervention and 10-12 weeks after implementation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519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 Semi-structured interviews carried out with three members of staff involved in the project.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3437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518207"/>
              </p:ext>
            </p:extLst>
          </p:nvPr>
        </p:nvGraphicFramePr>
        <p:xfrm>
          <a:off x="1259632" y="1916832"/>
          <a:ext cx="6166098" cy="1656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9862"/>
                <a:gridCol w="939954"/>
                <a:gridCol w="751963"/>
                <a:gridCol w="1654319"/>
              </a:tblGrid>
              <a:tr h="414046">
                <a:tc grid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Paired Samples Test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df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Sig. (1-tailed)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b"/>
                </a:tc>
              </a:tr>
              <a:tr h="41404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</a:rPr>
                        <a:t>Language and Listening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3.359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.002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1404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rgbClr val="000000"/>
                          </a:solidFill>
                          <a:effectLst/>
                          <a:latin typeface="Courier New"/>
                          <a:ea typeface="Times New Roman"/>
                        </a:rPr>
                        <a:t>Self-monitoring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3.307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</a:t>
                      </a:r>
                      <a:endParaRPr lang="en-GB" sz="100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.003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43608" y="3789040"/>
            <a:ext cx="6912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Key Themes from Thematic Analysis Carried Out from Staff Interviews</a:t>
            </a:r>
            <a:endParaRPr lang="en-GB" sz="1600" dirty="0"/>
          </a:p>
        </p:txBody>
      </p:sp>
      <p:sp>
        <p:nvSpPr>
          <p:cNvPr id="6" name="Rectangle 5"/>
          <p:cNvSpPr/>
          <p:nvPr/>
        </p:nvSpPr>
        <p:spPr>
          <a:xfrm>
            <a:off x="1128339" y="4127594"/>
            <a:ext cx="57423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Visual Supports were supportive for all learners but were felt to be highly supportive of those with identified additional support needs.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Class teachers felt that the use of visual supports enabled them to tailor their own communication style in order to meet the needs of children.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Symbolisation will be progressed in the next school session.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3199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No significant difference found between nursery and P1 classes change scores</a:t>
            </a:r>
          </a:p>
          <a:p>
            <a:endParaRPr lang="en-GB" dirty="0" smtClean="0"/>
          </a:p>
          <a:p>
            <a:r>
              <a:rPr lang="en-GB" dirty="0" smtClean="0"/>
              <a:t>No significant difference found between the change scores for language and listening and for self monitoring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042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132856"/>
            <a:ext cx="3186285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104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oundr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350</Words>
  <Application>Microsoft Office PowerPoint</Application>
  <PresentationFormat>On-screen Show (4:3)</PresentationFormat>
  <Paragraphs>82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Foundry</vt:lpstr>
      <vt:lpstr>1_Foundry</vt:lpstr>
      <vt:lpstr>Symbolisation Project</vt:lpstr>
      <vt:lpstr>Project Strands</vt:lpstr>
      <vt:lpstr>Methodology</vt:lpstr>
      <vt:lpstr>Methodology</vt:lpstr>
      <vt:lpstr>Methodology</vt:lpstr>
      <vt:lpstr>Results</vt:lpstr>
      <vt:lpstr>Results</vt:lpstr>
      <vt:lpstr>Questions?</vt:lpstr>
    </vt:vector>
  </TitlesOfParts>
  <Company>South Ayrshire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Symbolisation Project</dc:title>
  <dc:creator>School User</dc:creator>
  <cp:lastModifiedBy>School User</cp:lastModifiedBy>
  <cp:revision>19</cp:revision>
  <dcterms:created xsi:type="dcterms:W3CDTF">2017-10-27T09:02:32Z</dcterms:created>
  <dcterms:modified xsi:type="dcterms:W3CDTF">2018-04-16T13:41:59Z</dcterms:modified>
</cp:coreProperties>
</file>