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4.jpg" ContentType="image/gif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6" r:id="rId9"/>
    <p:sldId id="267" r:id="rId10"/>
    <p:sldId id="261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969B0-49FC-4FD1-A58C-1D3BF6FFD9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501251-3F35-41A1-BF1E-6D147534D2BC}">
      <dgm:prSet phldrT="[Text]"/>
      <dgm:spPr/>
      <dgm:t>
        <a:bodyPr/>
        <a:lstStyle/>
        <a:p>
          <a:r>
            <a:rPr lang="en-GB" b="1" dirty="0" smtClean="0"/>
            <a:t>Soft Start</a:t>
          </a:r>
          <a:endParaRPr lang="en-GB" b="1" dirty="0"/>
        </a:p>
      </dgm:t>
    </dgm:pt>
    <dgm:pt modelId="{84141BF2-0792-4BEE-A555-DA54F287FDCB}" type="parTrans" cxnId="{424CB67F-3320-40C1-B1DF-11C904C60650}">
      <dgm:prSet/>
      <dgm:spPr/>
      <dgm:t>
        <a:bodyPr/>
        <a:lstStyle/>
        <a:p>
          <a:endParaRPr lang="en-GB"/>
        </a:p>
      </dgm:t>
    </dgm:pt>
    <dgm:pt modelId="{15F2F792-39A5-4FF5-BB29-80EB5EE78E0A}" type="sibTrans" cxnId="{424CB67F-3320-40C1-B1DF-11C904C60650}">
      <dgm:prSet/>
      <dgm:spPr/>
      <dgm:t>
        <a:bodyPr/>
        <a:lstStyle/>
        <a:p>
          <a:endParaRPr lang="en-GB"/>
        </a:p>
      </dgm:t>
    </dgm:pt>
    <dgm:pt modelId="{B6DAB094-E372-44FE-904A-C6A71B9E8690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Fine Motor Development</a:t>
          </a:r>
          <a:endParaRPr lang="en-GB" i="1" dirty="0">
            <a:latin typeface="Corbel" panose="020B0503020204020204" pitchFamily="34" charset="0"/>
          </a:endParaRPr>
        </a:p>
      </dgm:t>
    </dgm:pt>
    <dgm:pt modelId="{B3C3333B-8A93-4EC8-8A95-363CE4F74D00}" type="parTrans" cxnId="{DB1DBAA6-7446-496D-93D4-6ECF9D007695}">
      <dgm:prSet/>
      <dgm:spPr/>
      <dgm:t>
        <a:bodyPr/>
        <a:lstStyle/>
        <a:p>
          <a:endParaRPr lang="en-GB"/>
        </a:p>
      </dgm:t>
    </dgm:pt>
    <dgm:pt modelId="{B5AE6B1B-CE27-4379-8B35-FDB4DEBBD12D}" type="sibTrans" cxnId="{DB1DBAA6-7446-496D-93D4-6ECF9D007695}">
      <dgm:prSet/>
      <dgm:spPr/>
      <dgm:t>
        <a:bodyPr/>
        <a:lstStyle/>
        <a:p>
          <a:endParaRPr lang="en-GB"/>
        </a:p>
      </dgm:t>
    </dgm:pt>
    <dgm:pt modelId="{F7CA7FA6-D683-468A-A1A5-2163B4669953}">
      <dgm:prSet phldrT="[Text]"/>
      <dgm:spPr/>
      <dgm:t>
        <a:bodyPr/>
        <a:lstStyle/>
        <a:p>
          <a:r>
            <a:rPr lang="en-GB" dirty="0" err="1" smtClean="0"/>
            <a:t>Havdallah</a:t>
          </a:r>
          <a:r>
            <a:rPr lang="en-GB" dirty="0" smtClean="0"/>
            <a:t> and </a:t>
          </a:r>
          <a:r>
            <a:rPr lang="en-GB" dirty="0" err="1" smtClean="0"/>
            <a:t>Tefilla</a:t>
          </a:r>
          <a:r>
            <a:rPr lang="en-GB" dirty="0" smtClean="0"/>
            <a:t> </a:t>
          </a:r>
          <a:endParaRPr lang="en-GB" dirty="0"/>
        </a:p>
      </dgm:t>
    </dgm:pt>
    <dgm:pt modelId="{AEFE8073-CF2A-4C4B-BE65-9F3CEA078F22}" type="parTrans" cxnId="{08FCF754-51C1-479D-824C-81277DEB4A7E}">
      <dgm:prSet/>
      <dgm:spPr/>
      <dgm:t>
        <a:bodyPr/>
        <a:lstStyle/>
        <a:p>
          <a:endParaRPr lang="en-GB"/>
        </a:p>
      </dgm:t>
    </dgm:pt>
    <dgm:pt modelId="{D45244E3-A75D-4572-9D3E-560512CC68A6}" type="sibTrans" cxnId="{08FCF754-51C1-479D-824C-81277DEB4A7E}">
      <dgm:prSet/>
      <dgm:spPr/>
      <dgm:t>
        <a:bodyPr/>
        <a:lstStyle/>
        <a:p>
          <a:endParaRPr lang="en-GB"/>
        </a:p>
      </dgm:t>
    </dgm:pt>
    <dgm:pt modelId="{42860634-E319-493C-8BD7-61D2D63859D0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Morning prayers led by Mrs Rosenberg</a:t>
          </a:r>
          <a:endParaRPr lang="en-GB" i="1" dirty="0">
            <a:latin typeface="Corbel" panose="020B0503020204020204" pitchFamily="34" charset="0"/>
          </a:endParaRPr>
        </a:p>
      </dgm:t>
    </dgm:pt>
    <dgm:pt modelId="{96C437B7-5706-41D8-9EE8-1702AA7E4937}" type="parTrans" cxnId="{FC7CE265-79A5-498B-8541-B6EB4AA0A7CD}">
      <dgm:prSet/>
      <dgm:spPr/>
      <dgm:t>
        <a:bodyPr/>
        <a:lstStyle/>
        <a:p>
          <a:endParaRPr lang="en-GB"/>
        </a:p>
      </dgm:t>
    </dgm:pt>
    <dgm:pt modelId="{EF4D0527-2560-4D17-BE60-D87C49100AFB}" type="sibTrans" cxnId="{FC7CE265-79A5-498B-8541-B6EB4AA0A7CD}">
      <dgm:prSet/>
      <dgm:spPr/>
      <dgm:t>
        <a:bodyPr/>
        <a:lstStyle/>
        <a:p>
          <a:endParaRPr lang="en-GB"/>
        </a:p>
      </dgm:t>
    </dgm:pt>
    <dgm:pt modelId="{E125ABE5-F5A7-4393-94B4-B8C3557DBB2C}">
      <dgm:prSet phldrT="[Text]"/>
      <dgm:spPr/>
      <dgm:t>
        <a:bodyPr/>
        <a:lstStyle/>
        <a:p>
          <a:r>
            <a:rPr lang="en-GB" dirty="0" smtClean="0"/>
            <a:t>Integrated Learning</a:t>
          </a:r>
          <a:endParaRPr lang="en-GB" dirty="0"/>
        </a:p>
      </dgm:t>
    </dgm:pt>
    <dgm:pt modelId="{51825D87-11B8-4786-9162-EBCD1B0C0A2B}" type="parTrans" cxnId="{17E0502F-6742-4133-8B7A-26F4497661C8}">
      <dgm:prSet/>
      <dgm:spPr/>
      <dgm:t>
        <a:bodyPr/>
        <a:lstStyle/>
        <a:p>
          <a:endParaRPr lang="en-GB"/>
        </a:p>
      </dgm:t>
    </dgm:pt>
    <dgm:pt modelId="{5E410349-37FF-4789-AF92-D05472D57FAA}" type="sibTrans" cxnId="{17E0502F-6742-4133-8B7A-26F4497661C8}">
      <dgm:prSet/>
      <dgm:spPr/>
      <dgm:t>
        <a:bodyPr/>
        <a:lstStyle/>
        <a:p>
          <a:endParaRPr lang="en-GB"/>
        </a:p>
      </dgm:t>
    </dgm:pt>
    <dgm:pt modelId="{B164DFA4-33C2-48AA-8066-D84BC07B680A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Timetabled for P.E, I.C.T, Forest Schools, Fab Friends</a:t>
          </a:r>
          <a:endParaRPr lang="en-GB" i="1" dirty="0">
            <a:latin typeface="Corbel" panose="020B0503020204020204" pitchFamily="34" charset="0"/>
          </a:endParaRPr>
        </a:p>
      </dgm:t>
    </dgm:pt>
    <dgm:pt modelId="{676DE503-4450-4638-8960-D275582B9957}" type="parTrans" cxnId="{65D7026D-D90A-4C31-B93D-9F7C5410BD60}">
      <dgm:prSet/>
      <dgm:spPr/>
      <dgm:t>
        <a:bodyPr/>
        <a:lstStyle/>
        <a:p>
          <a:endParaRPr lang="en-GB"/>
        </a:p>
      </dgm:t>
    </dgm:pt>
    <dgm:pt modelId="{E5657DDE-32F1-4F09-9624-617231F53D1F}" type="sibTrans" cxnId="{65D7026D-D90A-4C31-B93D-9F7C5410BD60}">
      <dgm:prSet/>
      <dgm:spPr/>
      <dgm:t>
        <a:bodyPr/>
        <a:lstStyle/>
        <a:p>
          <a:endParaRPr lang="en-GB"/>
        </a:p>
      </dgm:t>
    </dgm:pt>
    <dgm:pt modelId="{A88C952E-7C04-4525-82AD-594D19F70C09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Water Bottles in tray</a:t>
          </a:r>
          <a:endParaRPr lang="en-GB" i="1" dirty="0">
            <a:latin typeface="Corbel" panose="020B0503020204020204" pitchFamily="34" charset="0"/>
          </a:endParaRPr>
        </a:p>
      </dgm:t>
    </dgm:pt>
    <dgm:pt modelId="{E84E8147-5071-4AD4-8B78-8776223BA860}" type="parTrans" cxnId="{72CC45F9-B4F1-4B13-8D95-05AFF5EB9043}">
      <dgm:prSet/>
      <dgm:spPr/>
      <dgm:t>
        <a:bodyPr/>
        <a:lstStyle/>
        <a:p>
          <a:endParaRPr lang="en-GB"/>
        </a:p>
      </dgm:t>
    </dgm:pt>
    <dgm:pt modelId="{9B249966-74FE-49E8-8DCB-B83E7577D8C7}" type="sibTrans" cxnId="{72CC45F9-B4F1-4B13-8D95-05AFF5EB9043}">
      <dgm:prSet/>
      <dgm:spPr/>
      <dgm:t>
        <a:bodyPr/>
        <a:lstStyle/>
        <a:p>
          <a:endParaRPr lang="en-GB"/>
        </a:p>
      </dgm:t>
    </dgm:pt>
    <dgm:pt modelId="{64DA6F29-5E59-49D3-9A27-3FC7C804BEDD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Communication Folders collected</a:t>
          </a:r>
          <a:endParaRPr lang="en-GB" i="1" dirty="0">
            <a:latin typeface="Corbel" panose="020B0503020204020204" pitchFamily="34" charset="0"/>
          </a:endParaRPr>
        </a:p>
      </dgm:t>
    </dgm:pt>
    <dgm:pt modelId="{36F39208-DE73-4D6F-9B81-153AFE892B5C}" type="parTrans" cxnId="{52944898-8711-4073-8A50-42E5D3806F3D}">
      <dgm:prSet/>
      <dgm:spPr/>
      <dgm:t>
        <a:bodyPr/>
        <a:lstStyle/>
        <a:p>
          <a:endParaRPr lang="en-GB"/>
        </a:p>
      </dgm:t>
    </dgm:pt>
    <dgm:pt modelId="{5EB5D2BC-D3CD-4339-9870-9E98B09786E2}" type="sibTrans" cxnId="{52944898-8711-4073-8A50-42E5D3806F3D}">
      <dgm:prSet/>
      <dgm:spPr/>
      <dgm:t>
        <a:bodyPr/>
        <a:lstStyle/>
        <a:p>
          <a:endParaRPr lang="en-GB"/>
        </a:p>
      </dgm:t>
    </dgm:pt>
    <dgm:pt modelId="{0966C551-60A3-4BB9-BE3B-79665451B2D3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Lunches ordered </a:t>
          </a:r>
          <a:endParaRPr lang="en-GB" i="1" dirty="0">
            <a:latin typeface="Corbel" panose="020B0503020204020204" pitchFamily="34" charset="0"/>
          </a:endParaRPr>
        </a:p>
      </dgm:t>
    </dgm:pt>
    <dgm:pt modelId="{731395E7-A566-4A25-8EA6-574425F18A09}" type="parTrans" cxnId="{410B96AA-0B2C-4389-A67A-5F2E9B8E9010}">
      <dgm:prSet/>
      <dgm:spPr/>
      <dgm:t>
        <a:bodyPr/>
        <a:lstStyle/>
        <a:p>
          <a:endParaRPr lang="en-GB"/>
        </a:p>
      </dgm:t>
    </dgm:pt>
    <dgm:pt modelId="{48D604E5-7DB8-4770-BFDD-D69EE4CDF4D5}" type="sibTrans" cxnId="{410B96AA-0B2C-4389-A67A-5F2E9B8E9010}">
      <dgm:prSet/>
      <dgm:spPr/>
      <dgm:t>
        <a:bodyPr/>
        <a:lstStyle/>
        <a:p>
          <a:endParaRPr lang="en-GB"/>
        </a:p>
      </dgm:t>
    </dgm:pt>
    <dgm:pt modelId="{817310CE-9B9B-4ECE-96DA-FA15FA10DC11}">
      <dgm:prSet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Literacy, Numeracy and HWB learning across all curricular areas</a:t>
          </a:r>
          <a:endParaRPr lang="en-GB" i="1" dirty="0">
            <a:latin typeface="Corbel" panose="020B0503020204020204" pitchFamily="34" charset="0"/>
          </a:endParaRPr>
        </a:p>
      </dgm:t>
    </dgm:pt>
    <dgm:pt modelId="{94A55609-ADA7-42C9-BA97-D4E3406AD15F}" type="parTrans" cxnId="{A135CBEF-1D87-4328-AEC7-1F26B7E7612E}">
      <dgm:prSet/>
      <dgm:spPr/>
      <dgm:t>
        <a:bodyPr/>
        <a:lstStyle/>
        <a:p>
          <a:endParaRPr lang="en-GB"/>
        </a:p>
      </dgm:t>
    </dgm:pt>
    <dgm:pt modelId="{225BD3ED-7F18-4071-97AD-A8867BF53B1F}" type="sibTrans" cxnId="{A135CBEF-1D87-4328-AEC7-1F26B7E7612E}">
      <dgm:prSet/>
      <dgm:spPr/>
      <dgm:t>
        <a:bodyPr/>
        <a:lstStyle/>
        <a:p>
          <a:endParaRPr lang="en-GB"/>
        </a:p>
      </dgm:t>
    </dgm:pt>
    <dgm:pt modelId="{8207F510-336E-4E51-A5DB-6D8B02DEFC52}">
      <dgm:prSet/>
      <dgm:spPr/>
      <dgm:t>
        <a:bodyPr/>
        <a:lstStyle/>
        <a:p>
          <a:r>
            <a:rPr lang="en-GB" dirty="0" smtClean="0"/>
            <a:t>Snack and Lunch Time </a:t>
          </a:r>
          <a:endParaRPr lang="en-GB" dirty="0"/>
        </a:p>
      </dgm:t>
    </dgm:pt>
    <dgm:pt modelId="{29EB5DBC-B08E-4658-A071-E3EB54228EDB}" type="parTrans" cxnId="{B5AF5D28-992E-4BBB-9E5F-6D488B48EB72}">
      <dgm:prSet/>
      <dgm:spPr/>
      <dgm:t>
        <a:bodyPr/>
        <a:lstStyle/>
        <a:p>
          <a:endParaRPr lang="en-GB"/>
        </a:p>
      </dgm:t>
    </dgm:pt>
    <dgm:pt modelId="{35700ABB-FFEE-483A-8B40-8230772E95BD}" type="sibTrans" cxnId="{B5AF5D28-992E-4BBB-9E5F-6D488B48EB72}">
      <dgm:prSet/>
      <dgm:spPr/>
      <dgm:t>
        <a:bodyPr/>
        <a:lstStyle/>
        <a:p>
          <a:endParaRPr lang="en-GB"/>
        </a:p>
      </dgm:t>
    </dgm:pt>
    <dgm:pt modelId="{84B602FD-71F0-44B9-AEBA-F522CC18A28F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Please provide a small snack for you child to have at playtime</a:t>
          </a:r>
          <a:endParaRPr lang="en-GB" i="1" dirty="0">
            <a:latin typeface="Corbel" panose="020B0503020204020204" pitchFamily="34" charset="0"/>
          </a:endParaRPr>
        </a:p>
      </dgm:t>
    </dgm:pt>
    <dgm:pt modelId="{C8D14B47-68DC-4B80-847A-8BBDE891823D}" type="parTrans" cxnId="{90FFCBFD-F78D-419D-A202-15CCEE9C2A3E}">
      <dgm:prSet/>
      <dgm:spPr/>
      <dgm:t>
        <a:bodyPr/>
        <a:lstStyle/>
        <a:p>
          <a:endParaRPr lang="en-GB"/>
        </a:p>
      </dgm:t>
    </dgm:pt>
    <dgm:pt modelId="{FA3D2A1A-0217-44E2-9B84-07B902D79D82}" type="sibTrans" cxnId="{90FFCBFD-F78D-419D-A202-15CCEE9C2A3E}">
      <dgm:prSet/>
      <dgm:spPr/>
      <dgm:t>
        <a:bodyPr/>
        <a:lstStyle/>
        <a:p>
          <a:endParaRPr lang="en-GB"/>
        </a:p>
      </dgm:t>
    </dgm:pt>
    <dgm:pt modelId="{B3A799E3-5111-4890-B26F-0D1BC93B5ABB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Lunches are ordered and bands are provided</a:t>
          </a:r>
          <a:endParaRPr lang="en-GB" i="1" dirty="0">
            <a:latin typeface="Corbel" panose="020B0503020204020204" pitchFamily="34" charset="0"/>
          </a:endParaRPr>
        </a:p>
      </dgm:t>
    </dgm:pt>
    <dgm:pt modelId="{7CFC0BA6-675E-4BAB-9683-E245B760806A}" type="parTrans" cxnId="{B891C216-569E-4CC7-9208-0FA640F24A18}">
      <dgm:prSet/>
      <dgm:spPr/>
      <dgm:t>
        <a:bodyPr/>
        <a:lstStyle/>
        <a:p>
          <a:endParaRPr lang="en-GB"/>
        </a:p>
      </dgm:t>
    </dgm:pt>
    <dgm:pt modelId="{31DAFEA3-04FA-40BC-970D-1137A6F7146E}" type="sibTrans" cxnId="{B891C216-569E-4CC7-9208-0FA640F24A18}">
      <dgm:prSet/>
      <dgm:spPr/>
      <dgm:t>
        <a:bodyPr/>
        <a:lstStyle/>
        <a:p>
          <a:endParaRPr lang="en-GB"/>
        </a:p>
      </dgm:t>
    </dgm:pt>
    <dgm:pt modelId="{7308484F-F3FF-4006-8CF2-179B01F728BE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Miss Dunn settles children / issues meals</a:t>
          </a:r>
          <a:endParaRPr lang="en-GB" i="1" dirty="0">
            <a:latin typeface="Corbel" panose="020B0503020204020204" pitchFamily="34" charset="0"/>
          </a:endParaRPr>
        </a:p>
      </dgm:t>
    </dgm:pt>
    <dgm:pt modelId="{DE4D4451-14AE-446F-9388-2744192B015D}" type="parTrans" cxnId="{A990ADAF-2E7A-4660-AC64-5F874103DAB5}">
      <dgm:prSet/>
      <dgm:spPr/>
      <dgm:t>
        <a:bodyPr/>
        <a:lstStyle/>
        <a:p>
          <a:endParaRPr lang="en-GB"/>
        </a:p>
      </dgm:t>
    </dgm:pt>
    <dgm:pt modelId="{0647823E-9DBE-4166-9F39-235C498478EF}" type="sibTrans" cxnId="{A990ADAF-2E7A-4660-AC64-5F874103DAB5}">
      <dgm:prSet/>
      <dgm:spPr/>
      <dgm:t>
        <a:bodyPr/>
        <a:lstStyle/>
        <a:p>
          <a:endParaRPr lang="en-GB"/>
        </a:p>
      </dgm:t>
    </dgm:pt>
    <dgm:pt modelId="{00C66E12-92DC-4CC0-91C2-A03257B0B24E}">
      <dgm:prSet phldrT="[Text]"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Senior Leadership Team supervise lunch in lunch hall</a:t>
          </a:r>
          <a:endParaRPr lang="en-GB" i="1" dirty="0">
            <a:latin typeface="Corbel" panose="020B0503020204020204" pitchFamily="34" charset="0"/>
          </a:endParaRPr>
        </a:p>
      </dgm:t>
    </dgm:pt>
    <dgm:pt modelId="{AD3AB831-5792-4BFD-810E-CC094ABE44E1}" type="parTrans" cxnId="{762FE3FD-551F-4728-8E95-C6908A27D7CB}">
      <dgm:prSet/>
      <dgm:spPr/>
      <dgm:t>
        <a:bodyPr/>
        <a:lstStyle/>
        <a:p>
          <a:endParaRPr lang="en-GB"/>
        </a:p>
      </dgm:t>
    </dgm:pt>
    <dgm:pt modelId="{CE8468B7-6518-4B20-8F33-3D5F88CE0076}" type="sibTrans" cxnId="{762FE3FD-551F-4728-8E95-C6908A27D7CB}">
      <dgm:prSet/>
      <dgm:spPr/>
      <dgm:t>
        <a:bodyPr/>
        <a:lstStyle/>
        <a:p>
          <a:endParaRPr lang="en-GB"/>
        </a:p>
      </dgm:t>
    </dgm:pt>
    <dgm:pt modelId="{917BBF06-878C-4DCB-BE29-E4CAB468671D}">
      <dgm:prSet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Variety of learning experiences across Early and First Level</a:t>
          </a:r>
          <a:endParaRPr lang="en-GB" i="1" dirty="0">
            <a:latin typeface="Corbel" panose="020B0503020204020204" pitchFamily="34" charset="0"/>
          </a:endParaRPr>
        </a:p>
      </dgm:t>
    </dgm:pt>
    <dgm:pt modelId="{5B61A3D9-C9B7-4B9D-936E-F00503DE4301}" type="parTrans" cxnId="{2ECFC409-3CED-40A1-877E-8A0AADCFC5CB}">
      <dgm:prSet/>
      <dgm:spPr/>
      <dgm:t>
        <a:bodyPr/>
        <a:lstStyle/>
        <a:p>
          <a:endParaRPr lang="en-GB"/>
        </a:p>
      </dgm:t>
    </dgm:pt>
    <dgm:pt modelId="{2EA07A72-6261-4E7A-82FB-A90463A51EAE}" type="sibTrans" cxnId="{2ECFC409-3CED-40A1-877E-8A0AADCFC5CB}">
      <dgm:prSet/>
      <dgm:spPr/>
      <dgm:t>
        <a:bodyPr/>
        <a:lstStyle/>
        <a:p>
          <a:endParaRPr lang="en-GB"/>
        </a:p>
      </dgm:t>
    </dgm:pt>
    <dgm:pt modelId="{26305C4D-A83D-4DB3-A20D-9184EC648C7C}">
      <dgm:prSet/>
      <dgm:spPr/>
      <dgm:t>
        <a:bodyPr/>
        <a:lstStyle/>
        <a:p>
          <a:r>
            <a:rPr lang="en-GB" i="1" dirty="0" smtClean="0">
              <a:latin typeface="Corbel" panose="020B0503020204020204" pitchFamily="34" charset="0"/>
            </a:rPr>
            <a:t>Curiosity and exploration </a:t>
          </a:r>
          <a:r>
            <a:rPr lang="en-GB" i="1" dirty="0" err="1" smtClean="0">
              <a:latin typeface="Corbel" panose="020B0503020204020204" pitchFamily="34" charset="0"/>
            </a:rPr>
            <a:t>nutured</a:t>
          </a:r>
          <a:r>
            <a:rPr lang="en-GB" i="1" dirty="0" smtClean="0">
              <a:latin typeface="Corbel" panose="020B0503020204020204" pitchFamily="34" charset="0"/>
            </a:rPr>
            <a:t> </a:t>
          </a:r>
          <a:endParaRPr lang="en-GB" i="1" dirty="0">
            <a:latin typeface="Corbel" panose="020B0503020204020204" pitchFamily="34" charset="0"/>
          </a:endParaRPr>
        </a:p>
      </dgm:t>
    </dgm:pt>
    <dgm:pt modelId="{850DF4EB-8521-4C57-867C-9E8FC867A1A2}" type="parTrans" cxnId="{AD9D9A42-C191-44AB-95FC-436ECA437BBF}">
      <dgm:prSet/>
      <dgm:spPr/>
      <dgm:t>
        <a:bodyPr/>
        <a:lstStyle/>
        <a:p>
          <a:endParaRPr lang="en-GB"/>
        </a:p>
      </dgm:t>
    </dgm:pt>
    <dgm:pt modelId="{F90DA5C1-334D-44B5-9152-8CAE012DF484}" type="sibTrans" cxnId="{AD9D9A42-C191-44AB-95FC-436ECA437BBF}">
      <dgm:prSet/>
      <dgm:spPr/>
      <dgm:t>
        <a:bodyPr/>
        <a:lstStyle/>
        <a:p>
          <a:endParaRPr lang="en-GB"/>
        </a:p>
      </dgm:t>
    </dgm:pt>
    <dgm:pt modelId="{C3CBEAD9-A18A-4588-9413-45449F601A90}" type="pres">
      <dgm:prSet presAssocID="{601969B0-49FC-4FD1-A58C-1D3BF6FFD9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3AF600-9448-4478-987D-3866EBBF8E2A}" type="pres">
      <dgm:prSet presAssocID="{55501251-3F35-41A1-BF1E-6D147534D2BC}" presName="composite" presStyleCnt="0"/>
      <dgm:spPr/>
    </dgm:pt>
    <dgm:pt modelId="{AFC82AC7-2C60-4251-8725-6714BC924344}" type="pres">
      <dgm:prSet presAssocID="{55501251-3F35-41A1-BF1E-6D147534D2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D32291-0571-4DB3-89B7-241720B89EB1}" type="pres">
      <dgm:prSet presAssocID="{55501251-3F35-41A1-BF1E-6D147534D2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B9C9FC-ED74-4E18-BC1A-75E6474964AF}" type="pres">
      <dgm:prSet presAssocID="{15F2F792-39A5-4FF5-BB29-80EB5EE78E0A}" presName="sp" presStyleCnt="0"/>
      <dgm:spPr/>
    </dgm:pt>
    <dgm:pt modelId="{B64E648D-DFE1-4D08-B5CB-89242294CD51}" type="pres">
      <dgm:prSet presAssocID="{F7CA7FA6-D683-468A-A1A5-2163B4669953}" presName="composite" presStyleCnt="0"/>
      <dgm:spPr/>
    </dgm:pt>
    <dgm:pt modelId="{9E00F473-D52F-4960-BA62-9411F04E14E4}" type="pres">
      <dgm:prSet presAssocID="{F7CA7FA6-D683-468A-A1A5-2163B466995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93F835-45E3-4388-8651-27002D749C93}" type="pres">
      <dgm:prSet presAssocID="{F7CA7FA6-D683-468A-A1A5-2163B466995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C2FD9E-34FF-4074-9794-1BB7EE2CCA3F}" type="pres">
      <dgm:prSet presAssocID="{D45244E3-A75D-4572-9D3E-560512CC68A6}" presName="sp" presStyleCnt="0"/>
      <dgm:spPr/>
    </dgm:pt>
    <dgm:pt modelId="{9AEE8CB9-8394-4C09-8EFC-48A12C19A1A3}" type="pres">
      <dgm:prSet presAssocID="{E125ABE5-F5A7-4393-94B4-B8C3557DBB2C}" presName="composite" presStyleCnt="0"/>
      <dgm:spPr/>
    </dgm:pt>
    <dgm:pt modelId="{A1C2F3D7-12D1-4CAB-A2FC-20D2D21591BF}" type="pres">
      <dgm:prSet presAssocID="{E125ABE5-F5A7-4393-94B4-B8C3557DBB2C}" presName="parentText" presStyleLbl="alignNode1" presStyleIdx="2" presStyleCnt="4" custLinFactNeighborX="-207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5F0C3B-4B9E-40DC-9D6A-47E8253B85EF}" type="pres">
      <dgm:prSet presAssocID="{E125ABE5-F5A7-4393-94B4-B8C3557DBB2C}" presName="descendantText" presStyleLbl="alignAcc1" presStyleIdx="2" presStyleCnt="4" custLinFactNeighborX="-146" custLinFactNeighborY="10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417AB1-6995-4C0D-BFD5-E49A6A7FF39E}" type="pres">
      <dgm:prSet presAssocID="{5E410349-37FF-4789-AF92-D05472D57FAA}" presName="sp" presStyleCnt="0"/>
      <dgm:spPr/>
    </dgm:pt>
    <dgm:pt modelId="{1C77F0B1-1E21-4116-95BA-BF0AD7A7DFC1}" type="pres">
      <dgm:prSet presAssocID="{8207F510-336E-4E51-A5DB-6D8B02DEFC52}" presName="composite" presStyleCnt="0"/>
      <dgm:spPr/>
    </dgm:pt>
    <dgm:pt modelId="{2E3943D6-7219-401F-9A4F-577DEFD23CFA}" type="pres">
      <dgm:prSet presAssocID="{8207F510-336E-4E51-A5DB-6D8B02DEFC5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D8B439-2045-49D3-AA77-1AE5F962AFA2}" type="pres">
      <dgm:prSet presAssocID="{8207F510-336E-4E51-A5DB-6D8B02DEFC52}" presName="descendantText" presStyleLbl="alignAcc1" presStyleIdx="3" presStyleCnt="4" custLinFactNeighborX="-146" custLinFactNeighborY="10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CC45F9-B4F1-4B13-8D95-05AFF5EB9043}" srcId="{55501251-3F35-41A1-BF1E-6D147534D2BC}" destId="{A88C952E-7C04-4525-82AD-594D19F70C09}" srcOrd="0" destOrd="0" parTransId="{E84E8147-5071-4AD4-8B78-8776223BA860}" sibTransId="{9B249966-74FE-49E8-8DCB-B83E7577D8C7}"/>
    <dgm:cxn modelId="{CD9ABF63-B65F-4464-A582-64954485CF9C}" type="presOf" srcId="{F7CA7FA6-D683-468A-A1A5-2163B4669953}" destId="{9E00F473-D52F-4960-BA62-9411F04E14E4}" srcOrd="0" destOrd="0" presId="urn:microsoft.com/office/officeart/2005/8/layout/chevron2"/>
    <dgm:cxn modelId="{8E6A632C-5487-473C-975A-4E48A958A150}" type="presOf" srcId="{B164DFA4-33C2-48AA-8066-D84BC07B680A}" destId="{475F0C3B-4B9E-40DC-9D6A-47E8253B85EF}" srcOrd="0" destOrd="0" presId="urn:microsoft.com/office/officeart/2005/8/layout/chevron2"/>
    <dgm:cxn modelId="{A135CBEF-1D87-4328-AEC7-1F26B7E7612E}" srcId="{E125ABE5-F5A7-4393-94B4-B8C3557DBB2C}" destId="{817310CE-9B9B-4ECE-96DA-FA15FA10DC11}" srcOrd="1" destOrd="0" parTransId="{94A55609-ADA7-42C9-BA97-D4E3406AD15F}" sibTransId="{225BD3ED-7F18-4071-97AD-A8867BF53B1F}"/>
    <dgm:cxn modelId="{954444A3-E265-478A-B16E-C942B9E259AB}" type="presOf" srcId="{7308484F-F3FF-4006-8CF2-179B01F728BE}" destId="{91D8B439-2045-49D3-AA77-1AE5F962AFA2}" srcOrd="0" destOrd="2" presId="urn:microsoft.com/office/officeart/2005/8/layout/chevron2"/>
    <dgm:cxn modelId="{DB1DBAA6-7446-496D-93D4-6ECF9D007695}" srcId="{55501251-3F35-41A1-BF1E-6D147534D2BC}" destId="{B6DAB094-E372-44FE-904A-C6A71B9E8690}" srcOrd="2" destOrd="0" parTransId="{B3C3333B-8A93-4EC8-8A95-363CE4F74D00}" sibTransId="{B5AE6B1B-CE27-4379-8B35-FDB4DEBBD12D}"/>
    <dgm:cxn modelId="{6B528722-CB22-4740-A2C0-0F91510BFEB6}" type="presOf" srcId="{601969B0-49FC-4FD1-A58C-1D3BF6FFD906}" destId="{C3CBEAD9-A18A-4588-9413-45449F601A90}" srcOrd="0" destOrd="0" presId="urn:microsoft.com/office/officeart/2005/8/layout/chevron2"/>
    <dgm:cxn modelId="{5B67B1A0-E7D3-4980-8229-644DFA9B1EA3}" type="presOf" srcId="{817310CE-9B9B-4ECE-96DA-FA15FA10DC11}" destId="{475F0C3B-4B9E-40DC-9D6A-47E8253B85EF}" srcOrd="0" destOrd="1" presId="urn:microsoft.com/office/officeart/2005/8/layout/chevron2"/>
    <dgm:cxn modelId="{424CB67F-3320-40C1-B1DF-11C904C60650}" srcId="{601969B0-49FC-4FD1-A58C-1D3BF6FFD906}" destId="{55501251-3F35-41A1-BF1E-6D147534D2BC}" srcOrd="0" destOrd="0" parTransId="{84141BF2-0792-4BEE-A555-DA54F287FDCB}" sibTransId="{15F2F792-39A5-4FF5-BB29-80EB5EE78E0A}"/>
    <dgm:cxn modelId="{B5AF5D28-992E-4BBB-9E5F-6D488B48EB72}" srcId="{601969B0-49FC-4FD1-A58C-1D3BF6FFD906}" destId="{8207F510-336E-4E51-A5DB-6D8B02DEFC52}" srcOrd="3" destOrd="0" parTransId="{29EB5DBC-B08E-4658-A071-E3EB54228EDB}" sibTransId="{35700ABB-FFEE-483A-8B40-8230772E95BD}"/>
    <dgm:cxn modelId="{2ECFC409-3CED-40A1-877E-8A0AADCFC5CB}" srcId="{E125ABE5-F5A7-4393-94B4-B8C3557DBB2C}" destId="{917BBF06-878C-4DCB-BE29-E4CAB468671D}" srcOrd="2" destOrd="0" parTransId="{5B61A3D9-C9B7-4B9D-936E-F00503DE4301}" sibTransId="{2EA07A72-6261-4E7A-82FB-A90463A51EAE}"/>
    <dgm:cxn modelId="{AD9D9A42-C191-44AB-95FC-436ECA437BBF}" srcId="{E125ABE5-F5A7-4393-94B4-B8C3557DBB2C}" destId="{26305C4D-A83D-4DB3-A20D-9184EC648C7C}" srcOrd="3" destOrd="0" parTransId="{850DF4EB-8521-4C57-867C-9E8FC867A1A2}" sibTransId="{F90DA5C1-334D-44B5-9152-8CAE012DF484}"/>
    <dgm:cxn modelId="{F008F70F-97AA-4C72-BB25-3492C35A7406}" type="presOf" srcId="{84B602FD-71F0-44B9-AEBA-F522CC18A28F}" destId="{91D8B439-2045-49D3-AA77-1AE5F962AFA2}" srcOrd="0" destOrd="0" presId="urn:microsoft.com/office/officeart/2005/8/layout/chevron2"/>
    <dgm:cxn modelId="{F662BBCB-1F34-4A13-9F08-FC525DAFAD63}" type="presOf" srcId="{55501251-3F35-41A1-BF1E-6D147534D2BC}" destId="{AFC82AC7-2C60-4251-8725-6714BC924344}" srcOrd="0" destOrd="0" presId="urn:microsoft.com/office/officeart/2005/8/layout/chevron2"/>
    <dgm:cxn modelId="{1CD1C202-65BE-4D67-84DE-C96A3E2BF4EE}" type="presOf" srcId="{E125ABE5-F5A7-4393-94B4-B8C3557DBB2C}" destId="{A1C2F3D7-12D1-4CAB-A2FC-20D2D21591BF}" srcOrd="0" destOrd="0" presId="urn:microsoft.com/office/officeart/2005/8/layout/chevron2"/>
    <dgm:cxn modelId="{B891C216-569E-4CC7-9208-0FA640F24A18}" srcId="{8207F510-336E-4E51-A5DB-6D8B02DEFC52}" destId="{B3A799E3-5111-4890-B26F-0D1BC93B5ABB}" srcOrd="1" destOrd="0" parTransId="{7CFC0BA6-675E-4BAB-9683-E245B760806A}" sibTransId="{31DAFEA3-04FA-40BC-970D-1137A6F7146E}"/>
    <dgm:cxn modelId="{DDEC671A-3DA5-40F1-9F6E-3BAC3FC77450}" type="presOf" srcId="{00C66E12-92DC-4CC0-91C2-A03257B0B24E}" destId="{91D8B439-2045-49D3-AA77-1AE5F962AFA2}" srcOrd="0" destOrd="3" presId="urn:microsoft.com/office/officeart/2005/8/layout/chevron2"/>
    <dgm:cxn modelId="{65D7026D-D90A-4C31-B93D-9F7C5410BD60}" srcId="{E125ABE5-F5A7-4393-94B4-B8C3557DBB2C}" destId="{B164DFA4-33C2-48AA-8066-D84BC07B680A}" srcOrd="0" destOrd="0" parTransId="{676DE503-4450-4638-8960-D275582B9957}" sibTransId="{E5657DDE-32F1-4F09-9624-617231F53D1F}"/>
    <dgm:cxn modelId="{17E0502F-6742-4133-8B7A-26F4497661C8}" srcId="{601969B0-49FC-4FD1-A58C-1D3BF6FFD906}" destId="{E125ABE5-F5A7-4393-94B4-B8C3557DBB2C}" srcOrd="2" destOrd="0" parTransId="{51825D87-11B8-4786-9162-EBCD1B0C0A2B}" sibTransId="{5E410349-37FF-4789-AF92-D05472D57FAA}"/>
    <dgm:cxn modelId="{2BFF28E7-4E1B-42F8-B10B-01D574B960AC}" type="presOf" srcId="{8207F510-336E-4E51-A5DB-6D8B02DEFC52}" destId="{2E3943D6-7219-401F-9A4F-577DEFD23CFA}" srcOrd="0" destOrd="0" presId="urn:microsoft.com/office/officeart/2005/8/layout/chevron2"/>
    <dgm:cxn modelId="{A990ADAF-2E7A-4660-AC64-5F874103DAB5}" srcId="{8207F510-336E-4E51-A5DB-6D8B02DEFC52}" destId="{7308484F-F3FF-4006-8CF2-179B01F728BE}" srcOrd="2" destOrd="0" parTransId="{DE4D4451-14AE-446F-9388-2744192B015D}" sibTransId="{0647823E-9DBE-4166-9F39-235C498478EF}"/>
    <dgm:cxn modelId="{FC7CE265-79A5-498B-8541-B6EB4AA0A7CD}" srcId="{F7CA7FA6-D683-468A-A1A5-2163B4669953}" destId="{42860634-E319-493C-8BD7-61D2D63859D0}" srcOrd="0" destOrd="0" parTransId="{96C437B7-5706-41D8-9EE8-1702AA7E4937}" sibTransId="{EF4D0527-2560-4D17-BE60-D87C49100AFB}"/>
    <dgm:cxn modelId="{762FE3FD-551F-4728-8E95-C6908A27D7CB}" srcId="{8207F510-336E-4E51-A5DB-6D8B02DEFC52}" destId="{00C66E12-92DC-4CC0-91C2-A03257B0B24E}" srcOrd="3" destOrd="0" parTransId="{AD3AB831-5792-4BFD-810E-CC094ABE44E1}" sibTransId="{CE8468B7-6518-4B20-8F33-3D5F88CE0076}"/>
    <dgm:cxn modelId="{87232AA1-9E49-4562-9C4E-ED045D48C1BC}" type="presOf" srcId="{A88C952E-7C04-4525-82AD-594D19F70C09}" destId="{7FD32291-0571-4DB3-89B7-241720B89EB1}" srcOrd="0" destOrd="0" presId="urn:microsoft.com/office/officeart/2005/8/layout/chevron2"/>
    <dgm:cxn modelId="{259868CE-83DB-41D3-8FC6-4340031E5338}" type="presOf" srcId="{64DA6F29-5E59-49D3-9A27-3FC7C804BEDD}" destId="{7FD32291-0571-4DB3-89B7-241720B89EB1}" srcOrd="0" destOrd="1" presId="urn:microsoft.com/office/officeart/2005/8/layout/chevron2"/>
    <dgm:cxn modelId="{476911CD-13DC-4704-B961-C772414CA881}" type="presOf" srcId="{B6DAB094-E372-44FE-904A-C6A71B9E8690}" destId="{7FD32291-0571-4DB3-89B7-241720B89EB1}" srcOrd="0" destOrd="2" presId="urn:microsoft.com/office/officeart/2005/8/layout/chevron2"/>
    <dgm:cxn modelId="{BFD974A4-4C6E-41E4-849E-8B762352ED59}" type="presOf" srcId="{917BBF06-878C-4DCB-BE29-E4CAB468671D}" destId="{475F0C3B-4B9E-40DC-9D6A-47E8253B85EF}" srcOrd="0" destOrd="2" presId="urn:microsoft.com/office/officeart/2005/8/layout/chevron2"/>
    <dgm:cxn modelId="{410B96AA-0B2C-4389-A67A-5F2E9B8E9010}" srcId="{55501251-3F35-41A1-BF1E-6D147534D2BC}" destId="{0966C551-60A3-4BB9-BE3B-79665451B2D3}" srcOrd="3" destOrd="0" parTransId="{731395E7-A566-4A25-8EA6-574425F18A09}" sibTransId="{48D604E5-7DB8-4770-BFDD-D69EE4CDF4D5}"/>
    <dgm:cxn modelId="{CA7FDD71-AF85-4D0D-955C-4415B6524AB1}" type="presOf" srcId="{0966C551-60A3-4BB9-BE3B-79665451B2D3}" destId="{7FD32291-0571-4DB3-89B7-241720B89EB1}" srcOrd="0" destOrd="3" presId="urn:microsoft.com/office/officeart/2005/8/layout/chevron2"/>
    <dgm:cxn modelId="{A3A77C71-17AF-4759-98FB-5401BAE4F3E5}" type="presOf" srcId="{26305C4D-A83D-4DB3-A20D-9184EC648C7C}" destId="{475F0C3B-4B9E-40DC-9D6A-47E8253B85EF}" srcOrd="0" destOrd="3" presId="urn:microsoft.com/office/officeart/2005/8/layout/chevron2"/>
    <dgm:cxn modelId="{90FFCBFD-F78D-419D-A202-15CCEE9C2A3E}" srcId="{8207F510-336E-4E51-A5DB-6D8B02DEFC52}" destId="{84B602FD-71F0-44B9-AEBA-F522CC18A28F}" srcOrd="0" destOrd="0" parTransId="{C8D14B47-68DC-4B80-847A-8BBDE891823D}" sibTransId="{FA3D2A1A-0217-44E2-9B84-07B902D79D82}"/>
    <dgm:cxn modelId="{D405BD93-1CF0-4D08-AC0D-D49EF0A241DA}" type="presOf" srcId="{B3A799E3-5111-4890-B26F-0D1BC93B5ABB}" destId="{91D8B439-2045-49D3-AA77-1AE5F962AFA2}" srcOrd="0" destOrd="1" presId="urn:microsoft.com/office/officeart/2005/8/layout/chevron2"/>
    <dgm:cxn modelId="{219C928B-059C-4F83-A55A-9015F8CAC8E9}" type="presOf" srcId="{42860634-E319-493C-8BD7-61D2D63859D0}" destId="{5893F835-45E3-4388-8651-27002D749C93}" srcOrd="0" destOrd="0" presId="urn:microsoft.com/office/officeart/2005/8/layout/chevron2"/>
    <dgm:cxn modelId="{08FCF754-51C1-479D-824C-81277DEB4A7E}" srcId="{601969B0-49FC-4FD1-A58C-1D3BF6FFD906}" destId="{F7CA7FA6-D683-468A-A1A5-2163B4669953}" srcOrd="1" destOrd="0" parTransId="{AEFE8073-CF2A-4C4B-BE65-9F3CEA078F22}" sibTransId="{D45244E3-A75D-4572-9D3E-560512CC68A6}"/>
    <dgm:cxn modelId="{52944898-8711-4073-8A50-42E5D3806F3D}" srcId="{55501251-3F35-41A1-BF1E-6D147534D2BC}" destId="{64DA6F29-5E59-49D3-9A27-3FC7C804BEDD}" srcOrd="1" destOrd="0" parTransId="{36F39208-DE73-4D6F-9B81-153AFE892B5C}" sibTransId="{5EB5D2BC-D3CD-4339-9870-9E98B09786E2}"/>
    <dgm:cxn modelId="{656069BC-A376-4666-88B7-A6B07D371939}" type="presParOf" srcId="{C3CBEAD9-A18A-4588-9413-45449F601A90}" destId="{7F3AF600-9448-4478-987D-3866EBBF8E2A}" srcOrd="0" destOrd="0" presId="urn:microsoft.com/office/officeart/2005/8/layout/chevron2"/>
    <dgm:cxn modelId="{B4871C77-F0C7-4DCB-9797-C0F8D4CAC6D8}" type="presParOf" srcId="{7F3AF600-9448-4478-987D-3866EBBF8E2A}" destId="{AFC82AC7-2C60-4251-8725-6714BC924344}" srcOrd="0" destOrd="0" presId="urn:microsoft.com/office/officeart/2005/8/layout/chevron2"/>
    <dgm:cxn modelId="{E5BB1C6F-9435-4976-A041-CBEB031C4FFC}" type="presParOf" srcId="{7F3AF600-9448-4478-987D-3866EBBF8E2A}" destId="{7FD32291-0571-4DB3-89B7-241720B89EB1}" srcOrd="1" destOrd="0" presId="urn:microsoft.com/office/officeart/2005/8/layout/chevron2"/>
    <dgm:cxn modelId="{86854B5A-7B2D-45CF-8DB7-596DEA4E0B65}" type="presParOf" srcId="{C3CBEAD9-A18A-4588-9413-45449F601A90}" destId="{F8B9C9FC-ED74-4E18-BC1A-75E6474964AF}" srcOrd="1" destOrd="0" presId="urn:microsoft.com/office/officeart/2005/8/layout/chevron2"/>
    <dgm:cxn modelId="{D51DCBCF-E950-40E1-9A8A-3A78DA18DD8B}" type="presParOf" srcId="{C3CBEAD9-A18A-4588-9413-45449F601A90}" destId="{B64E648D-DFE1-4D08-B5CB-89242294CD51}" srcOrd="2" destOrd="0" presId="urn:microsoft.com/office/officeart/2005/8/layout/chevron2"/>
    <dgm:cxn modelId="{D4D7B0FE-63C7-4B5D-9179-765E5F4E2FD8}" type="presParOf" srcId="{B64E648D-DFE1-4D08-B5CB-89242294CD51}" destId="{9E00F473-D52F-4960-BA62-9411F04E14E4}" srcOrd="0" destOrd="0" presId="urn:microsoft.com/office/officeart/2005/8/layout/chevron2"/>
    <dgm:cxn modelId="{DBF97B7D-4C4E-4420-9A66-D9E966D8F9A5}" type="presParOf" srcId="{B64E648D-DFE1-4D08-B5CB-89242294CD51}" destId="{5893F835-45E3-4388-8651-27002D749C93}" srcOrd="1" destOrd="0" presId="urn:microsoft.com/office/officeart/2005/8/layout/chevron2"/>
    <dgm:cxn modelId="{AB5F4C9D-5780-4F76-9CE8-4DDB99C66560}" type="presParOf" srcId="{C3CBEAD9-A18A-4588-9413-45449F601A90}" destId="{F3C2FD9E-34FF-4074-9794-1BB7EE2CCA3F}" srcOrd="3" destOrd="0" presId="urn:microsoft.com/office/officeart/2005/8/layout/chevron2"/>
    <dgm:cxn modelId="{BBCC988F-F110-4E07-9D14-A3035E93C959}" type="presParOf" srcId="{C3CBEAD9-A18A-4588-9413-45449F601A90}" destId="{9AEE8CB9-8394-4C09-8EFC-48A12C19A1A3}" srcOrd="4" destOrd="0" presId="urn:microsoft.com/office/officeart/2005/8/layout/chevron2"/>
    <dgm:cxn modelId="{59D610E7-F54B-4784-B926-DDF3904FA436}" type="presParOf" srcId="{9AEE8CB9-8394-4C09-8EFC-48A12C19A1A3}" destId="{A1C2F3D7-12D1-4CAB-A2FC-20D2D21591BF}" srcOrd="0" destOrd="0" presId="urn:microsoft.com/office/officeart/2005/8/layout/chevron2"/>
    <dgm:cxn modelId="{4F01CC1D-0069-4E6E-9C37-F32F0FFFB336}" type="presParOf" srcId="{9AEE8CB9-8394-4C09-8EFC-48A12C19A1A3}" destId="{475F0C3B-4B9E-40DC-9D6A-47E8253B85EF}" srcOrd="1" destOrd="0" presId="urn:microsoft.com/office/officeart/2005/8/layout/chevron2"/>
    <dgm:cxn modelId="{459F8F8A-2A25-4453-96FA-324A42461605}" type="presParOf" srcId="{C3CBEAD9-A18A-4588-9413-45449F601A90}" destId="{74417AB1-6995-4C0D-BFD5-E49A6A7FF39E}" srcOrd="5" destOrd="0" presId="urn:microsoft.com/office/officeart/2005/8/layout/chevron2"/>
    <dgm:cxn modelId="{2BEB0824-1D4F-4C7E-BC49-7CE153828901}" type="presParOf" srcId="{C3CBEAD9-A18A-4588-9413-45449F601A90}" destId="{1C77F0B1-1E21-4116-95BA-BF0AD7A7DFC1}" srcOrd="6" destOrd="0" presId="urn:microsoft.com/office/officeart/2005/8/layout/chevron2"/>
    <dgm:cxn modelId="{13D48CAF-82CA-4B85-9474-7FF3D68C6B93}" type="presParOf" srcId="{1C77F0B1-1E21-4116-95BA-BF0AD7A7DFC1}" destId="{2E3943D6-7219-401F-9A4F-577DEFD23CFA}" srcOrd="0" destOrd="0" presId="urn:microsoft.com/office/officeart/2005/8/layout/chevron2"/>
    <dgm:cxn modelId="{115F1304-5A1F-49C9-96D0-9C87EF4CDC58}" type="presParOf" srcId="{1C77F0B1-1E21-4116-95BA-BF0AD7A7DFC1}" destId="{91D8B439-2045-49D3-AA77-1AE5F962AF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4FD81-AAFC-47B1-B31B-70B12F36895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6CE649-5A8B-4448-94B0-E49E73F8EA61}">
      <dgm:prSet phldrT="[Text]" custT="1"/>
      <dgm:spPr/>
      <dgm:t>
        <a:bodyPr/>
        <a:lstStyle/>
        <a:p>
          <a:r>
            <a:rPr lang="en-US" sz="2400" u="sng" dirty="0">
              <a:latin typeface="+mn-lt"/>
            </a:rPr>
            <a:t>Indoor P.E.</a:t>
          </a:r>
        </a:p>
        <a:p>
          <a:r>
            <a:rPr lang="en-US" sz="2400" dirty="0">
              <a:latin typeface="+mn-lt"/>
            </a:rPr>
            <a:t>Tuesdays and Fridays</a:t>
          </a:r>
        </a:p>
        <a:p>
          <a:r>
            <a:rPr lang="en-US" sz="1800" i="1" dirty="0">
              <a:latin typeface="+mn-lt"/>
            </a:rPr>
            <a:t>T Shirt, Shorts, Gym Shoes</a:t>
          </a:r>
        </a:p>
      </dgm:t>
    </dgm:pt>
    <dgm:pt modelId="{1C3F5A9E-91E2-491A-B58D-C09014CB4BA8}" type="parTrans" cxnId="{BF1D66FB-0922-4A6C-BA1A-737D644B4FE4}">
      <dgm:prSet/>
      <dgm:spPr/>
      <dgm:t>
        <a:bodyPr/>
        <a:lstStyle/>
        <a:p>
          <a:endParaRPr lang="en-US"/>
        </a:p>
      </dgm:t>
    </dgm:pt>
    <dgm:pt modelId="{3BBA9F5D-BBC9-449B-BC50-E0BA80CCD3DC}" type="sibTrans" cxnId="{BF1D66FB-0922-4A6C-BA1A-737D644B4FE4}">
      <dgm:prSet/>
      <dgm:spPr/>
      <dgm:t>
        <a:bodyPr/>
        <a:lstStyle/>
        <a:p>
          <a:endParaRPr lang="en-US"/>
        </a:p>
      </dgm:t>
    </dgm:pt>
    <dgm:pt modelId="{002D1A3F-B6CA-4314-8ED1-0003EECB5E35}">
      <dgm:prSet phldrT="[Text]" custT="1"/>
      <dgm:spPr/>
      <dgm:t>
        <a:bodyPr/>
        <a:lstStyle/>
        <a:p>
          <a:r>
            <a:rPr lang="en-US" sz="2100" u="sng" dirty="0">
              <a:latin typeface="+mn-lt"/>
            </a:rPr>
            <a:t>Outdoor P.E.</a:t>
          </a:r>
        </a:p>
        <a:p>
          <a:pPr lvl="0"/>
          <a:r>
            <a:rPr lang="en-US" sz="2100" dirty="0">
              <a:latin typeface="+mn-lt"/>
            </a:rPr>
            <a:t>Thursdays</a:t>
          </a:r>
        </a:p>
        <a:p>
          <a:pPr lvl="0"/>
          <a:r>
            <a:rPr lang="en-US" sz="1800" i="1" dirty="0">
              <a:latin typeface="+mn-lt"/>
            </a:rPr>
            <a:t>Jogging Bottoms, Warm Top, Waterproofs, Old Trainers </a:t>
          </a:r>
          <a:endParaRPr lang="en-US" sz="1800" dirty="0">
            <a:latin typeface="+mn-lt"/>
          </a:endParaRPr>
        </a:p>
      </dgm:t>
    </dgm:pt>
    <dgm:pt modelId="{690741ED-9C23-4D57-9C97-9B7C3F145E18}" type="parTrans" cxnId="{759347A9-8EFB-48EF-9522-27926EF82C4C}">
      <dgm:prSet/>
      <dgm:spPr/>
      <dgm:t>
        <a:bodyPr/>
        <a:lstStyle/>
        <a:p>
          <a:endParaRPr lang="en-US"/>
        </a:p>
      </dgm:t>
    </dgm:pt>
    <dgm:pt modelId="{A1DF5B64-16A6-40F8-8EB1-B2CC49C94092}" type="sibTrans" cxnId="{759347A9-8EFB-48EF-9522-27926EF82C4C}">
      <dgm:prSet/>
      <dgm:spPr/>
      <dgm:t>
        <a:bodyPr/>
        <a:lstStyle/>
        <a:p>
          <a:endParaRPr lang="en-US"/>
        </a:p>
      </dgm:t>
    </dgm:pt>
    <dgm:pt modelId="{FCA1F78F-3356-4436-8D6A-695D5B990F9A}">
      <dgm:prSet phldrT="[Text]" custT="1"/>
      <dgm:spPr/>
      <dgm:t>
        <a:bodyPr/>
        <a:lstStyle/>
        <a:p>
          <a:r>
            <a:rPr lang="en-US" sz="2100" u="sng" dirty="0">
              <a:latin typeface="+mn-lt"/>
            </a:rPr>
            <a:t>Forest Schools</a:t>
          </a:r>
        </a:p>
        <a:p>
          <a:pPr lvl="0"/>
          <a:r>
            <a:rPr lang="en-US" sz="2100" dirty="0">
              <a:latin typeface="+mn-lt"/>
            </a:rPr>
            <a:t>Fridays</a:t>
          </a:r>
        </a:p>
        <a:p>
          <a:pPr lvl="0"/>
          <a:r>
            <a:rPr lang="en-US" sz="1800" i="1" dirty="0">
              <a:latin typeface="+mn-lt"/>
            </a:rPr>
            <a:t>Warm Clothing, Wellington Boots, Sunscreen </a:t>
          </a:r>
          <a:endParaRPr lang="en-US" sz="1800" dirty="0">
            <a:latin typeface="+mn-lt"/>
          </a:endParaRPr>
        </a:p>
      </dgm:t>
    </dgm:pt>
    <dgm:pt modelId="{7DE97EFD-2EC9-40C9-9ADB-B062C7B7B1F6}" type="parTrans" cxnId="{7D3255CD-C756-4AB8-A38E-153021CC740F}">
      <dgm:prSet/>
      <dgm:spPr/>
      <dgm:t>
        <a:bodyPr/>
        <a:lstStyle/>
        <a:p>
          <a:endParaRPr lang="en-US"/>
        </a:p>
      </dgm:t>
    </dgm:pt>
    <dgm:pt modelId="{90B20BBC-3D00-46CC-A04B-EDAEFC4D21A0}" type="sibTrans" cxnId="{7D3255CD-C756-4AB8-A38E-153021CC740F}">
      <dgm:prSet/>
      <dgm:spPr/>
      <dgm:t>
        <a:bodyPr/>
        <a:lstStyle/>
        <a:p>
          <a:endParaRPr lang="en-US"/>
        </a:p>
      </dgm:t>
    </dgm:pt>
    <dgm:pt modelId="{9CA408E6-C8FC-4B85-91B7-EBB547E68E5B}">
      <dgm:prSet phldrT="[Text]" custT="1"/>
      <dgm:spPr/>
      <dgm:t>
        <a:bodyPr/>
        <a:lstStyle/>
        <a:p>
          <a:r>
            <a:rPr lang="en-US" sz="3600" u="sng" dirty="0">
              <a:latin typeface="+mn-lt"/>
            </a:rPr>
            <a:t>Assembly </a:t>
          </a:r>
        </a:p>
        <a:p>
          <a:pPr lvl="0"/>
          <a:r>
            <a:rPr lang="en-US" sz="2800" dirty="0">
              <a:latin typeface="+mn-lt"/>
            </a:rPr>
            <a:t>Mondays</a:t>
          </a:r>
        </a:p>
      </dgm:t>
    </dgm:pt>
    <dgm:pt modelId="{2F5FBE68-1ACA-41A0-9B61-63F836F0B309}" type="parTrans" cxnId="{B81428DD-B433-4EED-8F0A-EC7A412DF4C7}">
      <dgm:prSet/>
      <dgm:spPr/>
      <dgm:t>
        <a:bodyPr/>
        <a:lstStyle/>
        <a:p>
          <a:endParaRPr lang="en-US"/>
        </a:p>
      </dgm:t>
    </dgm:pt>
    <dgm:pt modelId="{EDD24C16-A51D-4D23-B84D-41BE918BB5BB}" type="sibTrans" cxnId="{B81428DD-B433-4EED-8F0A-EC7A412DF4C7}">
      <dgm:prSet/>
      <dgm:spPr/>
      <dgm:t>
        <a:bodyPr/>
        <a:lstStyle/>
        <a:p>
          <a:endParaRPr lang="en-US"/>
        </a:p>
      </dgm:t>
    </dgm:pt>
    <dgm:pt modelId="{6BC9B8FA-1847-4D2C-ABD6-7F8229DE2258}">
      <dgm:prSet phldrT="[Text]" custT="1"/>
      <dgm:spPr/>
      <dgm:t>
        <a:bodyPr/>
        <a:lstStyle/>
        <a:p>
          <a:r>
            <a:rPr lang="en-US" sz="3200" u="sng" dirty="0">
              <a:latin typeface="+mn-lt"/>
            </a:rPr>
            <a:t>Kabbalat Shabbat </a:t>
          </a:r>
        </a:p>
        <a:p>
          <a:pPr lvl="0"/>
          <a:r>
            <a:rPr lang="en-US" sz="2800" dirty="0">
              <a:latin typeface="+mn-lt"/>
            </a:rPr>
            <a:t>Fridays 10:30am</a:t>
          </a:r>
          <a:endParaRPr lang="en-US" dirty="0">
            <a:latin typeface="+mn-lt"/>
          </a:endParaRPr>
        </a:p>
      </dgm:t>
    </dgm:pt>
    <dgm:pt modelId="{5AC4AFAF-717D-4CE8-BA48-E9FAD7ADADA5}" type="parTrans" cxnId="{4EEE77E3-34BF-4907-A6BD-BB28361AA345}">
      <dgm:prSet/>
      <dgm:spPr/>
      <dgm:t>
        <a:bodyPr/>
        <a:lstStyle/>
        <a:p>
          <a:endParaRPr lang="en-US"/>
        </a:p>
      </dgm:t>
    </dgm:pt>
    <dgm:pt modelId="{765EE20A-04A9-45E2-B16A-9CDA05F1F68E}" type="sibTrans" cxnId="{4EEE77E3-34BF-4907-A6BD-BB28361AA345}">
      <dgm:prSet/>
      <dgm:spPr/>
      <dgm:t>
        <a:bodyPr/>
        <a:lstStyle/>
        <a:p>
          <a:endParaRPr lang="en-US"/>
        </a:p>
      </dgm:t>
    </dgm:pt>
    <dgm:pt modelId="{B9F094E3-5C31-4BD1-B459-88C901CCB651}" type="pres">
      <dgm:prSet presAssocID="{7E24FD81-AAFC-47B1-B31B-70B12F3689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94B248-CD9C-41BD-8664-EF1C4B8D8095}" type="pres">
      <dgm:prSet presAssocID="{576CE649-5A8B-4448-94B0-E49E73F8EA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630EA1-2280-40F7-9B60-97D341214FDE}" type="pres">
      <dgm:prSet presAssocID="{3BBA9F5D-BBC9-449B-BC50-E0BA80CCD3DC}" presName="sibTrans" presStyleCnt="0"/>
      <dgm:spPr/>
    </dgm:pt>
    <dgm:pt modelId="{878ED32D-A9A1-4CB6-BDFD-A183664656C3}" type="pres">
      <dgm:prSet presAssocID="{002D1A3F-B6CA-4314-8ED1-0003EECB5E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122D4-DE14-46C6-BDC1-542C84CEACC3}" type="pres">
      <dgm:prSet presAssocID="{A1DF5B64-16A6-40F8-8EB1-B2CC49C94092}" presName="sibTrans" presStyleCnt="0"/>
      <dgm:spPr/>
    </dgm:pt>
    <dgm:pt modelId="{561FA3AD-58DF-4908-85EA-3FEFE2DE73AE}" type="pres">
      <dgm:prSet presAssocID="{FCA1F78F-3356-4436-8D6A-695D5B990F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D7066A-B4CF-4E8C-AF69-FCF30941BBE2}" type="pres">
      <dgm:prSet presAssocID="{90B20BBC-3D00-46CC-A04B-EDAEFC4D21A0}" presName="sibTrans" presStyleCnt="0"/>
      <dgm:spPr/>
    </dgm:pt>
    <dgm:pt modelId="{7865A995-C11D-408A-B481-D66EBAA6B040}" type="pres">
      <dgm:prSet presAssocID="{9CA408E6-C8FC-4B85-91B7-EBB547E68E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10A1EE-C9CA-4D07-A46B-D5F4A5E8D84E}" type="pres">
      <dgm:prSet presAssocID="{EDD24C16-A51D-4D23-B84D-41BE918BB5BB}" presName="sibTrans" presStyleCnt="0"/>
      <dgm:spPr/>
    </dgm:pt>
    <dgm:pt modelId="{69BE1C57-F6A0-492B-BE14-6837DBB188E2}" type="pres">
      <dgm:prSet presAssocID="{6BC9B8FA-1847-4D2C-ABD6-7F8229DE225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C6682F-22D7-477B-8EBF-FA1C561BD375}" type="presOf" srcId="{FCA1F78F-3356-4436-8D6A-695D5B990F9A}" destId="{561FA3AD-58DF-4908-85EA-3FEFE2DE73AE}" srcOrd="0" destOrd="0" presId="urn:microsoft.com/office/officeart/2005/8/layout/default"/>
    <dgm:cxn modelId="{A3D232BA-7A18-4BC8-8A70-F2AA2E5898E7}" type="presOf" srcId="{9CA408E6-C8FC-4B85-91B7-EBB547E68E5B}" destId="{7865A995-C11D-408A-B481-D66EBAA6B040}" srcOrd="0" destOrd="0" presId="urn:microsoft.com/office/officeart/2005/8/layout/default"/>
    <dgm:cxn modelId="{7D3255CD-C756-4AB8-A38E-153021CC740F}" srcId="{7E24FD81-AAFC-47B1-B31B-70B12F36895D}" destId="{FCA1F78F-3356-4436-8D6A-695D5B990F9A}" srcOrd="2" destOrd="0" parTransId="{7DE97EFD-2EC9-40C9-9ADB-B062C7B7B1F6}" sibTransId="{90B20BBC-3D00-46CC-A04B-EDAEFC4D21A0}"/>
    <dgm:cxn modelId="{BF1D66FB-0922-4A6C-BA1A-737D644B4FE4}" srcId="{7E24FD81-AAFC-47B1-B31B-70B12F36895D}" destId="{576CE649-5A8B-4448-94B0-E49E73F8EA61}" srcOrd="0" destOrd="0" parTransId="{1C3F5A9E-91E2-491A-B58D-C09014CB4BA8}" sibTransId="{3BBA9F5D-BBC9-449B-BC50-E0BA80CCD3DC}"/>
    <dgm:cxn modelId="{61002BBB-4C17-403E-8D02-248BF7EC733A}" type="presOf" srcId="{576CE649-5A8B-4448-94B0-E49E73F8EA61}" destId="{A294B248-CD9C-41BD-8664-EF1C4B8D8095}" srcOrd="0" destOrd="0" presId="urn:microsoft.com/office/officeart/2005/8/layout/default"/>
    <dgm:cxn modelId="{4EEE77E3-34BF-4907-A6BD-BB28361AA345}" srcId="{7E24FD81-AAFC-47B1-B31B-70B12F36895D}" destId="{6BC9B8FA-1847-4D2C-ABD6-7F8229DE2258}" srcOrd="4" destOrd="0" parTransId="{5AC4AFAF-717D-4CE8-BA48-E9FAD7ADADA5}" sibTransId="{765EE20A-04A9-45E2-B16A-9CDA05F1F68E}"/>
    <dgm:cxn modelId="{759347A9-8EFB-48EF-9522-27926EF82C4C}" srcId="{7E24FD81-AAFC-47B1-B31B-70B12F36895D}" destId="{002D1A3F-B6CA-4314-8ED1-0003EECB5E35}" srcOrd="1" destOrd="0" parTransId="{690741ED-9C23-4D57-9C97-9B7C3F145E18}" sibTransId="{A1DF5B64-16A6-40F8-8EB1-B2CC49C94092}"/>
    <dgm:cxn modelId="{6D0EF95E-BA52-4186-8AFB-529DE9CCFF67}" type="presOf" srcId="{002D1A3F-B6CA-4314-8ED1-0003EECB5E35}" destId="{878ED32D-A9A1-4CB6-BDFD-A183664656C3}" srcOrd="0" destOrd="0" presId="urn:microsoft.com/office/officeart/2005/8/layout/default"/>
    <dgm:cxn modelId="{C486546E-C586-42D0-9BF1-4027146D552C}" type="presOf" srcId="{7E24FD81-AAFC-47B1-B31B-70B12F36895D}" destId="{B9F094E3-5C31-4BD1-B459-88C901CCB651}" srcOrd="0" destOrd="0" presId="urn:microsoft.com/office/officeart/2005/8/layout/default"/>
    <dgm:cxn modelId="{2ED6AAC0-2A36-4B20-A44E-1BC1FF2C49C5}" type="presOf" srcId="{6BC9B8FA-1847-4D2C-ABD6-7F8229DE2258}" destId="{69BE1C57-F6A0-492B-BE14-6837DBB188E2}" srcOrd="0" destOrd="0" presId="urn:microsoft.com/office/officeart/2005/8/layout/default"/>
    <dgm:cxn modelId="{B81428DD-B433-4EED-8F0A-EC7A412DF4C7}" srcId="{7E24FD81-AAFC-47B1-B31B-70B12F36895D}" destId="{9CA408E6-C8FC-4B85-91B7-EBB547E68E5B}" srcOrd="3" destOrd="0" parTransId="{2F5FBE68-1ACA-41A0-9B61-63F836F0B309}" sibTransId="{EDD24C16-A51D-4D23-B84D-41BE918BB5BB}"/>
    <dgm:cxn modelId="{05F90083-615D-460D-8079-AD5D3102CE04}" type="presParOf" srcId="{B9F094E3-5C31-4BD1-B459-88C901CCB651}" destId="{A294B248-CD9C-41BD-8664-EF1C4B8D8095}" srcOrd="0" destOrd="0" presId="urn:microsoft.com/office/officeart/2005/8/layout/default"/>
    <dgm:cxn modelId="{4D70F326-4F44-428B-A5B5-D20562A271C1}" type="presParOf" srcId="{B9F094E3-5C31-4BD1-B459-88C901CCB651}" destId="{7F630EA1-2280-40F7-9B60-97D341214FDE}" srcOrd="1" destOrd="0" presId="urn:microsoft.com/office/officeart/2005/8/layout/default"/>
    <dgm:cxn modelId="{F5E03716-4922-4D5A-AEF2-FE86C65339E5}" type="presParOf" srcId="{B9F094E3-5C31-4BD1-B459-88C901CCB651}" destId="{878ED32D-A9A1-4CB6-BDFD-A183664656C3}" srcOrd="2" destOrd="0" presId="urn:microsoft.com/office/officeart/2005/8/layout/default"/>
    <dgm:cxn modelId="{5653AE84-42A5-4430-97E4-8C0EC9D9E516}" type="presParOf" srcId="{B9F094E3-5C31-4BD1-B459-88C901CCB651}" destId="{5A6122D4-DE14-46C6-BDC1-542C84CEACC3}" srcOrd="3" destOrd="0" presId="urn:microsoft.com/office/officeart/2005/8/layout/default"/>
    <dgm:cxn modelId="{0AD48034-7B8C-4E0C-930E-BDEFD8A82A2B}" type="presParOf" srcId="{B9F094E3-5C31-4BD1-B459-88C901CCB651}" destId="{561FA3AD-58DF-4908-85EA-3FEFE2DE73AE}" srcOrd="4" destOrd="0" presId="urn:microsoft.com/office/officeart/2005/8/layout/default"/>
    <dgm:cxn modelId="{C259003A-4E05-4E4D-B963-E34DD404BFC7}" type="presParOf" srcId="{B9F094E3-5C31-4BD1-B459-88C901CCB651}" destId="{71D7066A-B4CF-4E8C-AF69-FCF30941BBE2}" srcOrd="5" destOrd="0" presId="urn:microsoft.com/office/officeart/2005/8/layout/default"/>
    <dgm:cxn modelId="{BACA9587-4E42-4820-9256-E4AA1A9CA7FD}" type="presParOf" srcId="{B9F094E3-5C31-4BD1-B459-88C901CCB651}" destId="{7865A995-C11D-408A-B481-D66EBAA6B040}" srcOrd="6" destOrd="0" presId="urn:microsoft.com/office/officeart/2005/8/layout/default"/>
    <dgm:cxn modelId="{8CF4DE6E-1A8E-41F0-9453-C1CFE009AF0E}" type="presParOf" srcId="{B9F094E3-5C31-4BD1-B459-88C901CCB651}" destId="{7410A1EE-C9CA-4D07-A46B-D5F4A5E8D84E}" srcOrd="7" destOrd="0" presId="urn:microsoft.com/office/officeart/2005/8/layout/default"/>
    <dgm:cxn modelId="{0EED5D98-11FA-47E8-84F4-3017E85478B7}" type="presParOf" srcId="{B9F094E3-5C31-4BD1-B459-88C901CCB651}" destId="{69BE1C57-F6A0-492B-BE14-6837DBB188E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4FD81-AAFC-47B1-B31B-70B12F36895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6CE649-5A8B-4448-94B0-E49E73F8EA61}">
      <dgm:prSet phldrT="[Text]" custT="1"/>
      <dgm:spPr/>
      <dgm:t>
        <a:bodyPr/>
        <a:lstStyle/>
        <a:p>
          <a:r>
            <a:rPr lang="en-US" sz="2400" u="sng" dirty="0">
              <a:latin typeface="+mn-lt"/>
            </a:rPr>
            <a:t>Communication Jotter</a:t>
          </a:r>
        </a:p>
      </dgm:t>
    </dgm:pt>
    <dgm:pt modelId="{1C3F5A9E-91E2-491A-B58D-C09014CB4BA8}" type="parTrans" cxnId="{BF1D66FB-0922-4A6C-BA1A-737D644B4FE4}">
      <dgm:prSet/>
      <dgm:spPr/>
      <dgm:t>
        <a:bodyPr/>
        <a:lstStyle/>
        <a:p>
          <a:endParaRPr lang="en-US"/>
        </a:p>
      </dgm:t>
    </dgm:pt>
    <dgm:pt modelId="{3BBA9F5D-BBC9-449B-BC50-E0BA80CCD3DC}" type="sibTrans" cxnId="{BF1D66FB-0922-4A6C-BA1A-737D644B4FE4}">
      <dgm:prSet/>
      <dgm:spPr/>
      <dgm:t>
        <a:bodyPr/>
        <a:lstStyle/>
        <a:p>
          <a:endParaRPr lang="en-US"/>
        </a:p>
      </dgm:t>
    </dgm:pt>
    <dgm:pt modelId="{002D1A3F-B6CA-4314-8ED1-0003EECB5E35}">
      <dgm:prSet phldrT="[Text]" custT="1"/>
      <dgm:spPr/>
      <dgm:t>
        <a:bodyPr/>
        <a:lstStyle/>
        <a:p>
          <a:r>
            <a:rPr lang="en-US" sz="2400" u="sng" dirty="0">
              <a:latin typeface="+mn-lt"/>
            </a:rPr>
            <a:t>Communication</a:t>
          </a:r>
          <a:r>
            <a:rPr lang="en-US" sz="2100" u="sng" dirty="0">
              <a:latin typeface="+mn-lt"/>
            </a:rPr>
            <a:t> </a:t>
          </a:r>
          <a:r>
            <a:rPr lang="en-US" sz="2400" u="sng" dirty="0">
              <a:latin typeface="+mn-lt"/>
            </a:rPr>
            <a:t>Folder</a:t>
          </a:r>
          <a:endParaRPr lang="en-US" sz="2100" u="sng" dirty="0">
            <a:latin typeface="+mn-lt"/>
          </a:endParaRPr>
        </a:p>
      </dgm:t>
    </dgm:pt>
    <dgm:pt modelId="{690741ED-9C23-4D57-9C97-9B7C3F145E18}" type="parTrans" cxnId="{759347A9-8EFB-48EF-9522-27926EF82C4C}">
      <dgm:prSet/>
      <dgm:spPr/>
      <dgm:t>
        <a:bodyPr/>
        <a:lstStyle/>
        <a:p>
          <a:endParaRPr lang="en-US"/>
        </a:p>
      </dgm:t>
    </dgm:pt>
    <dgm:pt modelId="{A1DF5B64-16A6-40F8-8EB1-B2CC49C94092}" type="sibTrans" cxnId="{759347A9-8EFB-48EF-9522-27926EF82C4C}">
      <dgm:prSet/>
      <dgm:spPr/>
      <dgm:t>
        <a:bodyPr/>
        <a:lstStyle/>
        <a:p>
          <a:endParaRPr lang="en-US"/>
        </a:p>
      </dgm:t>
    </dgm:pt>
    <dgm:pt modelId="{9CA408E6-C8FC-4B85-91B7-EBB547E68E5B}">
      <dgm:prSet phldrT="[Text]" custT="1"/>
      <dgm:spPr/>
      <dgm:t>
        <a:bodyPr/>
        <a:lstStyle/>
        <a:p>
          <a:r>
            <a:rPr lang="en-US" sz="2400" u="sng" dirty="0">
              <a:latin typeface="+mn-lt"/>
            </a:rPr>
            <a:t>Class Blog</a:t>
          </a:r>
          <a:endParaRPr lang="en-US" sz="1800" dirty="0">
            <a:latin typeface="+mn-lt"/>
          </a:endParaRPr>
        </a:p>
      </dgm:t>
    </dgm:pt>
    <dgm:pt modelId="{2F5FBE68-1ACA-41A0-9B61-63F836F0B309}" type="parTrans" cxnId="{B81428DD-B433-4EED-8F0A-EC7A412DF4C7}">
      <dgm:prSet/>
      <dgm:spPr/>
      <dgm:t>
        <a:bodyPr/>
        <a:lstStyle/>
        <a:p>
          <a:endParaRPr lang="en-US"/>
        </a:p>
      </dgm:t>
    </dgm:pt>
    <dgm:pt modelId="{EDD24C16-A51D-4D23-B84D-41BE918BB5BB}" type="sibTrans" cxnId="{B81428DD-B433-4EED-8F0A-EC7A412DF4C7}">
      <dgm:prSet/>
      <dgm:spPr/>
      <dgm:t>
        <a:bodyPr/>
        <a:lstStyle/>
        <a:p>
          <a:endParaRPr lang="en-US"/>
        </a:p>
      </dgm:t>
    </dgm:pt>
    <dgm:pt modelId="{6BC9B8FA-1847-4D2C-ABD6-7F8229DE2258}">
      <dgm:prSet phldrT="[Text]" custT="1"/>
      <dgm:spPr/>
      <dgm:t>
        <a:bodyPr/>
        <a:lstStyle/>
        <a:p>
          <a:r>
            <a:rPr lang="en-US" sz="2400" u="sng" dirty="0">
              <a:latin typeface="+mn-lt"/>
            </a:rPr>
            <a:t>Phone Call</a:t>
          </a:r>
          <a:endParaRPr lang="en-US" sz="1400" dirty="0">
            <a:latin typeface="+mn-lt"/>
          </a:endParaRPr>
        </a:p>
      </dgm:t>
    </dgm:pt>
    <dgm:pt modelId="{5AC4AFAF-717D-4CE8-BA48-E9FAD7ADADA5}" type="parTrans" cxnId="{4EEE77E3-34BF-4907-A6BD-BB28361AA345}">
      <dgm:prSet/>
      <dgm:spPr/>
      <dgm:t>
        <a:bodyPr/>
        <a:lstStyle/>
        <a:p>
          <a:endParaRPr lang="en-US"/>
        </a:p>
      </dgm:t>
    </dgm:pt>
    <dgm:pt modelId="{765EE20A-04A9-45E2-B16A-9CDA05F1F68E}" type="sibTrans" cxnId="{4EEE77E3-34BF-4907-A6BD-BB28361AA345}">
      <dgm:prSet/>
      <dgm:spPr/>
      <dgm:t>
        <a:bodyPr/>
        <a:lstStyle/>
        <a:p>
          <a:endParaRPr lang="en-US"/>
        </a:p>
      </dgm:t>
    </dgm:pt>
    <dgm:pt modelId="{51B8EAA9-568C-45A8-BFD8-B8FAAE1A8435}">
      <dgm:prSet custT="1"/>
      <dgm:spPr/>
      <dgm:t>
        <a:bodyPr/>
        <a:lstStyle/>
        <a:p>
          <a:r>
            <a:rPr lang="en-US" sz="2400" u="sng" dirty="0">
              <a:latin typeface="+mn-lt"/>
            </a:rPr>
            <a:t>End of the Day</a:t>
          </a:r>
        </a:p>
      </dgm:t>
    </dgm:pt>
    <dgm:pt modelId="{57D7B751-4304-4B8B-91FB-ADD9C78F9976}" type="parTrans" cxnId="{0A32FFC1-3E55-4E28-91E0-3B40DFEFE504}">
      <dgm:prSet/>
      <dgm:spPr/>
      <dgm:t>
        <a:bodyPr/>
        <a:lstStyle/>
        <a:p>
          <a:endParaRPr lang="en-US"/>
        </a:p>
      </dgm:t>
    </dgm:pt>
    <dgm:pt modelId="{A2D1FC1B-0539-413D-A5A4-71AA19EFF56E}" type="sibTrans" cxnId="{0A32FFC1-3E55-4E28-91E0-3B40DFEFE504}">
      <dgm:prSet/>
      <dgm:spPr/>
      <dgm:t>
        <a:bodyPr/>
        <a:lstStyle/>
        <a:p>
          <a:endParaRPr lang="en-US"/>
        </a:p>
      </dgm:t>
    </dgm:pt>
    <dgm:pt modelId="{B9F094E3-5C31-4BD1-B459-88C901CCB651}" type="pres">
      <dgm:prSet presAssocID="{7E24FD81-AAFC-47B1-B31B-70B12F3689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94B248-CD9C-41BD-8664-EF1C4B8D8095}" type="pres">
      <dgm:prSet presAssocID="{576CE649-5A8B-4448-94B0-E49E73F8EA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630EA1-2280-40F7-9B60-97D341214FDE}" type="pres">
      <dgm:prSet presAssocID="{3BBA9F5D-BBC9-449B-BC50-E0BA80CCD3DC}" presName="sibTrans" presStyleCnt="0"/>
      <dgm:spPr/>
    </dgm:pt>
    <dgm:pt modelId="{878ED32D-A9A1-4CB6-BDFD-A183664656C3}" type="pres">
      <dgm:prSet presAssocID="{002D1A3F-B6CA-4314-8ED1-0003EECB5E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122D4-DE14-46C6-BDC1-542C84CEACC3}" type="pres">
      <dgm:prSet presAssocID="{A1DF5B64-16A6-40F8-8EB1-B2CC49C94092}" presName="sibTrans" presStyleCnt="0"/>
      <dgm:spPr/>
    </dgm:pt>
    <dgm:pt modelId="{3166BCA7-4B6B-4D98-ADD7-6356506D0BA9}" type="pres">
      <dgm:prSet presAssocID="{51B8EAA9-568C-45A8-BFD8-B8FAAE1A84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64035-71B8-4C58-8352-CFE1B8126B4A}" type="pres">
      <dgm:prSet presAssocID="{A2D1FC1B-0539-413D-A5A4-71AA19EFF56E}" presName="sibTrans" presStyleCnt="0"/>
      <dgm:spPr/>
    </dgm:pt>
    <dgm:pt modelId="{7865A995-C11D-408A-B481-D66EBAA6B040}" type="pres">
      <dgm:prSet presAssocID="{9CA408E6-C8FC-4B85-91B7-EBB547E68E5B}" presName="node" presStyleLbl="node1" presStyleIdx="3" presStyleCnt="5" custLinFactNeighborX="-537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10A1EE-C9CA-4D07-A46B-D5F4A5E8D84E}" type="pres">
      <dgm:prSet presAssocID="{EDD24C16-A51D-4D23-B84D-41BE918BB5BB}" presName="sibTrans" presStyleCnt="0"/>
      <dgm:spPr/>
    </dgm:pt>
    <dgm:pt modelId="{69BE1C57-F6A0-492B-BE14-6837DBB188E2}" type="pres">
      <dgm:prSet presAssocID="{6BC9B8FA-1847-4D2C-ABD6-7F8229DE2258}" presName="node" presStyleLbl="node1" presStyleIdx="4" presStyleCnt="5" custLinFactNeighborX="54989" custLinFactNeighborY="-28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86546E-C586-42D0-9BF1-4027146D552C}" type="presOf" srcId="{7E24FD81-AAFC-47B1-B31B-70B12F36895D}" destId="{B9F094E3-5C31-4BD1-B459-88C901CCB651}" srcOrd="0" destOrd="0" presId="urn:microsoft.com/office/officeart/2005/8/layout/default"/>
    <dgm:cxn modelId="{759347A9-8EFB-48EF-9522-27926EF82C4C}" srcId="{7E24FD81-AAFC-47B1-B31B-70B12F36895D}" destId="{002D1A3F-B6CA-4314-8ED1-0003EECB5E35}" srcOrd="1" destOrd="0" parTransId="{690741ED-9C23-4D57-9C97-9B7C3F145E18}" sibTransId="{A1DF5B64-16A6-40F8-8EB1-B2CC49C94092}"/>
    <dgm:cxn modelId="{A3D232BA-7A18-4BC8-8A70-F2AA2E5898E7}" type="presOf" srcId="{9CA408E6-C8FC-4B85-91B7-EBB547E68E5B}" destId="{7865A995-C11D-408A-B481-D66EBAA6B040}" srcOrd="0" destOrd="0" presId="urn:microsoft.com/office/officeart/2005/8/layout/default"/>
    <dgm:cxn modelId="{2A4EE16F-1E68-4007-84BB-7EC2975AD87F}" type="presOf" srcId="{51B8EAA9-568C-45A8-BFD8-B8FAAE1A8435}" destId="{3166BCA7-4B6B-4D98-ADD7-6356506D0BA9}" srcOrd="0" destOrd="0" presId="urn:microsoft.com/office/officeart/2005/8/layout/default"/>
    <dgm:cxn modelId="{4EEE77E3-34BF-4907-A6BD-BB28361AA345}" srcId="{7E24FD81-AAFC-47B1-B31B-70B12F36895D}" destId="{6BC9B8FA-1847-4D2C-ABD6-7F8229DE2258}" srcOrd="4" destOrd="0" parTransId="{5AC4AFAF-717D-4CE8-BA48-E9FAD7ADADA5}" sibTransId="{765EE20A-04A9-45E2-B16A-9CDA05F1F68E}"/>
    <dgm:cxn modelId="{2ED6AAC0-2A36-4B20-A44E-1BC1FF2C49C5}" type="presOf" srcId="{6BC9B8FA-1847-4D2C-ABD6-7F8229DE2258}" destId="{69BE1C57-F6A0-492B-BE14-6837DBB188E2}" srcOrd="0" destOrd="0" presId="urn:microsoft.com/office/officeart/2005/8/layout/default"/>
    <dgm:cxn modelId="{6D0EF95E-BA52-4186-8AFB-529DE9CCFF67}" type="presOf" srcId="{002D1A3F-B6CA-4314-8ED1-0003EECB5E35}" destId="{878ED32D-A9A1-4CB6-BDFD-A183664656C3}" srcOrd="0" destOrd="0" presId="urn:microsoft.com/office/officeart/2005/8/layout/default"/>
    <dgm:cxn modelId="{0A32FFC1-3E55-4E28-91E0-3B40DFEFE504}" srcId="{7E24FD81-AAFC-47B1-B31B-70B12F36895D}" destId="{51B8EAA9-568C-45A8-BFD8-B8FAAE1A8435}" srcOrd="2" destOrd="0" parTransId="{57D7B751-4304-4B8B-91FB-ADD9C78F9976}" sibTransId="{A2D1FC1B-0539-413D-A5A4-71AA19EFF56E}"/>
    <dgm:cxn modelId="{BF1D66FB-0922-4A6C-BA1A-737D644B4FE4}" srcId="{7E24FD81-AAFC-47B1-B31B-70B12F36895D}" destId="{576CE649-5A8B-4448-94B0-E49E73F8EA61}" srcOrd="0" destOrd="0" parTransId="{1C3F5A9E-91E2-491A-B58D-C09014CB4BA8}" sibTransId="{3BBA9F5D-BBC9-449B-BC50-E0BA80CCD3DC}"/>
    <dgm:cxn modelId="{B81428DD-B433-4EED-8F0A-EC7A412DF4C7}" srcId="{7E24FD81-AAFC-47B1-B31B-70B12F36895D}" destId="{9CA408E6-C8FC-4B85-91B7-EBB547E68E5B}" srcOrd="3" destOrd="0" parTransId="{2F5FBE68-1ACA-41A0-9B61-63F836F0B309}" sibTransId="{EDD24C16-A51D-4D23-B84D-41BE918BB5BB}"/>
    <dgm:cxn modelId="{61002BBB-4C17-403E-8D02-248BF7EC733A}" type="presOf" srcId="{576CE649-5A8B-4448-94B0-E49E73F8EA61}" destId="{A294B248-CD9C-41BD-8664-EF1C4B8D8095}" srcOrd="0" destOrd="0" presId="urn:microsoft.com/office/officeart/2005/8/layout/default"/>
    <dgm:cxn modelId="{05F90083-615D-460D-8079-AD5D3102CE04}" type="presParOf" srcId="{B9F094E3-5C31-4BD1-B459-88C901CCB651}" destId="{A294B248-CD9C-41BD-8664-EF1C4B8D8095}" srcOrd="0" destOrd="0" presId="urn:microsoft.com/office/officeart/2005/8/layout/default"/>
    <dgm:cxn modelId="{4D70F326-4F44-428B-A5B5-D20562A271C1}" type="presParOf" srcId="{B9F094E3-5C31-4BD1-B459-88C901CCB651}" destId="{7F630EA1-2280-40F7-9B60-97D341214FDE}" srcOrd="1" destOrd="0" presId="urn:microsoft.com/office/officeart/2005/8/layout/default"/>
    <dgm:cxn modelId="{F5E03716-4922-4D5A-AEF2-FE86C65339E5}" type="presParOf" srcId="{B9F094E3-5C31-4BD1-B459-88C901CCB651}" destId="{878ED32D-A9A1-4CB6-BDFD-A183664656C3}" srcOrd="2" destOrd="0" presId="urn:microsoft.com/office/officeart/2005/8/layout/default"/>
    <dgm:cxn modelId="{5653AE84-42A5-4430-97E4-8C0EC9D9E516}" type="presParOf" srcId="{B9F094E3-5C31-4BD1-B459-88C901CCB651}" destId="{5A6122D4-DE14-46C6-BDC1-542C84CEACC3}" srcOrd="3" destOrd="0" presId="urn:microsoft.com/office/officeart/2005/8/layout/default"/>
    <dgm:cxn modelId="{38ABC29E-B6D3-488E-881B-9406768ACA0E}" type="presParOf" srcId="{B9F094E3-5C31-4BD1-B459-88C901CCB651}" destId="{3166BCA7-4B6B-4D98-ADD7-6356506D0BA9}" srcOrd="4" destOrd="0" presId="urn:microsoft.com/office/officeart/2005/8/layout/default"/>
    <dgm:cxn modelId="{6FB4CB4B-D9E6-4E64-B294-085F5CB96798}" type="presParOf" srcId="{B9F094E3-5C31-4BD1-B459-88C901CCB651}" destId="{4A564035-71B8-4C58-8352-CFE1B8126B4A}" srcOrd="5" destOrd="0" presId="urn:microsoft.com/office/officeart/2005/8/layout/default"/>
    <dgm:cxn modelId="{BACA9587-4E42-4820-9256-E4AA1A9CA7FD}" type="presParOf" srcId="{B9F094E3-5C31-4BD1-B459-88C901CCB651}" destId="{7865A995-C11D-408A-B481-D66EBAA6B040}" srcOrd="6" destOrd="0" presId="urn:microsoft.com/office/officeart/2005/8/layout/default"/>
    <dgm:cxn modelId="{8CF4DE6E-1A8E-41F0-9453-C1CFE009AF0E}" type="presParOf" srcId="{B9F094E3-5C31-4BD1-B459-88C901CCB651}" destId="{7410A1EE-C9CA-4D07-A46B-D5F4A5E8D84E}" srcOrd="7" destOrd="0" presId="urn:microsoft.com/office/officeart/2005/8/layout/default"/>
    <dgm:cxn modelId="{0EED5D98-11FA-47E8-84F4-3017E85478B7}" type="presParOf" srcId="{B9F094E3-5C31-4BD1-B459-88C901CCB651}" destId="{69BE1C57-F6A0-492B-BE14-6837DBB188E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82AC7-2C60-4251-8725-6714BC924344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Soft Start</a:t>
          </a:r>
          <a:endParaRPr lang="en-GB" sz="1500" b="1" kern="1200" dirty="0"/>
        </a:p>
      </dsp:txBody>
      <dsp:txXfrm rot="-5400000">
        <a:off x="1" y="512108"/>
        <a:ext cx="1024202" cy="438943"/>
      </dsp:txXfrm>
    </dsp:sp>
    <dsp:sp modelId="{7FD32291-0571-4DB3-89B7-241720B89EB1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Water Bottles in tray</a:t>
          </a:r>
          <a:endParaRPr lang="en-GB" sz="1300" i="1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Communication Folders collected</a:t>
          </a:r>
          <a:endParaRPr lang="en-GB" sz="1300" i="1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Fine Motor Development</a:t>
          </a:r>
          <a:endParaRPr lang="en-GB" sz="1300" i="1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Lunches ordered </a:t>
          </a:r>
          <a:endParaRPr lang="en-GB" sz="1300" i="1" kern="1200" dirty="0">
            <a:latin typeface="Corbel" panose="020B0503020204020204" pitchFamily="34" charset="0"/>
          </a:endParaRPr>
        </a:p>
      </dsp:txBody>
      <dsp:txXfrm rot="-5400000">
        <a:off x="1024202" y="46434"/>
        <a:ext cx="7057371" cy="858192"/>
      </dsp:txXfrm>
    </dsp:sp>
    <dsp:sp modelId="{9E00F473-D52F-4960-BA62-9411F04E14E4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 smtClean="0"/>
            <a:t>Havdallah</a:t>
          </a:r>
          <a:r>
            <a:rPr lang="en-GB" sz="1500" kern="1200" dirty="0" smtClean="0"/>
            <a:t> and </a:t>
          </a:r>
          <a:r>
            <a:rPr lang="en-GB" sz="1500" kern="1200" dirty="0" err="1" smtClean="0"/>
            <a:t>Tefilla</a:t>
          </a:r>
          <a:r>
            <a:rPr lang="en-GB" sz="1500" kern="1200" dirty="0" smtClean="0"/>
            <a:t> </a:t>
          </a:r>
          <a:endParaRPr lang="en-GB" sz="1500" kern="1200" dirty="0"/>
        </a:p>
      </dsp:txBody>
      <dsp:txXfrm rot="-5400000">
        <a:off x="1" y="1830610"/>
        <a:ext cx="1024202" cy="438943"/>
      </dsp:txXfrm>
    </dsp:sp>
    <dsp:sp modelId="{5893F835-45E3-4388-8651-27002D749C93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Morning prayers led by Mrs Rosenberg</a:t>
          </a:r>
          <a:endParaRPr lang="en-GB" sz="1300" i="1" kern="1200" dirty="0">
            <a:latin typeface="Corbel" panose="020B0503020204020204" pitchFamily="34" charset="0"/>
          </a:endParaRPr>
        </a:p>
      </dsp:txBody>
      <dsp:txXfrm rot="-5400000">
        <a:off x="1024202" y="1364936"/>
        <a:ext cx="7057371" cy="858192"/>
      </dsp:txXfrm>
    </dsp:sp>
    <dsp:sp modelId="{A1C2F3D7-12D1-4CAB-A2FC-20D2D21591BF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Integrated Learning</a:t>
          </a:r>
          <a:endParaRPr lang="en-GB" sz="1500" kern="1200" dirty="0"/>
        </a:p>
      </dsp:txBody>
      <dsp:txXfrm rot="-5400000">
        <a:off x="1" y="3149112"/>
        <a:ext cx="1024202" cy="438943"/>
      </dsp:txXfrm>
    </dsp:sp>
    <dsp:sp modelId="{475F0C3B-4B9E-40DC-9D6A-47E8253B85EF}">
      <dsp:nvSpPr>
        <dsp:cNvPr id="0" name=""/>
        <dsp:cNvSpPr/>
      </dsp:nvSpPr>
      <dsp:spPr>
        <a:xfrm rot="5400000">
          <a:off x="4090207" y="-428970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Timetabled for P.E, I.C.T, Forest Schools, Fab Friends</a:t>
          </a:r>
          <a:endParaRPr lang="en-GB" sz="1300" i="1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Literacy, Numeracy and HWB learning across all curricular areas</a:t>
          </a:r>
          <a:endParaRPr lang="en-GB" sz="1300" i="1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Variety of learning experiences across Early and First Level</a:t>
          </a:r>
          <a:endParaRPr lang="en-GB" sz="1300" i="1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Curiosity and exploration </a:t>
          </a:r>
          <a:r>
            <a:rPr lang="en-GB" sz="1300" i="1" kern="1200" dirty="0" err="1" smtClean="0">
              <a:latin typeface="Corbel" panose="020B0503020204020204" pitchFamily="34" charset="0"/>
            </a:rPr>
            <a:t>nutured</a:t>
          </a:r>
          <a:r>
            <a:rPr lang="en-GB" sz="1300" i="1" kern="1200" dirty="0" smtClean="0">
              <a:latin typeface="Corbel" panose="020B0503020204020204" pitchFamily="34" charset="0"/>
            </a:rPr>
            <a:t> </a:t>
          </a:r>
          <a:endParaRPr lang="en-GB" sz="1300" i="1" kern="1200" dirty="0">
            <a:latin typeface="Corbel" panose="020B0503020204020204" pitchFamily="34" charset="0"/>
          </a:endParaRPr>
        </a:p>
      </dsp:txBody>
      <dsp:txXfrm rot="-5400000">
        <a:off x="1013831" y="2693832"/>
        <a:ext cx="7057371" cy="858192"/>
      </dsp:txXfrm>
    </dsp:sp>
    <dsp:sp modelId="{2E3943D6-7219-401F-9A4F-577DEFD23CFA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Snack and Lunch Time </a:t>
          </a:r>
          <a:endParaRPr lang="en-GB" sz="1500" kern="1200" dirty="0"/>
        </a:p>
      </dsp:txBody>
      <dsp:txXfrm rot="-5400000">
        <a:off x="1" y="4467614"/>
        <a:ext cx="1024202" cy="438943"/>
      </dsp:txXfrm>
    </dsp:sp>
    <dsp:sp modelId="{91D8B439-2045-49D3-AA77-1AE5F962AFA2}">
      <dsp:nvSpPr>
        <dsp:cNvPr id="0" name=""/>
        <dsp:cNvSpPr/>
      </dsp:nvSpPr>
      <dsp:spPr>
        <a:xfrm rot="5400000">
          <a:off x="4090207" y="889531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Please provide a small snack for you child to have at playtime</a:t>
          </a:r>
          <a:endParaRPr lang="en-GB" sz="1300" i="1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Lunches are ordered and bands are provided</a:t>
          </a:r>
          <a:endParaRPr lang="en-GB" sz="1300" i="1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Miss Dunn settles children / issues meals</a:t>
          </a:r>
          <a:endParaRPr lang="en-GB" sz="1300" i="1" kern="1200" dirty="0">
            <a:latin typeface="Corbel" panose="020B05030202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latin typeface="Corbel" panose="020B0503020204020204" pitchFamily="34" charset="0"/>
            </a:rPr>
            <a:t>Senior Leadership Team supervise lunch in lunch hall</a:t>
          </a:r>
          <a:endParaRPr lang="en-GB" sz="1300" i="1" kern="1200" dirty="0">
            <a:latin typeface="Corbel" panose="020B0503020204020204" pitchFamily="34" charset="0"/>
          </a:endParaRPr>
        </a:p>
      </dsp:txBody>
      <dsp:txXfrm rot="-5400000">
        <a:off x="1013831" y="4012333"/>
        <a:ext cx="7057371" cy="858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4B248-CD9C-41BD-8664-EF1C4B8D8095}">
      <dsp:nvSpPr>
        <dsp:cNvPr id="0" name=""/>
        <dsp:cNvSpPr/>
      </dsp:nvSpPr>
      <dsp:spPr>
        <a:xfrm>
          <a:off x="0" y="572462"/>
          <a:ext cx="3084745" cy="1850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>
              <a:latin typeface="+mn-lt"/>
            </a:rPr>
            <a:t>Indoor P.E.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</a:rPr>
            <a:t>Tuesdays and Fridays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>
              <a:latin typeface="+mn-lt"/>
            </a:rPr>
            <a:t>T Shirt, Shorts, Gym Shoes</a:t>
          </a:r>
        </a:p>
      </dsp:txBody>
      <dsp:txXfrm>
        <a:off x="0" y="572462"/>
        <a:ext cx="3084745" cy="1850847"/>
      </dsp:txXfrm>
    </dsp:sp>
    <dsp:sp modelId="{878ED32D-A9A1-4CB6-BDFD-A183664656C3}">
      <dsp:nvSpPr>
        <dsp:cNvPr id="0" name=""/>
        <dsp:cNvSpPr/>
      </dsp:nvSpPr>
      <dsp:spPr>
        <a:xfrm>
          <a:off x="3393219" y="572462"/>
          <a:ext cx="3084745" cy="1850847"/>
        </a:xfrm>
        <a:prstGeom prst="rect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sng" kern="1200" dirty="0">
              <a:latin typeface="+mn-lt"/>
            </a:rPr>
            <a:t>Outdoor P.E.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+mn-lt"/>
            </a:rPr>
            <a:t>Thursdays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>
              <a:latin typeface="+mn-lt"/>
            </a:rPr>
            <a:t>Jogging Bottoms, Warm Top, Waterproofs, Old Trainers </a:t>
          </a:r>
          <a:endParaRPr lang="en-US" sz="1800" kern="1200" dirty="0">
            <a:latin typeface="+mn-lt"/>
          </a:endParaRPr>
        </a:p>
      </dsp:txBody>
      <dsp:txXfrm>
        <a:off x="3393219" y="572462"/>
        <a:ext cx="3084745" cy="1850847"/>
      </dsp:txXfrm>
    </dsp:sp>
    <dsp:sp modelId="{561FA3AD-58DF-4908-85EA-3FEFE2DE73AE}">
      <dsp:nvSpPr>
        <dsp:cNvPr id="0" name=""/>
        <dsp:cNvSpPr/>
      </dsp:nvSpPr>
      <dsp:spPr>
        <a:xfrm>
          <a:off x="6786439" y="572462"/>
          <a:ext cx="3084745" cy="1850847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sng" kern="1200" dirty="0">
              <a:latin typeface="+mn-lt"/>
            </a:rPr>
            <a:t>Forest Schools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+mn-lt"/>
            </a:rPr>
            <a:t>Fridays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>
              <a:latin typeface="+mn-lt"/>
            </a:rPr>
            <a:t>Warm Clothing, Wellington Boots, Sunscreen </a:t>
          </a:r>
          <a:endParaRPr lang="en-US" sz="1800" kern="1200" dirty="0">
            <a:latin typeface="+mn-lt"/>
          </a:endParaRPr>
        </a:p>
      </dsp:txBody>
      <dsp:txXfrm>
        <a:off x="6786439" y="572462"/>
        <a:ext cx="3084745" cy="1850847"/>
      </dsp:txXfrm>
    </dsp:sp>
    <dsp:sp modelId="{7865A995-C11D-408A-B481-D66EBAA6B040}">
      <dsp:nvSpPr>
        <dsp:cNvPr id="0" name=""/>
        <dsp:cNvSpPr/>
      </dsp:nvSpPr>
      <dsp:spPr>
        <a:xfrm>
          <a:off x="1696609" y="2731784"/>
          <a:ext cx="3084745" cy="1850847"/>
        </a:xfrm>
        <a:prstGeom prst="rect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sng" kern="1200" dirty="0">
              <a:latin typeface="+mn-lt"/>
            </a:rPr>
            <a:t>Assembly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+mn-lt"/>
            </a:rPr>
            <a:t>Mondays</a:t>
          </a:r>
        </a:p>
      </dsp:txBody>
      <dsp:txXfrm>
        <a:off x="1696609" y="2731784"/>
        <a:ext cx="3084745" cy="1850847"/>
      </dsp:txXfrm>
    </dsp:sp>
    <dsp:sp modelId="{69BE1C57-F6A0-492B-BE14-6837DBB188E2}">
      <dsp:nvSpPr>
        <dsp:cNvPr id="0" name=""/>
        <dsp:cNvSpPr/>
      </dsp:nvSpPr>
      <dsp:spPr>
        <a:xfrm>
          <a:off x="5089829" y="2731784"/>
          <a:ext cx="3084745" cy="1850847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>
              <a:latin typeface="+mn-lt"/>
            </a:rPr>
            <a:t>Kabbalat Shabbat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+mn-lt"/>
            </a:rPr>
            <a:t>Fridays 10:30am</a:t>
          </a:r>
          <a:endParaRPr lang="en-US" kern="1200" dirty="0">
            <a:latin typeface="+mn-lt"/>
          </a:endParaRPr>
        </a:p>
      </dsp:txBody>
      <dsp:txXfrm>
        <a:off x="5089829" y="2731784"/>
        <a:ext cx="3084745" cy="1850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4B248-CD9C-41BD-8664-EF1C4B8D8095}">
      <dsp:nvSpPr>
        <dsp:cNvPr id="0" name=""/>
        <dsp:cNvSpPr/>
      </dsp:nvSpPr>
      <dsp:spPr>
        <a:xfrm>
          <a:off x="0" y="572462"/>
          <a:ext cx="3084745" cy="1850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>
              <a:latin typeface="+mn-lt"/>
            </a:rPr>
            <a:t>Communication Jotter</a:t>
          </a:r>
        </a:p>
      </dsp:txBody>
      <dsp:txXfrm>
        <a:off x="0" y="572462"/>
        <a:ext cx="3084745" cy="1850847"/>
      </dsp:txXfrm>
    </dsp:sp>
    <dsp:sp modelId="{878ED32D-A9A1-4CB6-BDFD-A183664656C3}">
      <dsp:nvSpPr>
        <dsp:cNvPr id="0" name=""/>
        <dsp:cNvSpPr/>
      </dsp:nvSpPr>
      <dsp:spPr>
        <a:xfrm>
          <a:off x="3393219" y="572462"/>
          <a:ext cx="3084745" cy="1850847"/>
        </a:xfrm>
        <a:prstGeom prst="rect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>
              <a:latin typeface="+mn-lt"/>
            </a:rPr>
            <a:t>Communication</a:t>
          </a:r>
          <a:r>
            <a:rPr lang="en-US" sz="2100" u="sng" kern="1200" dirty="0">
              <a:latin typeface="+mn-lt"/>
            </a:rPr>
            <a:t> </a:t>
          </a:r>
          <a:r>
            <a:rPr lang="en-US" sz="2400" u="sng" kern="1200" dirty="0">
              <a:latin typeface="+mn-lt"/>
            </a:rPr>
            <a:t>Folder</a:t>
          </a:r>
          <a:endParaRPr lang="en-US" sz="2100" u="sng" kern="1200" dirty="0">
            <a:latin typeface="+mn-lt"/>
          </a:endParaRPr>
        </a:p>
      </dsp:txBody>
      <dsp:txXfrm>
        <a:off x="3393219" y="572462"/>
        <a:ext cx="3084745" cy="1850847"/>
      </dsp:txXfrm>
    </dsp:sp>
    <dsp:sp modelId="{3166BCA7-4B6B-4D98-ADD7-6356506D0BA9}">
      <dsp:nvSpPr>
        <dsp:cNvPr id="0" name=""/>
        <dsp:cNvSpPr/>
      </dsp:nvSpPr>
      <dsp:spPr>
        <a:xfrm>
          <a:off x="6786439" y="572462"/>
          <a:ext cx="3084745" cy="1850847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>
              <a:latin typeface="+mn-lt"/>
            </a:rPr>
            <a:t>End of the Day</a:t>
          </a:r>
        </a:p>
      </dsp:txBody>
      <dsp:txXfrm>
        <a:off x="6786439" y="572462"/>
        <a:ext cx="3084745" cy="1850847"/>
      </dsp:txXfrm>
    </dsp:sp>
    <dsp:sp modelId="{7865A995-C11D-408A-B481-D66EBAA6B040}">
      <dsp:nvSpPr>
        <dsp:cNvPr id="0" name=""/>
        <dsp:cNvSpPr/>
      </dsp:nvSpPr>
      <dsp:spPr>
        <a:xfrm>
          <a:off x="40101" y="2731784"/>
          <a:ext cx="3084745" cy="1850847"/>
        </a:xfrm>
        <a:prstGeom prst="rect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>
              <a:latin typeface="+mn-lt"/>
            </a:rPr>
            <a:t>Class Blog</a:t>
          </a:r>
          <a:endParaRPr lang="en-US" sz="1800" kern="1200" dirty="0">
            <a:latin typeface="+mn-lt"/>
          </a:endParaRPr>
        </a:p>
      </dsp:txBody>
      <dsp:txXfrm>
        <a:off x="40101" y="2731784"/>
        <a:ext cx="3084745" cy="1850847"/>
      </dsp:txXfrm>
    </dsp:sp>
    <dsp:sp modelId="{69BE1C57-F6A0-492B-BE14-6837DBB188E2}">
      <dsp:nvSpPr>
        <dsp:cNvPr id="0" name=""/>
        <dsp:cNvSpPr/>
      </dsp:nvSpPr>
      <dsp:spPr>
        <a:xfrm>
          <a:off x="6786100" y="2678776"/>
          <a:ext cx="3084745" cy="1850847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>
              <a:latin typeface="+mn-lt"/>
            </a:rPr>
            <a:t>Phone Call</a:t>
          </a:r>
          <a:endParaRPr lang="en-US" sz="1400" kern="1200" dirty="0">
            <a:latin typeface="+mn-lt"/>
          </a:endParaRPr>
        </a:p>
      </dsp:txBody>
      <dsp:txXfrm>
        <a:off x="6786100" y="2678776"/>
        <a:ext cx="3084745" cy="1850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1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3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90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4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10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6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7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7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7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4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5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6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dcJdPArn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jN9ZHxudrOAhUD7xQKHTLlDxYQjRwIBw&amp;url=http://www.clipartpanda.com/categories/achievement-clip-art&amp;bvm=bv.129759880,d.ZGg&amp;psig=AFQjCNHxg-ip0iaqif_Ad007s1i_Vh3xgA&amp;ust=147214178598913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670" y="1481161"/>
            <a:ext cx="8372855" cy="1646302"/>
          </a:xfrm>
        </p:spPr>
        <p:txBody>
          <a:bodyPr/>
          <a:lstStyle/>
          <a:p>
            <a:r>
              <a:rPr lang="en-GB" sz="8000" b="1" i="1" dirty="0">
                <a:latin typeface="Corbel" panose="020B0503020204020204" pitchFamily="34" charset="0"/>
              </a:rPr>
              <a:t>Meet the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9589" y="3127463"/>
            <a:ext cx="7766936" cy="109689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orbel" panose="020B0503020204020204" pitchFamily="34" charset="0"/>
              </a:rPr>
              <a:t>Primary 1</a:t>
            </a:r>
          </a:p>
          <a:p>
            <a:r>
              <a:rPr lang="en-GB" sz="2800" b="1" dirty="0">
                <a:latin typeface="Corbel" panose="020B0503020204020204" pitchFamily="34" charset="0"/>
              </a:rPr>
              <a:t>Thursday 25</a:t>
            </a:r>
            <a:r>
              <a:rPr lang="en-GB" sz="2800" b="1" baseline="30000" dirty="0">
                <a:latin typeface="Corbel" panose="020B0503020204020204" pitchFamily="34" charset="0"/>
              </a:rPr>
              <a:t>th</a:t>
            </a:r>
            <a:r>
              <a:rPr lang="en-GB" sz="2800" b="1" dirty="0">
                <a:latin typeface="Corbel" panose="020B0503020204020204" pitchFamily="34" charset="0"/>
              </a:rPr>
              <a:t> August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12" y="3675912"/>
            <a:ext cx="3072641" cy="25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5388" y="503581"/>
            <a:ext cx="8596668" cy="821635"/>
          </a:xfrm>
        </p:spPr>
        <p:txBody>
          <a:bodyPr>
            <a:noAutofit/>
          </a:bodyPr>
          <a:lstStyle/>
          <a:p>
            <a:pPr algn="ctr"/>
            <a:r>
              <a:rPr lang="en-GB" sz="4800" b="1" i="1" u="sng" dirty="0">
                <a:latin typeface="Corbel" panose="020B0503020204020204" pitchFamily="34" charset="0"/>
              </a:rPr>
              <a:t>Jolly Phonics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817" y="569844"/>
            <a:ext cx="361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Homework is issued on a Monday and reviewed the following Monday. This allows for greater flexibility for parent and child.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817" y="5124774"/>
            <a:ext cx="361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Feedback is more than marking.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 self assessment and parent comment grid will be reviewed on a Monday.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54" y="1987597"/>
            <a:ext cx="3256671" cy="325667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5773" y="738303"/>
            <a:ext cx="3617844" cy="57552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45773" y="959773"/>
            <a:ext cx="361784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five basic skills for reading and writing are: 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Learning the letter sounds 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Learning letter formation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 Blending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 Identifying sounds in words 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Spelling the tricky word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In Jolly Phonics the 42 main sounds of English are taught, not just the alphabet.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Children should learn each letter by its sound, not its name. For example, the letter a should be called a (as in a </a:t>
            </a:r>
            <a:r>
              <a:rPr lang="en-GB" dirty="0" err="1">
                <a:solidFill>
                  <a:schemeClr val="bg1"/>
                </a:solidFill>
              </a:rPr>
              <a:t>nt</a:t>
            </a:r>
            <a:r>
              <a:rPr lang="en-GB" dirty="0">
                <a:solidFill>
                  <a:schemeClr val="bg1"/>
                </a:solidFill>
              </a:rPr>
              <a:t>) not </a:t>
            </a:r>
            <a:r>
              <a:rPr lang="en-GB" dirty="0" err="1">
                <a:solidFill>
                  <a:schemeClr val="bg1"/>
                </a:solidFill>
              </a:rPr>
              <a:t>ai</a:t>
            </a:r>
            <a:r>
              <a:rPr lang="en-GB" dirty="0">
                <a:solidFill>
                  <a:schemeClr val="bg1"/>
                </a:solidFill>
              </a:rPr>
              <a:t> (as in </a:t>
            </a:r>
            <a:r>
              <a:rPr lang="en-GB" dirty="0" err="1">
                <a:solidFill>
                  <a:schemeClr val="bg1"/>
                </a:solidFill>
              </a:rPr>
              <a:t>ai</a:t>
            </a:r>
            <a:r>
              <a:rPr lang="en-GB" dirty="0">
                <a:solidFill>
                  <a:schemeClr val="bg1"/>
                </a:solidFill>
              </a:rPr>
              <a:t> m). Similarly, the letter n should be </a:t>
            </a:r>
            <a:r>
              <a:rPr lang="en-GB" dirty="0" err="1">
                <a:solidFill>
                  <a:schemeClr val="bg1"/>
                </a:solidFill>
              </a:rPr>
              <a:t>nn</a:t>
            </a:r>
            <a:r>
              <a:rPr lang="en-GB" dirty="0">
                <a:solidFill>
                  <a:schemeClr val="bg1"/>
                </a:solidFill>
              </a:rPr>
              <a:t> (as in n et), not </a:t>
            </a:r>
            <a:r>
              <a:rPr lang="en-GB" dirty="0" err="1">
                <a:solidFill>
                  <a:schemeClr val="bg1"/>
                </a:solidFill>
              </a:rPr>
              <a:t>en</a:t>
            </a:r>
            <a:r>
              <a:rPr lang="en-GB" dirty="0">
                <a:solidFill>
                  <a:schemeClr val="bg1"/>
                </a:solidFill>
              </a:rPr>
              <a:t> . This will help in blending.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83826" y="759797"/>
            <a:ext cx="3617844" cy="57552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083826" y="952137"/>
            <a:ext cx="36178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rbel" panose="020B0503020204020204" pitchFamily="34" charset="0"/>
              </a:rPr>
              <a:t>Blending is the process of saying the individual sounds in a word and then running them together to make the word.</a:t>
            </a:r>
          </a:p>
          <a:p>
            <a:pPr algn="ctr"/>
            <a:endParaRPr lang="en-GB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rbel" panose="020B0503020204020204" pitchFamily="34" charset="0"/>
              </a:rPr>
              <a:t>Some words in English have an irregular spelling and cannot be read by blending, such as said, was and one .   Unfortunately, many of these are   common words. The irregular   parts have to be remembered.   These are called the   ‘tricky words’.</a:t>
            </a:r>
          </a:p>
          <a:p>
            <a:pPr algn="ctr"/>
            <a:endParaRPr lang="en-GB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rbel" panose="020B0503020204020204" pitchFamily="34" charset="0"/>
              </a:rPr>
              <a:t>Rhyming games, poems and the Jolly Songs also help tune the ears to the sounds in words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9250" y="6361907"/>
            <a:ext cx="526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https://www.youtube.com/watch?v=IldcJdPArnM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2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5388" y="503581"/>
            <a:ext cx="8596668" cy="821635"/>
          </a:xfrm>
        </p:spPr>
        <p:txBody>
          <a:bodyPr>
            <a:noAutofit/>
          </a:bodyPr>
          <a:lstStyle/>
          <a:p>
            <a:pPr algn="ctr"/>
            <a:r>
              <a:rPr lang="en-GB" sz="5400" b="1" i="1" u="sng" dirty="0">
                <a:latin typeface="Corbel" panose="020B0503020204020204" pitchFamily="34" charset="0"/>
              </a:rPr>
              <a:t>Developing Reading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5361">
            <a:off x="8601187" y="941272"/>
            <a:ext cx="3095162" cy="3899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4030">
            <a:off x="506275" y="744735"/>
            <a:ext cx="3036242" cy="429248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114800" y="1596451"/>
            <a:ext cx="3617844" cy="39694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114800" y="1839659"/>
            <a:ext cx="3617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 variety of texts are used to support your child’s reading development.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Guided Reading sessions in class will take place three times a week with an unfamiliar text.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A reading book will come home on a Monday. This may be swapped with another text on a Wednesday dependent on level of text. </a:t>
            </a:r>
          </a:p>
        </p:txBody>
      </p:sp>
    </p:spTree>
    <p:extLst>
      <p:ext uri="{BB962C8B-B14F-4D97-AF65-F5344CB8AC3E}">
        <p14:creationId xmlns:p14="http://schemas.microsoft.com/office/powerpoint/2010/main" val="11816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388" y="503581"/>
            <a:ext cx="8596668" cy="821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b="1" i="1" u="sng" dirty="0">
                <a:latin typeface="Corbel" panose="020B0503020204020204" pitchFamily="34" charset="0"/>
              </a:rPr>
              <a:t>Time for Coffee!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66" y="1550962"/>
            <a:ext cx="4034262" cy="50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53" y="165166"/>
            <a:ext cx="8596668" cy="848139"/>
          </a:xfrm>
        </p:spPr>
        <p:txBody>
          <a:bodyPr/>
          <a:lstStyle/>
          <a:p>
            <a:pPr algn="ctr"/>
            <a:r>
              <a:rPr lang="en-GB" b="1" i="1" u="sng" dirty="0" smtClean="0">
                <a:latin typeface="Corbel" panose="020B0503020204020204" pitchFamily="34" charset="0"/>
              </a:rPr>
              <a:t>Our Day in Primary 1</a:t>
            </a:r>
            <a:endParaRPr lang="en-GB" b="1" i="1" u="sng" dirty="0">
              <a:latin typeface="Corbel" panose="020B0503020204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03800880"/>
              </p:ext>
            </p:extLst>
          </p:nvPr>
        </p:nvGraphicFramePr>
        <p:xfrm>
          <a:off x="1616364" y="10106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DunnJ1\AppData\Local\Microsoft\Windows\Temporary Internet Files\Content.IE5\NZVZJ4AU\School_Clip_Art_162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66" y="4933244"/>
            <a:ext cx="1979480" cy="16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unnJ1\AppData\Local\Microsoft\Windows\Temporary Internet Files\Content.IE5\PQ0MIDQ9\Picture_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868">
            <a:off x="184241" y="314883"/>
            <a:ext cx="1315004" cy="14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9699" y="569844"/>
            <a:ext cx="8596668" cy="821635"/>
          </a:xfrm>
        </p:spPr>
        <p:txBody>
          <a:bodyPr>
            <a:normAutofit/>
          </a:bodyPr>
          <a:lstStyle/>
          <a:p>
            <a:pPr algn="ctr"/>
            <a:r>
              <a:rPr lang="en-GB" sz="4000" b="1" i="1" u="sng" dirty="0">
                <a:latin typeface="Corbel" panose="020B0503020204020204" pitchFamily="34" charset="0"/>
              </a:rPr>
              <a:t>Important Days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373286"/>
              </p:ext>
            </p:extLst>
          </p:nvPr>
        </p:nvGraphicFramePr>
        <p:xfrm>
          <a:off x="742440" y="1126436"/>
          <a:ext cx="9871185" cy="515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90" y="3216629"/>
            <a:ext cx="1866460" cy="974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7728" y="1575581"/>
            <a:ext cx="1014526" cy="1120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798" y="5398409"/>
            <a:ext cx="2939470" cy="12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9699" y="569844"/>
            <a:ext cx="8596668" cy="821635"/>
          </a:xfrm>
        </p:spPr>
        <p:txBody>
          <a:bodyPr>
            <a:normAutofit/>
          </a:bodyPr>
          <a:lstStyle/>
          <a:p>
            <a:pPr algn="ctr"/>
            <a:r>
              <a:rPr lang="en-GB" sz="4400" b="1" i="1" u="sng" dirty="0">
                <a:latin typeface="Corbel" panose="020B0503020204020204" pitchFamily="34" charset="0"/>
              </a:rPr>
              <a:t>Communication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04843123"/>
              </p:ext>
            </p:extLst>
          </p:nvPr>
        </p:nvGraphicFramePr>
        <p:xfrm>
          <a:off x="742440" y="1126436"/>
          <a:ext cx="9871185" cy="515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272" y="3916987"/>
            <a:ext cx="1945519" cy="191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526" y="3368703"/>
            <a:ext cx="1661032" cy="175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018007">
            <a:off x="232308" y="4526255"/>
            <a:ext cx="1661032" cy="17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5473" y="437322"/>
            <a:ext cx="8596668" cy="8216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b="1" i="1" u="sng" dirty="0">
                <a:latin typeface="Corbel" panose="020B0503020204020204" pitchFamily="34" charset="0"/>
              </a:rPr>
              <a:t>Class Dojo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81434" y="1258957"/>
            <a:ext cx="3084745" cy="1272208"/>
            <a:chOff x="0" y="572462"/>
            <a:chExt cx="3084745" cy="1850847"/>
          </a:xfrm>
        </p:grpSpPr>
        <p:sp>
          <p:nvSpPr>
            <p:cNvPr id="6" name="Rectangle 5"/>
            <p:cNvSpPr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u="sng" kern="1200" dirty="0"/>
                <a:t>Class Dojo System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5991" y="5360505"/>
            <a:ext cx="3084745" cy="1272208"/>
            <a:chOff x="0" y="572462"/>
            <a:chExt cx="3084745" cy="1850847"/>
          </a:xfrm>
        </p:grpSpPr>
        <p:sp>
          <p:nvSpPr>
            <p:cNvPr id="9" name="Rectangle 8"/>
            <p:cNvSpPr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Each child has a Dojo avatar and work to gain points.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56417" y="5360505"/>
            <a:ext cx="3084745" cy="1272208"/>
            <a:chOff x="0" y="572462"/>
            <a:chExt cx="3084745" cy="1850847"/>
          </a:xfrm>
        </p:grpSpPr>
        <p:sp>
          <p:nvSpPr>
            <p:cNvPr id="12" name="Rectangle 11"/>
            <p:cNvSpPr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Points are reset on a Monday.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6844" y="5360505"/>
            <a:ext cx="3084745" cy="1272208"/>
            <a:chOff x="0" y="572462"/>
            <a:chExt cx="3084745" cy="1850847"/>
          </a:xfrm>
        </p:grpSpPr>
        <p:sp>
          <p:nvSpPr>
            <p:cNvPr id="16" name="Rectangle 15"/>
            <p:cNvSpPr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5 points: Dojo Sticker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10 points: Famous Face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15 points: Choose Storytime story </a:t>
              </a:r>
              <a:endParaRPr lang="en-US" kern="12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062" y="2748049"/>
            <a:ext cx="3448100" cy="23955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1628528"/>
            <a:ext cx="3739406" cy="330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51" y="1628527"/>
            <a:ext cx="3967014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5473" y="437322"/>
            <a:ext cx="8596668" cy="8216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b="1" i="1" u="sng" dirty="0">
                <a:latin typeface="Corbel" panose="020B0503020204020204" pitchFamily="34" charset="0"/>
              </a:rPr>
              <a:t>Achievements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81434" y="1152940"/>
            <a:ext cx="3084745" cy="1272208"/>
            <a:chOff x="0" y="572462"/>
            <a:chExt cx="3084745" cy="1850847"/>
          </a:xfrm>
        </p:grpSpPr>
        <p:sp>
          <p:nvSpPr>
            <p:cNvPr id="6" name="Rectangle 5"/>
            <p:cNvSpPr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u="sng" kern="1200" dirty="0"/>
                <a:t>Ways we celebrate achievements: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5991" y="5360505"/>
            <a:ext cx="3084745" cy="1272208"/>
            <a:chOff x="0" y="572462"/>
            <a:chExt cx="3084745" cy="1850847"/>
          </a:xfrm>
        </p:grpSpPr>
        <p:sp>
          <p:nvSpPr>
            <p:cNvPr id="9" name="Rectangle 8"/>
            <p:cNvSpPr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Achievements Wall / Proud Cloud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56417" y="5360505"/>
            <a:ext cx="3084745" cy="1272208"/>
            <a:chOff x="0" y="572462"/>
            <a:chExt cx="3084745" cy="1850847"/>
          </a:xfrm>
        </p:grpSpPr>
        <p:sp>
          <p:nvSpPr>
            <p:cNvPr id="12" name="Rectangle 11"/>
            <p:cNvSpPr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Assembly Certificates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6844" y="5360505"/>
            <a:ext cx="3084745" cy="1272208"/>
            <a:chOff x="0" y="572462"/>
            <a:chExt cx="3084745" cy="1850847"/>
          </a:xfrm>
        </p:grpSpPr>
        <p:sp>
          <p:nvSpPr>
            <p:cNvPr id="16" name="Rectangle 15"/>
            <p:cNvSpPr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572462"/>
              <a:ext cx="3084745" cy="18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Ask me about stickers </a:t>
              </a:r>
              <a:endParaRPr lang="en-US" sz="2000" kern="1200" dirty="0"/>
            </a:p>
          </p:txBody>
        </p:sp>
      </p:grpSp>
      <p:pic>
        <p:nvPicPr>
          <p:cNvPr id="3076" name="Picture 4" descr="http://images.clipartpanda.com/achievement-clipart-star-achievement-clipart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9" y="2425148"/>
            <a:ext cx="5071180" cy="28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4900" y="569844"/>
            <a:ext cx="8596668" cy="821635"/>
          </a:xfrm>
        </p:spPr>
        <p:txBody>
          <a:bodyPr>
            <a:noAutofit/>
          </a:bodyPr>
          <a:lstStyle/>
          <a:p>
            <a:pPr algn="ctr"/>
            <a:r>
              <a:rPr lang="en-GB" sz="4800" b="1" i="1" u="sng" dirty="0">
                <a:latin typeface="Corbel" panose="020B0503020204020204" pitchFamily="34" charset="0"/>
              </a:rPr>
              <a:t>Homework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0817" y="463826"/>
            <a:ext cx="3617844" cy="13384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0817" y="518996"/>
            <a:ext cx="361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Homework is issued on a Monday and reviewed the following Monday. This allows for greater flexibility for parent and child.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67445" y="406353"/>
            <a:ext cx="3617844" cy="13384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167445" y="657496"/>
            <a:ext cx="361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Homework should take no longer than 15 minutes per day for children in Primary 1.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0817" y="5055704"/>
            <a:ext cx="3617844" cy="13384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0817" y="5124774"/>
            <a:ext cx="361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Feedback is more than marking.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The self assessment and parent comment grid will be reviewed on a Monday.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94312" y="5055703"/>
            <a:ext cx="3617844" cy="13384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977807" y="4986633"/>
            <a:ext cx="3617844" cy="13384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194312" y="5101815"/>
            <a:ext cx="361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Core Tasks: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Guided Reading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Phonics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Numeracy and Mathematics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7807" y="5055703"/>
            <a:ext cx="361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Flexible Tasks: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Grid changes monthly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Choice and Flexibility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Active and Multisensory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85" y="1802296"/>
            <a:ext cx="4285400" cy="30565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16" y="1802296"/>
            <a:ext cx="4257945" cy="3036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17" y="107150"/>
            <a:ext cx="9354072" cy="66718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6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74" y="199274"/>
            <a:ext cx="8846848" cy="631004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8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616</TotalTime>
  <Words>608</Words>
  <Application>Microsoft Office PowerPoint</Application>
  <PresentationFormat>Custom</PresentationFormat>
  <Paragraphs>99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Meet the Teacher</vt:lpstr>
      <vt:lpstr>Our Day in Primary 1</vt:lpstr>
      <vt:lpstr>Important Days</vt:lpstr>
      <vt:lpstr>Communication </vt:lpstr>
      <vt:lpstr>PowerPoint Presentation</vt:lpstr>
      <vt:lpstr>PowerPoint Presentation</vt:lpstr>
      <vt:lpstr>Homework </vt:lpstr>
      <vt:lpstr>PowerPoint Presentation</vt:lpstr>
      <vt:lpstr>PowerPoint Presentation</vt:lpstr>
      <vt:lpstr>Jolly Phonics </vt:lpstr>
      <vt:lpstr>Developing Reading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 Dunn</dc:creator>
  <cp:lastModifiedBy>Jacqueline Dunn</cp:lastModifiedBy>
  <cp:revision>23</cp:revision>
  <dcterms:created xsi:type="dcterms:W3CDTF">2016-08-23T19:18:59Z</dcterms:created>
  <dcterms:modified xsi:type="dcterms:W3CDTF">2016-08-25T15:21:29Z</dcterms:modified>
</cp:coreProperties>
</file>