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6" autoAdjust="0"/>
  </p:normalViewPr>
  <p:slideViewPr>
    <p:cSldViewPr>
      <p:cViewPr varScale="1">
        <p:scale>
          <a:sx n="66" d="100"/>
          <a:sy n="66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A1F5-B62A-4FEE-85C8-32B86F6F90CF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8200B-CF66-49E7-8153-A10B44A1C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9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200B-CF66-49E7-8153-A10B44A1C1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78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7382AE-FD95-425F-A4FA-0F37FDC8D5D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1954EF-1A15-4689-9170-43CE7D53729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Portugal</a:t>
            </a:r>
            <a:endParaRPr lang="en-GB" sz="8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3312368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Gabby</a:t>
            </a:r>
            <a:endParaRPr lang="en-GB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3861048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Today I will be Teaching you all about Portugal and the people that live there </a:t>
            </a:r>
            <a:endParaRPr lang="en-GB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19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1143000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Quiz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</a:rPr>
              <a:t>1)What Continent is Portugal in? </a:t>
            </a:r>
            <a:endParaRPr lang="en-GB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606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</a:rPr>
              <a:t>CORRECT</a:t>
            </a:r>
            <a:endParaRPr lang="en-GB" sz="9600" dirty="0">
              <a:solidFill>
                <a:srgbClr val="00B05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115616" y="2060848"/>
            <a:ext cx="5616624" cy="43204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</a:rPr>
              <a:t>SORRY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B050"/>
                </a:solidFill>
              </a:rPr>
              <a:t>The Answer is Europe</a:t>
            </a:r>
            <a:endParaRPr lang="en-GB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8800" dirty="0" smtClean="0">
                <a:solidFill>
                  <a:srgbClr val="00B050"/>
                </a:solidFill>
              </a:rPr>
              <a:t>Explain 1 meat which is in Portugal's famous </a:t>
            </a:r>
            <a:r>
              <a:rPr lang="en-GB" sz="8800" b="1" u="sng" dirty="0" smtClean="0">
                <a:solidFill>
                  <a:srgbClr val="00B050"/>
                </a:solidFill>
              </a:rPr>
              <a:t>Dish</a:t>
            </a:r>
            <a:endParaRPr lang="en-GB" sz="88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1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2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</a:rPr>
              <a:t>SORRY</a:t>
            </a:r>
            <a:endParaRPr lang="en-GB" sz="3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00B050"/>
                </a:solidFill>
              </a:rPr>
              <a:t>The answer was either Beef, pork or chicken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9600" dirty="0" smtClean="0">
                <a:solidFill>
                  <a:srgbClr val="00B050"/>
                </a:solidFill>
              </a:rPr>
              <a:t>How many people 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</a:rPr>
              <a:t>approximately live in Portugal </a:t>
            </a:r>
            <a:endParaRPr lang="en-GB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2452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4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9600" dirty="0" smtClean="0">
                <a:solidFill>
                  <a:srgbClr val="00B050"/>
                </a:solidFill>
              </a:rPr>
              <a:t>SORRY</a:t>
            </a:r>
            <a:endParaRPr lang="en-GB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B050"/>
                </a:solidFill>
              </a:rPr>
              <a:t>The answer 10 million people</a:t>
            </a:r>
            <a:endParaRPr lang="en-GB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Last Question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</a:rPr>
              <a:t>What Colours are the Portuguese flag</a:t>
            </a:r>
            <a:endParaRPr lang="en-GB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746860" cy="133164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Are We Going to Talk About?</a:t>
            </a:r>
            <a:endParaRPr lang="en-GB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183880" cy="418795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Population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Geography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Language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Flag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National food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National Clothing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Currency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Famous Landmarks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And Last but not least Quiz!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1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2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00B050"/>
                </a:solidFill>
              </a:rPr>
              <a:t>SORRY</a:t>
            </a:r>
            <a:endParaRPr lang="en-GB" sz="9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The Answer was </a:t>
            </a:r>
            <a:r>
              <a:rPr lang="en-GB" dirty="0" smtClean="0">
                <a:solidFill>
                  <a:srgbClr val="0070C0"/>
                </a:solidFill>
              </a:rPr>
              <a:t>Blue</a:t>
            </a:r>
            <a:r>
              <a:rPr lang="en-GB" dirty="0" smtClean="0">
                <a:solidFill>
                  <a:srgbClr val="00B050"/>
                </a:solidFill>
              </a:rPr>
              <a:t>, </a:t>
            </a:r>
            <a:r>
              <a:rPr lang="en-GB" dirty="0" smtClean="0">
                <a:solidFill>
                  <a:srgbClr val="FF0000"/>
                </a:solidFill>
              </a:rPr>
              <a:t>Red</a:t>
            </a:r>
            <a:r>
              <a:rPr lang="en-GB" dirty="0" smtClean="0">
                <a:solidFill>
                  <a:srgbClr val="00B050"/>
                </a:solidFill>
              </a:rPr>
              <a:t>,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GB" dirty="0" smtClean="0">
                <a:solidFill>
                  <a:srgbClr val="00B050"/>
                </a:solidFill>
              </a:rPr>
              <a:t> and green 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Thanks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1556792"/>
            <a:ext cx="7467600" cy="487375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Thank you for listening and watching my presentation of Portugal and I hope that you learnt a </a:t>
            </a:r>
            <a:r>
              <a:rPr lang="en-GB" dirty="0" smtClean="0">
                <a:solidFill>
                  <a:srgbClr val="00B050"/>
                </a:solidFill>
              </a:rPr>
              <a:t>lot</a:t>
            </a:r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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Population</a:t>
            </a:r>
            <a:endParaRPr lang="en-GB" sz="66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Portugal has approximately </a:t>
            </a:r>
            <a:r>
              <a:rPr lang="en-GB" sz="5400" b="1" u="sng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</a:t>
            </a:r>
            <a:r>
              <a:rPr lang="en-GB" sz="4400" b="1" u="sng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million</a:t>
            </a:r>
            <a:r>
              <a:rPr lang="en-GB" b="1" u="sng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</a:t>
            </a:r>
          </a:p>
          <a:p>
            <a:pPr marL="0" indent="0">
              <a:buNone/>
            </a:pPr>
            <a:r>
              <a:rPr lang="en-GB" sz="4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10,799,270 </a:t>
            </a:r>
            <a:r>
              <a:rPr lang="en-GB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which was calculated in 2013</a:t>
            </a:r>
            <a:r>
              <a:rPr lang="en-GB" b="1" u="sng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GB" b="1" u="sng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8440"/>
            <a:ext cx="844860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83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Geography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2" name="Picture 6" descr="C:\Users\Gabby\Desktop\large_detailed_political_map_of_europe_with_roa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1136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169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by\Desktop\learning-the-language-in-portuga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96" y="4381144"/>
            <a:ext cx="2761345" cy="212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abby\Desktop\portugal_map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51" y="0"/>
            <a:ext cx="4523780" cy="43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Language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Hello-</a:t>
            </a:r>
            <a:r>
              <a:rPr lang="en-GB" dirty="0" err="1" smtClean="0">
                <a:solidFill>
                  <a:srgbClr val="FF0000"/>
                </a:solidFill>
              </a:rPr>
              <a:t>Olá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Please-</a:t>
            </a:r>
            <a:r>
              <a:rPr lang="en-GB" dirty="0" err="1" smtClean="0">
                <a:solidFill>
                  <a:srgbClr val="FF0000"/>
                </a:solidFill>
              </a:rPr>
              <a:t>por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favor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Thank you-obrigado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My </a:t>
            </a:r>
            <a:r>
              <a:rPr lang="en-GB" dirty="0">
                <a:solidFill>
                  <a:srgbClr val="FF0000"/>
                </a:solidFill>
              </a:rPr>
              <a:t>name is-Meu </a:t>
            </a:r>
            <a:r>
              <a:rPr lang="en-GB" dirty="0" err="1" smtClean="0">
                <a:solidFill>
                  <a:srgbClr val="FF0000"/>
                </a:solidFill>
              </a:rPr>
              <a:t>nome</a:t>
            </a:r>
            <a:r>
              <a:rPr lang="en-GB" dirty="0" smtClean="0">
                <a:solidFill>
                  <a:srgbClr val="FF0000"/>
                </a:solidFill>
              </a:rPr>
              <a:t> é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People in Portugal speak Portuguese!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Flag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As you can see this is the flag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640960" cy="480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5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National Food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Portugal's National </a:t>
            </a:r>
            <a:r>
              <a:rPr lang="en-GB" dirty="0">
                <a:solidFill>
                  <a:srgbClr val="FF0000"/>
                </a:solidFill>
              </a:rPr>
              <a:t>Food is  "</a:t>
            </a:r>
            <a:r>
              <a:rPr lang="en-GB" dirty="0" err="1">
                <a:solidFill>
                  <a:srgbClr val="FF0000"/>
                </a:solidFill>
              </a:rPr>
              <a:t>Cozido</a:t>
            </a:r>
            <a:r>
              <a:rPr lang="en-GB" dirty="0">
                <a:solidFill>
                  <a:srgbClr val="FF0000"/>
                </a:solidFill>
              </a:rPr>
              <a:t> à Portuguesa</a:t>
            </a:r>
            <a:r>
              <a:rPr lang="en-GB" dirty="0" smtClean="0">
                <a:solidFill>
                  <a:srgbClr val="FF0000"/>
                </a:solidFill>
              </a:rPr>
              <a:t>",. </a:t>
            </a:r>
            <a:r>
              <a:rPr lang="en-GB" dirty="0" smtClean="0">
                <a:solidFill>
                  <a:srgbClr val="FF0000"/>
                </a:solidFill>
              </a:rPr>
              <a:t>It </a:t>
            </a:r>
            <a:r>
              <a:rPr lang="en-GB" dirty="0">
                <a:solidFill>
                  <a:srgbClr val="FF0000"/>
                </a:solidFill>
              </a:rPr>
              <a:t>is a stew made of beef, pork or chicken, served with carrots, cabbage and potatoes or rice.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40977"/>
            <a:ext cx="6912768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31748"/>
            <a:ext cx="2555776" cy="206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National clothing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Portugal's national Piece of clothing are normally very bright and vivid colours like red </a:t>
            </a:r>
            <a:r>
              <a:rPr lang="en-GB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GB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reen white and a bit of black </a:t>
            </a:r>
          </a:p>
          <a:p>
            <a:r>
              <a:rPr lang="en-GB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men Normally where a black waist coat, a white shirt, black trousers and a red belt and bowtie</a:t>
            </a:r>
          </a:p>
          <a:p>
            <a:r>
              <a:rPr lang="en-GB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women where a very full long Dress with white tights or socks and also a white shirt under the dress also last but not least they where a small little hat</a:t>
            </a:r>
          </a:p>
          <a:p>
            <a:r>
              <a:rPr lang="en-GB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dresses that the women where are mostly striped and a little </a:t>
            </a:r>
            <a:r>
              <a:rPr lang="en-GB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florel</a:t>
            </a:r>
            <a:r>
              <a:rPr lang="en-GB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283968" y="890665"/>
            <a:ext cx="19442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6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Currency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Portuguese currency is called Euro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Its called a euro because Portugal is a European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1" y="2825300"/>
            <a:ext cx="3501008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752528" cy="289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0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908</TotalTime>
  <Words>305</Words>
  <Application>Microsoft Office PowerPoint</Application>
  <PresentationFormat>On-screen Show (4:3)</PresentationFormat>
  <Paragraphs>57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Portugal</vt:lpstr>
      <vt:lpstr>What Are We Going to Talk About?</vt:lpstr>
      <vt:lpstr>Population</vt:lpstr>
      <vt:lpstr>Geography</vt:lpstr>
      <vt:lpstr>Language</vt:lpstr>
      <vt:lpstr>Flag</vt:lpstr>
      <vt:lpstr>National Food</vt:lpstr>
      <vt:lpstr>National clothing</vt:lpstr>
      <vt:lpstr>Currency</vt:lpstr>
      <vt:lpstr>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 Question</vt:lpstr>
      <vt:lpstr>PowerPoint Presentation</vt:lpstr>
      <vt:lpstr>SORRY</vt:lpstr>
      <vt:lpstr>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</dc:title>
  <dc:creator>Gabby</dc:creator>
  <cp:lastModifiedBy>Gabby</cp:lastModifiedBy>
  <cp:revision>21</cp:revision>
  <dcterms:created xsi:type="dcterms:W3CDTF">2015-01-30T21:01:43Z</dcterms:created>
  <dcterms:modified xsi:type="dcterms:W3CDTF">2015-02-15T21:34:39Z</dcterms:modified>
</cp:coreProperties>
</file>