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74" r:id="rId4"/>
    <p:sldId id="259" r:id="rId5"/>
    <p:sldId id="260" r:id="rId6"/>
    <p:sldId id="261" r:id="rId7"/>
    <p:sldId id="262" r:id="rId8"/>
    <p:sldId id="272" r:id="rId9"/>
    <p:sldId id="258" r:id="rId10"/>
    <p:sldId id="273" r:id="rId11"/>
    <p:sldId id="264" r:id="rId12"/>
    <p:sldId id="265" r:id="rId13"/>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7" autoAdjust="0"/>
  </p:normalViewPr>
  <p:slideViewPr>
    <p:cSldViewPr>
      <p:cViewPr varScale="1">
        <p:scale>
          <a:sx n="66" d="100"/>
          <a:sy n="66" d="100"/>
        </p:scale>
        <p:origin x="-72"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06/relationships/legacyDocTextInfo" Target="legacyDocTextInfo.bin"/><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drawings/_rels/vmlDrawing2.vml.rels><?xml version="1.0" encoding="UTF-8" standalone="yes"?>
<Relationships xmlns="http://schemas.openxmlformats.org/package/2006/relationships"><Relationship Id="rId3" Type="http://schemas.microsoft.com/office/2006/relationships/legacyDiagramText" Target="legacyDiagramText9.bin"/><Relationship Id="rId2" Type="http://schemas.microsoft.com/office/2006/relationships/legacyDiagramText" Target="legacyDiagramText8.bin"/><Relationship Id="rId1" Type="http://schemas.microsoft.com/office/2006/relationships/legacyDiagramText" Target="legacyDiagramText7.bin"/><Relationship Id="rId4" Type="http://schemas.microsoft.com/office/2006/relationships/legacyDiagramText" Target="legacyDiagramText10.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u="sng"/>
            </a:lvl1pPr>
          </a:lstStyle>
          <a:p>
            <a:endParaRPr lang="en-US"/>
          </a:p>
        </p:txBody>
      </p:sp>
      <p:sp>
        <p:nvSpPr>
          <p:cNvPr id="38915" name="Rectangle 3"/>
          <p:cNvSpPr>
            <a:spLocks noGrp="1" noChangeArrowheads="1"/>
          </p:cNvSpPr>
          <p:nvPr>
            <p:ph type="dt" sz="quarter" idx="1"/>
          </p:nvPr>
        </p:nvSpPr>
        <p:spPr bwMode="auto">
          <a:xfrm>
            <a:off x="4022725" y="0"/>
            <a:ext cx="3078163" cy="469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sng"/>
            </a:lvl1pPr>
          </a:lstStyle>
          <a:p>
            <a:fld id="{20DE3D36-AE96-43C6-B8B3-7949EE2AC0EE}" type="datetimeFigureOut">
              <a:rPr lang="en-US"/>
              <a:pPr/>
              <a:t>2/15/2015</a:t>
            </a:fld>
            <a:endParaRPr lang="en-US"/>
          </a:p>
        </p:txBody>
      </p:sp>
      <p:sp>
        <p:nvSpPr>
          <p:cNvPr id="38916" name="Rectangle 4"/>
          <p:cNvSpPr>
            <a:spLocks noGrp="1" noChangeArrowheads="1"/>
          </p:cNvSpPr>
          <p:nvPr>
            <p:ph type="ftr" sz="quarter" idx="2"/>
          </p:nvPr>
        </p:nvSpPr>
        <p:spPr bwMode="auto">
          <a:xfrm>
            <a:off x="0" y="8916988"/>
            <a:ext cx="3078163"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sng"/>
            </a:lvl1pPr>
          </a:lstStyle>
          <a:p>
            <a:endParaRPr lang="en-US"/>
          </a:p>
        </p:txBody>
      </p:sp>
      <p:sp>
        <p:nvSpPr>
          <p:cNvPr id="38917" name="Rectangle 5"/>
          <p:cNvSpPr>
            <a:spLocks noGrp="1" noChangeArrowheads="1"/>
          </p:cNvSpPr>
          <p:nvPr>
            <p:ph type="sldNum" sz="quarter" idx="3"/>
          </p:nvPr>
        </p:nvSpPr>
        <p:spPr bwMode="auto">
          <a:xfrm>
            <a:off x="4022725" y="8916988"/>
            <a:ext cx="3078163" cy="469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sng"/>
            </a:lvl1pPr>
          </a:lstStyle>
          <a:p>
            <a:fld id="{8F425B44-CF51-49E0-B378-15647C73B07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48FC036-B21D-42E7-95F8-7DDDB0831CFE}" type="datetimeFigureOut">
              <a:rPr lang="en-GB"/>
              <a:pPr>
                <a:defRPr/>
              </a:pPr>
              <a:t>15/02/2015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AF4CE89-7862-4642-B63F-8BFF0CCDCC9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1CEDB3A-5379-4296-8F93-A41F994B742E}" type="datetimeFigureOut">
              <a:rPr lang="en-GB"/>
              <a:pPr>
                <a:defRPr/>
              </a:pPr>
              <a:t>15/02/2015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A0C8A6D-4C2B-40E2-8E78-008891D2443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D996C1F-F0FA-4848-8507-7DA558AB4811}" type="datetimeFigureOut">
              <a:rPr lang="en-GB"/>
              <a:pPr>
                <a:defRPr/>
              </a:pPr>
              <a:t>15/02/2015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7609A95-A38E-413D-8590-6AF5A5DE899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356350"/>
            <a:ext cx="2133600" cy="365125"/>
          </a:xfrm>
        </p:spPr>
        <p:txBody>
          <a:bodyPr/>
          <a:lstStyle>
            <a:lvl1pPr>
              <a:defRPr/>
            </a:lvl1pPr>
          </a:lstStyle>
          <a:p>
            <a:pPr>
              <a:defRPr/>
            </a:pPr>
            <a:fld id="{8E19AB9A-3B00-49AE-96AB-D6B4FD4E817D}" type="datetimeFigureOut">
              <a:rPr lang="en-GB"/>
              <a:pPr>
                <a:defRPr/>
              </a:pPr>
              <a:t>15/02/2015</a:t>
            </a:fld>
            <a:endParaRPr lang="en-GB"/>
          </a:p>
        </p:txBody>
      </p:sp>
      <p:sp>
        <p:nvSpPr>
          <p:cNvPr id="5" name="Footer Placeholder 4"/>
          <p:cNvSpPr>
            <a:spLocks noGrp="1"/>
          </p:cNvSpPr>
          <p:nvPr>
            <p:ph type="ftr" sz="quarter" idx="11"/>
          </p:nvPr>
        </p:nvSpPr>
        <p:spPr>
          <a:xfrm>
            <a:off x="3124200" y="6356350"/>
            <a:ext cx="2895600" cy="365125"/>
          </a:xfrm>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p:spPr>
        <p:txBody>
          <a:bodyPr/>
          <a:lstStyle>
            <a:lvl1pPr>
              <a:defRPr/>
            </a:lvl1pPr>
          </a:lstStyle>
          <a:p>
            <a:pPr>
              <a:defRPr/>
            </a:pPr>
            <a:fld id="{BE2DB5BA-317A-4177-AE9B-930A9E1A7DA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3481025-E98E-4A3E-987F-EDDF962442D2}" type="datetimeFigureOut">
              <a:rPr lang="en-GB"/>
              <a:pPr>
                <a:defRPr/>
              </a:pPr>
              <a:t>15/02/2015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342DB4B-0EC8-48FD-ACF5-72DA0D92002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A4B0E6C-26A6-41AB-A63E-88BF389D06B8}" type="datetimeFigureOut">
              <a:rPr lang="en-GB"/>
              <a:pPr>
                <a:defRPr/>
              </a:pPr>
              <a:t>15/02/2015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B854DAD-BF49-4E22-81B9-10425C620F4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01E7C5A4-9060-4271-AAEF-DE363A5D5A08}" type="datetimeFigureOut">
              <a:rPr lang="en-GB"/>
              <a:pPr>
                <a:defRPr/>
              </a:pPr>
              <a:t>15/02/2015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C37542D-0740-4F2E-9216-40C07B1EC02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F2EEFC3-5F7B-49FD-9563-B2E74214634D}" type="datetimeFigureOut">
              <a:rPr lang="en-GB"/>
              <a:pPr>
                <a:defRPr/>
              </a:pPr>
              <a:t>15/02/2015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D00F19AD-3AD5-42BE-A9AC-A609DA53E4D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F5ABB3E-76B4-432C-8046-4046D568D220}" type="datetimeFigureOut">
              <a:rPr lang="en-GB"/>
              <a:pPr>
                <a:defRPr/>
              </a:pPr>
              <a:t>15/02/2015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43039E8-953E-43F7-8AC7-9EDE5423857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3508F3D-D452-4D86-A30B-D4ABD00FC671}" type="datetimeFigureOut">
              <a:rPr lang="en-GB"/>
              <a:pPr>
                <a:defRPr/>
              </a:pPr>
              <a:t>15/02/2015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D1C0A66-A29E-40EB-81FF-B89507F61AA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BC56C2-EACC-4B15-A175-411482FC4612}" type="datetimeFigureOut">
              <a:rPr lang="en-GB"/>
              <a:pPr>
                <a:defRPr/>
              </a:pPr>
              <a:t>15/02/2015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3ECF687-3AEC-47CF-88A9-4A5521F9499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D34DF6-6D3D-45CE-AAC1-38DE49A40BF4}" type="datetimeFigureOut">
              <a:rPr lang="en-GB"/>
              <a:pPr>
                <a:defRPr/>
              </a:pPr>
              <a:t>15/02/2015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75D088D-3C38-4978-BAAF-39E427CDE67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u="none">
                <a:solidFill>
                  <a:schemeClr val="tx1">
                    <a:tint val="75000"/>
                  </a:schemeClr>
                </a:solidFill>
                <a:latin typeface="+mn-lt"/>
              </a:defRPr>
            </a:lvl1pPr>
          </a:lstStyle>
          <a:p>
            <a:pPr>
              <a:defRPr/>
            </a:pPr>
            <a:fld id="{35A4686D-2377-49EF-81C5-4A03797A04AC}" type="datetimeFigureOut">
              <a:rPr lang="en-GB"/>
              <a:pPr>
                <a:defRPr/>
              </a:pPr>
              <a:t>15/02/2015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u="none">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u="none">
                <a:solidFill>
                  <a:schemeClr val="tx1">
                    <a:tint val="75000"/>
                  </a:schemeClr>
                </a:solidFill>
                <a:latin typeface="+mn-lt"/>
              </a:defRPr>
            </a:lvl1pPr>
          </a:lstStyle>
          <a:p>
            <a:pPr>
              <a:defRPr/>
            </a:pPr>
            <a:fld id="{F8C17F31-E17C-4E49-819C-A4F5218B11CE}"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uk/url?sa=i&amp;rct=j&amp;q=&amp;esrc=s&amp;source=images&amp;cd=&amp;cad=rja&amp;uact=8&amp;ved=0CAcQjRw&amp;url=http://www.ebay.com/itm/1x-STICKER-Hungary-SILHOUETTE-BUMPER-DECAL-MAP-FLAG-/270707863157&amp;ei=46rLVLG-MIG9Us6DgYAL&amp;bvm=bv.84607526,d.ZGU&amp;psig=AFQjCNH4P28fHFOEkFrrxKwx1t2kikJzAA&amp;ust=1422720064569599"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google.co.uk/url?sa=i&amp;rct=j&amp;q=&amp;esrc=s&amp;source=images&amp;cd=&amp;cad=rja&amp;uact=8&amp;ved=0CAcQjRw&amp;url=http://www.pestiside.hu/20080825/hungarian-mens-water-polo-team-lives-up-to-expectations/&amp;ei=L6zLVMKtH4W2UaXrgrAF&amp;bvm=bv.84607526,d.ZGU&amp;psig=AFQjCNEe76fz8K8rcqMHp_TAMJweail-9A&amp;ust=1422720407830501"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uk/url?url=http://jimmyesl.com/teach-english-abroad/the-5-best-places-to-teach-english-in-europe/attachment/budapest-hungary-european-union/&amp;rct=j&amp;frm=1&amp;q=&amp;esrc=s&amp;sa=U&amp;ei=r3HgVOyNM8PW7Qbym4HYCA&amp;ved=0CBYQ9QEwAA&amp;usg=AFQjCNGBiPa3WbGYmjHs8O_RC5dgcsNLJA" TargetMode="Externa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www.google.co.uk/url?url=http://visit-hungary.com/what-new/new-flights-to-debrecen&amp;rct=j&amp;frm=1&amp;q=&amp;esrc=s&amp;sa=U&amp;ei=33HgVImQJcGv7Ab7_oDACQ&amp;ved=0CBoQ9QEwAg&amp;usg=AFQjCNE2GJoRew1RgVHP0dJoMyvKBvlXLw"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uk/url?url=http://www.quazoo.com/q/Coins_of_the_Hungarian_forint&amp;rct=j&amp;frm=1&amp;q=&amp;esrc=s&amp;sa=U&amp;ei=oJzMVLTzCs6M7AbDu4HIDg&amp;ved=0CB4Q9QEwBA&amp;usg=AFQjCNGMLn_ZguwATYU6gFT5VDn16oqV6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uk/url?url=http://www.math.psu.edu/tseng/atlanta96.html&amp;rct=j&amp;frm=1&amp;q=&amp;esrc=s&amp;sa=U&amp;ei=RR_WVJzqIoPLaO3zgOAL&amp;ved=0CBgQ9QEwAQ&amp;usg=AFQjCNH1r42rDuw7mMvilaZB9BMCo-9vzA"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www.betpal.com/wp-content/uploads/2012/07/Pleasant-surprises-at-the-2012-London-Olympics.jp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5800" y="692150"/>
            <a:ext cx="7772400" cy="1441450"/>
          </a:xfrm>
        </p:spPr>
        <p:txBody>
          <a:bodyPr/>
          <a:lstStyle/>
          <a:p>
            <a:pPr eaLnBrk="1" hangingPunct="1"/>
            <a:r>
              <a:rPr lang="en-GB" sz="9600" u="sng" smtClean="0">
                <a:solidFill>
                  <a:srgbClr val="DBEEF4"/>
                </a:solidFill>
              </a:rPr>
              <a:t>Hungary</a:t>
            </a:r>
          </a:p>
        </p:txBody>
      </p:sp>
      <p:sp>
        <p:nvSpPr>
          <p:cNvPr id="13314" name="AutoShape 2" descr="data:image/png;base64,iVBORw0KGgoAAAANSUhEUgAAARwAAACyCAMAAACnS4D4AAABC1BMVEX///8AjUbSIywAAAD55OVQqHYAikHRChrWJC0AkUjYJC3aJC76+voAkkjQIyz39/fx8fHq6urf39+4uLjt7e2ZmZliYmLFxcWlpaXZ2dm/v7/Ozs5DQ0OGhoYzMzN+fn6urq6Ojo4AdTrAICgAgUBzc3OqHCQ8PDwASyVqampMTEwiIiK4HyeYGSApKSl4FBmFFhwAfj9WVlYAXi8YGBgATycAFQAAZzMANxsYAAClGyMAWy1HBgt5FBkAQSAfAAAAHw0pAABYDRFlERUAKhUADAQlISQNAQpRe2MAORMZFhgnd0oALRUAIQJLDBAAGgQ5AAAmAAA1BQgADw4aJCRdDxNgU1Pq0tMuNzb63vMdAAANPklEQVR4nOVdB3vaSha1OVvUEEVGdCEQxfRibGyMiWPsl33ZrOOS7L7//0v2jsCOC46jAio5X9ykCDSHO7fPaGcnxIg12pLX9+AlEtl8U/02en1CUvTSGEDxd6VHUmo0/JObG4xSPeXpiZ2dEZ3BtTFDy7Pb8w6xnF66p+HXpxFR7DImpJ343vJc+b6Ux4UsGzIn9pHc+d2Eh4kMPkxFkeMikYggyx18KwGtUTxPMvOdTg6ECJ3i6tBKKHp9u1tFEuh3OiIjZgXB+IhFf4ZxDzcd0Zh2xeVxccBoTHh9w1vF6HYpM08gEGgWYco4+3FSkI0uTa3fCEncipF1kBdd7uUxYYq01ze8RcSB1xysmFh3/ERb/zpKbLv3vRUUMVgvOOtBWjn1+kViegHjUWb7d79ZZHH9hty8AfEC2Vevkielfhc6NygLGNbI4Qw8kZBsttyuFfV7GOQgKW+/TyCRQ12wxE0kQna+aV4biytt5iEx+z4VuA7UZLgsWQmyRW5Idj7QxEpILNrCoNuJyN2OTNIn3NDfr2dcgNGCtUnFuOksgFqhCSymZ6aHtHKEbjrfEfd6QC4if39ndVYRF+KUxRToitzTi2WZPOgwqZ2GVXX8QE9Erp+tOT7DntdDcg0J9K34OM+JWCNy5ASFRiXHNNTtCM7bkFGQSO2kA57YkGLMVHWsa5yfQuiigW+9oLuDRZTSuLA9qd6CDFzM8BFlr8dnG3k9q9EAcGdLG/8UnEE2TDaAIMRZxVHmtXUtsJQw1zmTXedm5fNwxgw1D0ZrCRJLjb+a/xJuuixL4bK+eUZRBG9kNvyCeKqNC+PuPjVG/slhslHfxQ3IzDOIs3t/p1Nr+Hgmi2fMmX2iIPfaGGyaGhKdqb8tVn4MWWDZ8v7U+IB80/RdlVEP167bqDUQ+9/Y+yWUnK740Gsuo2NKCCdwnCk9vWyyQT9utkANfSYDlmwum2+sek3FaxA5D3fK3eJ6sUAL6Mt19+33OnBmcRCLzqB74r9ERhwXjyxwRkcU6nSvHTGyFWrYe3YGi5O+wAmshuo35Rx/VlRgv97dTjdovV9DEJaJNLnunzKpFNf34ulCAdMXQiJu3IC/AXEGLwlJktzGl6Fwro0VrCdANwRyejxkpkSOjOnN6DkKDS4uprf9zsDlbIR9cAZKXvASS6mNe0bLHW4v+hfst74hku0mRegXbiLinQ1zpSi607pzGSef7gbd6444lUVSgHL3YhPRpDMIfVhNvGc1+pgdhq6x8YksC6aUrChZl7z0Hn00LI1LAbqskaylOfCQ9nDmSzJegJOxptPwbaRwIZNqGDC/1TY3xQb6QSBHXFiaVhIFhWaPmSBO0bTZvFHGxcLrcb8PQZQXFrOmo8eCEfOu7dUJM7jbRnztDEaf1HHDUlyewSfj4XJxYNO7lu5n/ieHu4NqNbLSPjySExHO7FVRE7j2v8bhPlgvgrLu1cfrZXsZD2WVsPEzuOnZsxztu4hlUqNn4yJtbmdilf1PDvP/rGnUHnDy3ATLd2uKBO8ija4/dY7AGcvhsTmhW9M4RcxeOLKc2J1ZL4MlWA+1D2VHOJuZzik57n3krI6q/Lq5gRMx3rHsK5fvb3woO8LJfRM3Blcf3FkMGxjS7ddtMcIALauaJ5tpou8v0WFBHuuoTJPqIHXTtp4fTRTWlI6EBe4sdYfHNXNBh6/IISXTFcy20nixWEy9PxUSicSLdpW9+8W62WAIsJIVKqEbqdeNNS/kFThDvoaVtSPqN/rPLy194ft6VVH//p7HY/LMvCqpAGKYe7miw1OIbDVfplar/WJ7l46bwYCCi9IzCau9kd/lxDMUMvTSCfalZvRCS9WTj3KXyKbQ05vfoGXKwMA3OeIVOANjSw5fCgORMwazpa4tr65V8NYbUAQL/PUXUOjBXFZI3+5LhWYqn0+16PfZB/rqk1t04XZTlnNw1ppJMzQ88kQ4QZwV6M/mMueTzLSwVukwCHKnTxig3zem04god+qzh3JCv24IRp3liGXZfyacQkQLznARuO0uU7pcF+lEnqZXWjcXDZ78pNOBYyvBBJb9XDYCcSKBG3TNxPnTpWE+g9i3UJ1KEwX1xw8YyxoB8bKY0sAt1wYE35KyAmecjH+dnCxO7upMM5iff7077XZkQ5bXL/EKPsiLteLhJ1nT2UIUDdmcDf4yu26Ds1zWzGYoyCR9Wv9n6NGp26gzKUAN//1b2PE/miR2KpQxcnb81p/iOlQUdXtXKrB5YVCQbtgfYdlGWiNISMDBOqvYyHpCLEBguRMHi8qT1mrFAUMJZQfNtEohwKtI3oXk6JPPBWMNiV1Izj75sc8XSTiEsy6jsQ9buF1Ead3uFr8IvW2tIBo4xG3VaxPsX+p1Cjls0Kw3i8Yo3BhjBC30u/GMrWtkycxvab5fzucQykiz4+L21FomjNsRPUMZGgrWL8v6cZ2R62hrO3YEQP0dyNFtWpuEo3AsIGjbzTfkQx01mEjZ3xgv9PMqPm7bvlYL/bzS7JIjpTEKee44b3duxNe0noQNDduzqhT2tDoFSHbD8eQ43Fl1wt7Yhm9sogktTPvCrUXJ7rTSw50cZSjZ9lWSaa3p6q34DikHGcA82mgEfNuzn6Jl3wMkWz62lekIDNqOUlW6kzKp35ErO9KpJf/t/uEemkDbiTVWQ7XH63OknJriDMahza077RuJpcYIzz6mzyA5sOJLTdMCRrVaKJMWI9h24ZLI5vX4Xi2scsOKTratcHHZjK/a7CEMALINu3tMxIBiQVXbrNwZUtHZsR0ZNVfyIu2ENtcVtxdxxkYq1PC6Nyso9ix52fGGQf5HooiRnU1/EhiFXmykHpp2kg358OfUmcKxpY3TKCR30kHfuv5dlGz5b+QSmw9gCavzt0LLlvuWAcZ6Lq2jF+IcV7Jms7U2ljTDquzY0704N4oUUHK2+bO9WRkEZFFwaI4V9Ny5Ff9BclzG7YXXEUw4LsY1wpsfVeHUUSmFti8n57yKm7afKPM5si4Um8L7bObk2LGtoRjLfhnZ32jb7Tr5gSL5yuFTyvlaseFGgTsRxopeyfn21iZq+BQ+i6W7k+RM4ujffw8d/uWSFW5hEv1HiBA9+BP7UF2aDQXM+d3QgK8ADfeeDEwa+SA87ESPP5GxcvFhQ01Uol4Pyi1Er5y7N88gAZOwyE507rZnkvnjKCzkVN2Ph1RUwsEO/9V9l1YPDTkbSDOkyJyHgR0y5Bvoiq0Bp7vBp4efbKSQmwMuj70em3NUN9MeISlEj9djcwx+eLmZYpNUDoG7ww83tQTo81Ww9Q5f5aPnm2rG13FZiQaYnuoVNrh2rAUcH1aDSg+/j1rT2kOYrEAq9YCjwAbpG3/QZFoH5l6P0h6q2yhuj4IaTGzjEaUx7AeRnOiGXJwX6AUxcVqtbGe7Eu1rMDKDPPM7lhFz9JjtyraNDtAaAmDO+WF1Mj+aRycTRg+RU65t5Tn1eQQhq0yi8qmFc2AywXD3aGvb8abpHX0uPPwp2GN0MstVUV/Pt7m8WYPPpxb/ICrJWDKb7221IZ9tqlPxmoCfIbr/x9P73W69P54vAAe+0zwP2Vz+8MrbtfA0n/f5LdFDg+ar1R9/R6MmDa9m9nyyPBb9gqa3S1tiRRwdb0fzHE6iE+DLig1+ePznfE4/KI4xj/BEFTk1/Dmb7aZz44PN4hV1K20G0TkzOW36mhAF0V3iqaDhsEpWIXpAhoGvHOBoPuF3j7R8AwfkDR/7YmeSrUShX9BIl1I7UqaHyZDfJ2pi5iYUvTGugCETKvZEx6sr1j6h4pIEyBeNnrXNJ5b5y8ehMiN5DtX0WVi3bKyhlXF1iFFZSkr5VsNcIpQCUluIv38BdCebTn5F9394cDGl8Pkh0RlPmKXddOFlv03aL/voS2VcbtZiVefvranUffswihzTkhvkhuQmuPtbJlNjzKvvD9IWyEQPEegFcVmcuyo6/GPTAn8wrDjbF8l7aO46O0fnSxXPV78w9ybYa5TjcDOpTI5/D1UWL5ySrR6VA6tvVii7mPziT5FLk19XmRxgFGyhWSGLK7d0MkUKzL0zEZIFpg1gHt0d8s77vyZzJHfySjGn52ph2RKVZtbBJY5PT6tV250YjFmmgnWvB+M2FHMefGLfLq3lTx/TU8ODCv8FubwSvlU68VyhkJFiSq2MIyvsVCeVZXVpstQzG2uC8Ad0wAI558BxhR+e/wdIZkojbSu1JQ+Rw+mvskPyojJ1RfFTKqwbQzyH9PnXw4lLCrjjKnyQ1NwWShju/pJRp4jbTL0o6u8hNgwJ4Op0+H73IF+F3T0MAwx91CZFUhm+R888zM9M/QmyPbLLxzwf5flq1bTV/HP/echHj7bRauVLJJLlNiqX+PqV1Qf4yv5h5XBVqKiazdIUdIf+aRs/AQWQn7WCpmq4nBybLt7xLh+NHsyjfPUQaOWCncZyiHLbzMbEVZpjmWQrn8HRfE4Ss18FCtlQJCTcgLK01WlWtWyomKMW9CTWBhCTdvKJWCPAjwP4PzPOdn1HBOzZAAAAAElFTkSuQmCC"/>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n-GB">
              <a:latin typeface="Calibri" pitchFamily="34" charset="0"/>
            </a:endParaRPr>
          </a:p>
        </p:txBody>
      </p:sp>
      <p:sp>
        <p:nvSpPr>
          <p:cNvPr id="13315" name="AutoShape 4" descr="data:image/png;base64,iVBORw0KGgoAAAANSUhEUgAAARwAAACyCAMAAACnS4D4AAABC1BMVEX///8AjUbSIywAAADSHCb+9/jSISojlFQAj0cAkUjXJC3YJC35+fkAk0nw8PD19fXZ2dno6OjCICl5eXmqqqq0tLSfn5/ExMTQ0NC6urqEhITMIivc3Nzq6uqVlZWPj4+tHSQARyMAhUIAez0yMjJQUFAAbjdzc3MpKSm2HibKyspGRkY7OztlZWWFFhxdXV2iGyIAVyt4FBkAcTgAPh8AYTCXGSA5AAAbAAAkAAAANRoeHh5bDxMpAABLS0sAIRBqEhZ/FRsAIxESEhINAAkuVT4jik8ADwQAGgAAFwoAKxQafUUdGRwAWy0AHgAATyc1AAMVISFJCQ0FEhFeDxMGGhlGDA8lLi04AAVq34K1AAANjElEQVR4nOVdCVvaXBoFzky+bIQlECAgO7ILIuKCWizO2DrtqOi03///JXNvotYFK1kgye3p0+exUDD35L3vft+EQgwj1pvKXl+Dl9iKd5qD28bbN+RcSp8D0P9UeuR0kyz/8OAAg2Ir/fyNUGhA3sEiucCZZ5fnHWK5tHpHll8ecpI0oUzIIUUx39OhdnCSzyfzojRCwdsL9QBUZHA0lCRRjEQiYj7fxq0KdAdKtgHckzd3pAhH3imjrkL3+nI3igQwarclSswDxOQpZrMF5i0clKX8cCKZr0s7lMaE1xe8UQyODMF4Bk4SJYnsIgwpZ+ITb2IkOfyztlYBR1JkGfKzCff6NXGIjNcXvEEoRD7EZdyQbbTs9cP68u9JxzZ73RuBTtXt6iBaufj2S+RUD3cNbfNXv17EsXizd34L6QTxN9/SIUr9Bkv8x0AjC+StkcMl8UxCsll92tRTd0gSByn9/u8JJDIov6Nw3kX+Bn3jszElPaUeErXvQ5FroxFny5KpyFvkJsJxh2RjJWQabWEybEfy5C9hWPpB/p31ekFuogGrghPh2jOg3+sDs/K5YdAevuJH+x6K1wtyEZ27vy2TQ1zE4b0hNZL44sN54kGzpHZ6SFpTxyZESeTKO28/KS6w5fWSXEMC51Z8nJdELBE54gQxo5JjLeu26vfIoycrcigX8KyYHKO5ira73NDQq47bKbpeL88ZdDRzOLG9qd5DHjhZ4CbAWZ+M1mnhb+DGljb+PZLUhiWBIMRZ6lkx9ebFLrHDJ2J7J+/ypqLgzGzi4sGL9jHkBqHhTVZcxsFwIprLWBc4vJPZ8AuU4h1O8jd3RaDz7GVio2ZLMzVuQlr43Kg3cbOTl86pM/tMQSbm1hI49kDMlq8tVuYOEcKClByVk0fIDIzEeOqstQYbtQTS6Jb+vngqp6V96DWXkDQ2D0d8WUN6EI/TFMMP903UEog7yFGHgWLgNRVvUfrl/oqnWIxG6OLwXCxbTG7ZJWdo8DJL7gwP/ZfIUHD/S+vmk5JUJtealCLrVsVP7CQns6Nz4vTQGqrfNpaCyTMeqLTcnLocSf0enPh4J8pQvWbjEbEtrbCVq/feBJXS2g34O5AWd14Skk2E5C2zcJSam9oXh94wsQRekhMv9IkjY3gzWrqHi/tZ+WYnubPRPfRbtL2JQ2N6o0VZuVjgdHY+oz+OkkQJiiK3LBnlDaSbJZWuj5BKaU7rziUcHR7sDE/aUjlvqJThzGsq3oJ2JFhMvHeoQ+YwdI3hiFa0iVl4tNDiJrxfqyAOobUwNIXDCQnsf/6cOvCQFAc54A2Cy1uTAp24aCIn7cxm6NnmpnmLkW80y/vgpHtYasFomZVGkTquA5u9UipO/M8NJ0nJk2WNGe9DPkPy4dPUu7ZXJ0zj1PebikuenOBuYGmBKTyRQzvt7HnX8t3C9+RExAM0rd77n6e/Cvh2q6iJzWRmnEE8sh51vsjG5e21/eTQ9m7RK4KbjKwlLJRiqfuiRi3NbDk8RXuF7k3g8bqkmdHxbQHE+zt4mcbN/wDqlkuoHSJ+vrRWEpc0l0ccnGbG2q4q4kfklbKQhhbNHYXSxWYzNCtCmh1hxonET+Fm1htzSxi91qSidIhY5+OPvkTq9m8fqmTx8FbFaTsyHB3aOEqSraP9WluIE9StmvSMPsDMX6Ij5mkxOBXK3hk5pTPrHlyh/iKFaUKaXSxown5lKGZKy0/kcISYScSoO8jFYjH9cV0vHo+/0rWx29mS3cDlJaCxulpuYii125b7HdeJNrUsWD2ffkb/82ut1F3uvXHJ2UebtEAjuARhMFanistfppzcXGjpUqm0YrCYwmJCgqefgxeekIrl307CdLS0rCwXOiE53itpP+vdYmcr9CBOhVwT8+LZHe5KKjDxldBQJNGyFEMXqS+Sn8zMLKr6IELpd8gh2DkF7v5H3B5Dox3cH9KKYauhZjKlOj1MSN6enR/Qapn/7NTIgs5UtkrAKfViRWlBszZnZpjQKfXej4pEKT86Pz+fYHSeLLdpwN++fygnHJ2381Ke/DXgrx0VMbzh1uppG51QMxSNRYhD5OIZIg+pEj1NevPjdOd9KyMakETuodRtcDEZ5k132HekPEIaYfUdlcER2k8CYtx7qssPzst0uVYtsH+KCe+Aa6O1OjkJ4oQM6TkvoxGsXS6XjRSO6M94yDHEHUunP5U+1aAiV06KHMfRWhLDIGrVguAYwpNL4ZTYl+E/WIdYHqJpjRyCTmtanDdC/2QcCdvHiTSfNw+6gDNolnMKJnJMnbRZgvTbCGllFDF181J8h4IDbmgA/baNnB0kppg6OFRe8GNDpWsgt97BESKtF4hzEjYhO7rzGUxZnv8gWy8NPEfL54ckHMJRl5Hi/+M1jlBy0PKnwUZLXJAQs0OOkg3F4rLK/qyiuvUukZiRwpmiz7bcEI08L1n/jMHNwPoHgwVt/vKs24po9YtWinTBhIpGy4a9yTBupAzINgcrqsxNIloCzWYWR5kyNTBlKRTbAhB35lcHAUX7LhzTsTjFlpVqzCu0mN9XdbtZvK0U+oyTk7F7PpE6yKzn1Vu2z22odhzHQEGxbXGy/p5X4AZidbuS00TLb6epXUfTrrFKB2PAjgPIDRsVYBNKot6PBXyw1++hW2p+fYkMrPb9Bwxd+2cMQ/K0Xme6Djx3NIRBQ4/dmozWcHTnib1id1d10es6WV2TYY1TcjqnnhhzZvsHnD5ZJaFPbaWeAwClb1/fmJnDOuZ6SmNx4H+oZz+N10EupxeyJUctPb7G3L7zr5rd+PSoAqNujtKzmzpW0Ms1da07baDE5KYimNoMquTeU7WC2ag8Zs9Ybc27UFmVlycU7ZGjMp+oIMa4AdVO40jWdoYjOIihZev+p9jvxbHdIKmhX4hrWodZRWxCt1XmBLqmi8Nm0PCIXssOOZk5etlCojNlN+Aki6zbjR3MHIXStTbAK0gYoOXwzjd9N+PWLcQdd2QVHTQf+B2O3bgWu45gwXEs3WC29STWs3B2fDl0ZsnJObfDBWafXZ1oOW/lKzHbSCrXHduaBNBn05jLLtz2NOwOHPUzcr2GKyeA5D6D5Kg4c8VJOWOxFJxzp1mtgMv//MUY/v3Xv1yawq/jmufD7ECofMGxa08o6OOT4PWK3IOwjUbTvTSnrKMS9XpNrkG4Iu6N7KIW1bDPjOwIn9w+/Q2id7xelUuIHrudvsv2Lhkhh99zPwmjYo8NdoQ1ZO/SqLFBTnQNtUoNn2ssWCyyq9ZQbEoB42o48NLDbyO3hkgxMQAua0G36Hz403oSVIUzXFYDLzvh8Zpa+DLYDbjo8GGhtq4Ovh7CQpBlh6/Vqlam+VpCBtgNRwNLD1/DOls/daKVP9WCSo8w/pZLr7EnK9fHBcZer9Ie+DDWPeVmKz7Ap0BaLULOBqa5lIKZwiAqZxPzkb5VAkgOH/063USp4Ns4KOT8Sn9X93Y3U71tIAhRqCBEhWqVF4wbGT0mVtzBOdfVoWLb/6Ij7G+PvxLbURlHozVCzrdOaiMtfEoL333v7FSJqDRL1O27rmCvtrmm80QX421/by2hYnTgxPv1Lp1xaHewui00AcKOj6VH+O+z9nSl2dtkwV/uEXH1cfqLD1cc97U5QEzfdMWG/7guzfMPaQNh7PGU2XgXn6sbKqQLAi9sbz+FLQIRDfIz/8po8rWvu7VH053yeFwUHQGyCWr42tV1rQLc7Rkr56P75Bd/qUX3idE0RIWP1mpRIRz9RF7fJbowGrY7hMtFJIr4vAFueOrCod8AKsSFiG6PcVbSicEkVqE2Jj4Xv0t20eV1tUqcYB3H1drupS9GN+vrdwhpkkqN5YgtLgxQ+V79DKOFhOi8AX3GFvajRKjUOqEOc9mYaU3gi0mzKq7XbbOEr7+WarChGdpE6bYyIb2ZJRsMTVqOUormAwLJKx1fcEMrWmtOu/P8+FmBu1BqvlK0Sgnzlx2vivf65gFpXK5VdPg9oP57F67gDzlZAmKx1hpoEYUS3NMpSpYEL+7mTZ++jNhpYT/YTfSx+ZWbG0uoVoVHksb7u0Ef492Di6lBarjN+oawjU1lqNaHBHDsmuTw4cteEzSBVz1GI2H3MWX+QXaObbd0slBBooP9vd3KNSNDEeiTIWq8K4X06C7oA8pMeL0ud9Cc4zha2w9Ho86idKFauaI5u0RGKcTSG0zerRVFokUvgaurvW27LU5CVCDK+OIbe1Oesr05MG0YUx4sRaLElTFyDnx0/3i3enmRiLF4+C1R1Mg22ErHYaVazO9d74YNfsammvFDpmGNSPRWd5j5MCWkwlOPph4qZLQSeyffXiKO61VFR7hGKdvCeHyhsaJ9P0IdK3o9fO0rfTCABkZcmlWg4XttJZ9HGJup3i0nz88MGGRiua6+Rz8spZDgifXntCxBXNMJPbvfq0YPyHIh4omlumJ2rucHoNnez9FqrVrd3yb0CNGoIJg0mQK1H61dsufvrYx4AxXTeSFxxT4ur7/sVik91T0+HN3DFXxQW/IOJB7t6yU91SSuzFfUyZ/LGo27r6g7DOh/jhZeho5qrj9dQqsQ0mIJoqmpxHyu/UnG+0M8OL5Kf6BC1fCF5TFyDqF/czQw31P8H+jXfOBo3JZzAAAAAElFTkSuQmCC"/>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n-GB">
              <a:latin typeface="Calibri" pitchFamily="34" charset="0"/>
            </a:endParaRPr>
          </a:p>
        </p:txBody>
      </p:sp>
      <p:sp>
        <p:nvSpPr>
          <p:cNvPr id="13316" name="AutoShape 6" descr="data:image/png;base64,iVBORw0KGgoAAAANSUhEUgAAARwAAACyCAMAAACnS4D4AAABC1BMVEX///8AjUbSIywAAADSHCb+9/jSISojlFQAj0cAkUjXJC3YJC35+fkAk0nw8PD19fXZ2dno6OjCICl5eXmqqqq0tLSfn5/ExMTQ0NC6urqEhITMIivc3Nzq6uqVlZWPj4+tHSQARyMAhUIAez0yMjJQUFAAbjdzc3MpKSm2HibKyspGRkY7OztlZWWFFhxdXV2iGyIAVyt4FBkAcTgAPh8AYTCXGSA5AAAbAAAkAAAANRoeHh5bDxMpAABLS0sAIRBqEhZ/FRsAIxESEhINAAkuVT4jik8ADwQAGgAAFwoAKxQafUUdGRwAWy0AHgAATyc1AAMVISFJCQ0FEhFeDxMGGhlGDA8lLi04AAVq34K1AAANjElEQVR4nOVdCVvaXBoFzky+bIQlECAgO7ILIuKCWizO2DrtqOi03///JXNvotYFK1kgye3p0+exUDD35L3vft+EQgwj1pvKXl+Dl9iKd5qD28bbN+RcSp8D0P9UeuR0kyz/8OAAg2Ir/fyNUGhA3sEiucCZZ5fnHWK5tHpHll8ecpI0oUzIIUUx39OhdnCSzyfzojRCwdsL9QBUZHA0lCRRjEQiYj7fxq0KdAdKtgHckzd3pAhH3imjrkL3+nI3igQwarclSswDxOQpZrMF5i0clKX8cCKZr0s7lMaE1xe8UQyODMF4Bk4SJYnsIgwpZ+ITb2IkOfyztlYBR1JkGfKzCff6NXGIjNcXvEEoRD7EZdyQbbTs9cP68u9JxzZ73RuBTtXt6iBaufj2S+RUD3cNbfNXv17EsXizd34L6QTxN9/SIUr9Bkv8x0AjC+StkcMl8UxCsll92tRTd0gSByn9/u8JJDIov6Nw3kX+Bn3jszElPaUeErXvQ5FroxFny5KpyFvkJsJxh2RjJWQabWEybEfy5C9hWPpB/p31ekFuogGrghPh2jOg3+sDs/K5YdAevuJH+x6K1wtyEZ27vy2TQ1zE4b0hNZL44sN54kGzpHZ6SFpTxyZESeTKO28/KS6w5fWSXEMC51Z8nJdELBE54gQxo5JjLeu26vfIoycrcigX8KyYHKO5ira73NDQq47bKbpeL88ZdDRzOLG9qd5DHjhZ4CbAWZ+M1mnhb+DGljb+PZLUhiWBIMRZ6lkx9ebFLrHDJ2J7J+/ypqLgzGzi4sGL9jHkBqHhTVZcxsFwIprLWBc4vJPZ8AuU4h1O8jd3RaDz7GVio2ZLMzVuQlr43Kg3cbOTl86pM/tMQSbm1hI49kDMlq8tVuYOEcKClByVk0fIDIzEeOqstQYbtQTS6Jb+vngqp6V96DWXkDQ2D0d8WUN6EI/TFMMP903UEog7yFGHgWLgNRVvUfrl/oqnWIxG6OLwXCxbTG7ZJWdo8DJL7gwP/ZfIUHD/S+vmk5JUJtealCLrVsVP7CQns6Nz4vTQGqrfNpaCyTMeqLTcnLocSf0enPh4J8pQvWbjEbEtrbCVq/feBJXS2g34O5AWd14Skk2E5C2zcJSam9oXh94wsQRekhMv9IkjY3gzWrqHi/tZ+WYnubPRPfRbtL2JQ2N6o0VZuVjgdHY+oz+OkkQJiiK3LBnlDaSbJZWuj5BKaU7rziUcHR7sDE/aUjlvqJThzGsq3oJ2JFhMvHeoQ+YwdI3hiFa0iVl4tNDiJrxfqyAOobUwNIXDCQnsf/6cOvCQFAc54A2Cy1uTAp24aCIn7cxm6NnmpnmLkW80y/vgpHtYasFomZVGkTquA5u9UipO/M8NJ0nJk2WNGe9DPkPy4dPUu7ZXJ0zj1PebikuenOBuYGmBKTyRQzvt7HnX8t3C9+RExAM0rd77n6e/Cvh2q6iJzWRmnEE8sh51vsjG5e21/eTQ9m7RK4KbjKwlLJRiqfuiRi3NbDk8RXuF7k3g8bqkmdHxbQHE+zt4mcbN/wDqlkuoHSJ+vrRWEpc0l0ccnGbG2q4q4kfklbKQhhbNHYXSxWYzNCtCmh1hxonET+Fm1htzSxi91qSidIhY5+OPvkTq9m8fqmTx8FbFaTsyHB3aOEqSraP9WluIE9StmvSMPsDMX6Ij5mkxOBXK3hk5pTPrHlyh/iKFaUKaXSxown5lKGZKy0/kcISYScSoO8jFYjH9cV0vHo+/0rWx29mS3cDlJaCxulpuYii125b7HdeJNrUsWD2ffkb/82ut1F3uvXHJ2UebtEAjuARhMFanistfppzcXGjpUqm0YrCYwmJCgqefgxeekIrl307CdLS0rCwXOiE53itpP+vdYmcr9CBOhVwT8+LZHe5KKjDxldBQJNGyFEMXqS+Sn8zMLKr6IELpd8gh2DkF7v5H3B5Dox3cH9KKYauhZjKlOj1MSN6enR/Qapn/7NTIgs5UtkrAKfViRWlBszZnZpjQKfXej4pEKT86Pz+fYHSeLLdpwN++fygnHJ2381Ke/DXgrx0VMbzh1uppG51QMxSNRYhD5OIZIg+pEj1NevPjdOd9KyMakETuodRtcDEZ5k132HekPEIaYfUdlcER2k8CYtx7qssPzst0uVYtsH+KCe+Aa6O1OjkJ4oQM6TkvoxGsXS6XjRSO6M94yDHEHUunP5U+1aAiV06KHMfRWhLDIGrVguAYwpNL4ZTYl+E/WIdYHqJpjRyCTmtanDdC/2QcCdvHiTSfNw+6gDNolnMKJnJMnbRZgvTbCGllFDF181J8h4IDbmgA/baNnB0kppg6OFRe8GNDpWsgt97BESKtF4hzEjYhO7rzGUxZnv8gWy8NPEfL54ckHMJRl5Hi/+M1jlBy0PKnwUZLXJAQs0OOkg3F4rLK/qyiuvUukZiRwpmiz7bcEI08L1n/jMHNwPoHgwVt/vKs24po9YtWinTBhIpGy4a9yTBupAzINgcrqsxNIloCzWYWR5kyNTBlKRTbAhB35lcHAUX7LhzTsTjFlpVqzCu0mN9XdbtZvK0U+oyTk7F7PpE6yKzn1Vu2z22odhzHQEGxbXGy/p5X4AZidbuS00TLb6epXUfTrrFKB2PAjgPIDRsVYBNKot6PBXyw1++hW2p+fYkMrPb9Bwxd+2cMQ/K0Xme6Djx3NIRBQ4/dmozWcHTnib1id1d10es6WV2TYY1TcjqnnhhzZvsHnD5ZJaFPbaWeAwClb1/fmJnDOuZ6SmNx4H+oZz+N10EupxeyJUctPb7G3L7zr5rd+PSoAqNujtKzmzpW0Ms1da07baDE5KYimNoMquTeU7WC2ag8Zs9Ybc27UFmVlycU7ZGjMp+oIMa4AdVO40jWdoYjOIihZev+p9jvxbHdIKmhX4hrWodZRWxCt1XmBLqmi8Nm0PCIXssOOZk5etlCojNlN+Aki6zbjR3MHIXStTbAK0gYoOXwzjd9N+PWLcQdd2QVHTQf+B2O3bgWu45gwXEs3WC29STWs3B2fDl0ZsnJObfDBWafXZ1oOW/lKzHbSCrXHduaBNBn05jLLtz2NOwOHPUzcr2GKyeA5D6D5Kg4c8VJOWOxFJxzp1mtgMv//MUY/v3Xv1yawq/jmufD7ECofMGxa08o6OOT4PWK3IOwjUbTvTSnrKMS9XpNrkG4Iu6N7KIW1bDPjOwIn9w+/Q2id7xelUuIHrudvsv2Lhkhh99zPwmjYo8NdoQ1ZO/SqLFBTnQNtUoNn2ssWCyyq9ZQbEoB42o48NLDbyO3hkgxMQAua0G36Hz403oSVIUzXFYDLzvh8Zpa+DLYDbjo8GGhtq4Ovh7CQpBlh6/Vqlam+VpCBtgNRwNLD1/DOls/daKVP9WCSo8w/pZLr7EnK9fHBcZer9Ie+DDWPeVmKz7Ap0BaLULOBqa5lIKZwiAqZxPzkb5VAkgOH/063USp4Ns4KOT8Sn9X93Y3U71tIAhRqCBEhWqVF4wbGT0mVtzBOdfVoWLb/6Ij7G+PvxLbURlHozVCzrdOaiMtfEoL333v7FSJqDRL1O27rmCvtrmm80QX421/by2hYnTgxPv1Lp1xaHewui00AcKOj6VH+O+z9nSl2dtkwV/uEXH1cfqLD1cc97U5QEzfdMWG/7guzfMPaQNh7PGU2XgXn6sbKqQLAi9sbz+FLQIRDfIz/8po8rWvu7VH053yeFwUHQGyCWr42tV1rQLc7Rkr56P75Bd/qUX3idE0RIWP1mpRIRz9RF7fJbowGrY7hMtFJIr4vAFueOrCod8AKsSFiG6PcVbSicEkVqE2Jj4Xv0t20eV1tUqcYB3H1drupS9GN+vrdwhpkkqN5YgtLgxQ+V79DKOFhOi8AX3GFvajRKjUOqEOc9mYaU3gi0mzKq7XbbOEr7+WarChGdpE6bYyIb2ZJRsMTVqOUormAwLJKx1fcEMrWmtOu/P8+FmBu1BqvlK0Sgnzlx2vivf65gFpXK5VdPg9oP57F67gDzlZAmKx1hpoEYUS3NMpSpYEL+7mTZ++jNhpYT/YTfSx+ZWbG0uoVoVHksb7u0Ef492Di6lBarjN+oawjU1lqNaHBHDsmuTw4cteEzSBVz1GI2H3MWX+QXaObbd0slBBooP9vd3KNSNDEeiTIWq8K4X06C7oA8pMeL0ud9Cc4zha2w9Ho86idKFauaI5u0RGKcTSG0zerRVFokUvgaurvW27LU5CVCDK+OIbe1Oesr05MG0YUx4sRaLElTFyDnx0/3i3enmRiLF4+C1R1Mg22ErHYaVazO9d74YNfsammvFDpmGNSPRWd5j5MCWkwlOPph4qZLQSeyffXiKO61VFR7hGKdvCeHyhsaJ9P0IdK3o9fO0rfTCABkZcmlWg4XttJZ9HGJup3i0nz88MGGRiua6+Rz8spZDgifXntCxBXNMJPbvfq0YPyHIh4omlumJ2rucHoNnez9FqrVrd3yb0CNGoIJg0mQK1H61dsufvrYx4AxXTeSFxxT4ur7/sVik91T0+HN3DFXxQW/IOJB7t6yU91SSuzFfUyZ/LGo27r6g7DOh/jhZeho5qrj9dQqsQ0mIJoqmpxHyu/UnG+0M8OL5Kf6BC1fCF5TFyDqF/czQw31P8H+jXfOBo3JZzAAAAAElFTkSuQmCC"/>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n-GB">
              <a:latin typeface="Calibri" pitchFamily="34" charset="0"/>
            </a:endParaRPr>
          </a:p>
        </p:txBody>
      </p:sp>
      <p:pic>
        <p:nvPicPr>
          <p:cNvPr id="13317" name="Picture 10" descr="https://encrypted-tbn0.gstatic.com/images?q=tbn:ANd9GcTGE3DG41ZTjgWCamNOSb4KxDNfYdck4OJjWeEMA3nJynOQrOb-Eg">
            <a:hlinkClick r:id="rId2"/>
          </p:cNvPr>
          <p:cNvPicPr>
            <a:picLocks noChangeAspect="1" noChangeArrowheads="1"/>
          </p:cNvPicPr>
          <p:nvPr/>
        </p:nvPicPr>
        <p:blipFill>
          <a:blip r:embed="rId3"/>
          <a:srcRect/>
          <a:stretch>
            <a:fillRect/>
          </a:stretch>
        </p:blipFill>
        <p:spPr bwMode="auto">
          <a:xfrm>
            <a:off x="2195513" y="2924175"/>
            <a:ext cx="4392612" cy="2881313"/>
          </a:xfrm>
          <a:prstGeom prst="rect">
            <a:avLst/>
          </a:prstGeom>
          <a:noFill/>
          <a:ln w="9525">
            <a:noFill/>
            <a:miter lim="800000"/>
            <a:headEnd/>
            <a:tailEnd/>
          </a:ln>
        </p:spPr>
      </p:pic>
      <p:sp>
        <p:nvSpPr>
          <p:cNvPr id="13318" name="AutoShape 12" descr="data:image/jpeg;base64,/9j/4AAQSkZJRgABAQAAAQABAAD/2wCEAAkGBhQQERUUEhQVFRQVGB0UGBYWFRUXFBkXGhoaFxkYGBcXHCgfFxwkGhkZITAgIycqLCwsFh4xNTAqNSYrLCkBCQoKDgwOGg8PGjAkHyQsLCwvLCwsLCksLCksLCwsLCwsLCwsKSwpLCwsLCwsLCwsLCwsKSwsLCksLCwsLCwsLP/AABEIAMIBAwMBIgACEQEDEQH/xAAbAAABBQEBAAAAAAAAAAAAAAAFAAIDBAYBB//EAEYQAAIBAwMCBAQCBwQHBwUAAAECEQADIQQSMQVBEyJRYQYycYGRoQdCUrHB0fAUIzNiFSRDcoKS4Rc0RJOisvEWU1SDwv/EABkBAAMBAQEAAAAAAAAAAAAAAAABAgMEBf/EACgRAAICAQMFAAIBBQAAAAAAAAABAhESAyExBBNBUWEicYEUIzKR8P/aAAwDAQACEQMRAD8AykUop8Uor2DiGxSinxSigBsV2KdtrsUCGRSin7a7FAhkUop8V2KAGRXVSSB64p0Va6Xa3XrQ9XUf+oT+VJulY1uym1uCR6Yrm2rF9Idh7n99R7aadqwfIzbS21JFLbTERxSipNtKKAI4pRUkVyKAGRXNtSRSimBHtpRUm2ltoAjiuRUkUooGRxSipNtLbSAiilFSba5toAjikVp8UooAi2VypYpUAdiu7adFdipAbFdinRXdtAxkV3bTorsUCG7aUU+K7toAZtpbafFKKYhu2iXw3anVWvZt3/Kpb+FUIo78J6b+9NwkBUBBJ9WRgPzx96y1pYwbL01ckgLq0i44/wA7f+41FFWuobfGuAMDFxvXjcYNQbaek7gmE1UmMiuxT4rkVoQNilFPiltoAjYYpRUqWwxAPBxzHOOTx9aaowKWW9DraxkUoqTbS20xEe2ubak20ttMCPbS20+KUUAM21zbUkVyKAGba5FSRSigCPbXIqSKUUDIttKpNtKgDgFdin7aUVADQK7FO212KBDIrsU6K7FADYrsU6KUUANiuxTttLbQA2K0/QugW7lgvdPJ3eUmQARtJ7choBrN7a1WkAXSJcBckSGVF3eUF58pIByQcn1rk6xtQpezo6dLIxp0ii6zIfJ6sfMZjbI5yBM4qaKgezF8AhgSEkNux/dKZ2zg471biq6Z/iTrL8iOKUVJtpba6jEjilFSbaW2gB+hcLdRmwodWOJwCCcCoPEVpZcqSSDkYk9jT3wKpdGM2h7Fh+ZP8axy/uV8NK/t39LcVyKkiltrYzI4pRUm2ltoCiOKUVJtrm2gCOKUVJtrm2gCOK5FSba5FADIpRT2WDHtP41yKSae6G01yMilT4pUxC213bUm2u7amx0R7a7tqTbS20WIj213bT9tdigBm2ltp8UooAbtpbafFLbQA2KKavSk6ElS0lCME8i40EAd8mqVjTl5CiYBb7DJoje6lcs6ObcSo3qdzCG8RlPBjgj8K4usf4L9nT0y/L+AZqdOo6leLMFVQsFiFGbIAGY/Wbj61EuRggj1BBB+hHNc+IenN4l+4RglAv6xI2IXO1ufQZGQai6UQbNuI+RePpEfiCPtU9HNO6+D6iDTtk5H9flH50oqUaRrgIUEmC3H7Hn+2B+YpimRNdUNTKco+jGUMYp+zkUop0V2K2MyG6sjiftNDPh9vLcHo8/iB/I0WfUm35gJIBPbgc8n3oB8P6oeJdGcxz7Fh2+oric0te3xR1qLelSD8UoprXCJkYHef4R/Gu+IOMTzz2ro70PZj2Z+jsVzbTRqlPEZ4zzUmfT86O9D2Psz9HNtde0Rz7H8QCPyIqGxo791ggZAXIUETOTE8UT+MOmFNYWtkgbAoBJIIUBeM5hV/o1k+qjdF/08ihtpbarX714wJSQAPljyyfQZPOT7VOL+MirXUQZL0Jrwd211bZPCs0ZIUSQByT6AetOGRRfpfk0+qcAFwi2wTOFckNHvgc+lVqzx03JE6cbmkzLX9Rc3MzWbo2OLTykBSxIAMkEHH5GruyiHUQPH6lIBi4jCeAfFYA+xgnPuapLkVh0stmjTXW9ke2lUu2lXYc53bS20I0PxIrttdds8EGRxwakfrwnAEeh5rjl1WmvJooNhTbS20I1PxBC4ABOOZH7vSodD1G7qb9u3bkFyABECCeW9gJk+gNJ9ZBcB2ndGgu2Cpg8wG+zAMPyIpkUR+OrptXi1vaykKqwwxtEZg/shfzoBY6vKSVIcfqmcx6Gmur063Y5aTTovHmuxWdtdeY3ATlRmJKxIPzCY+hI70c0mvW5IHI7e3E1Wn1MJuiXBominLaJBPYZP3IH7zXLl1V5MUa0OhnR3njLFQvuEO4x94H2rSerGKCMHJkfQb62heuHlbcDj13Tk/wCT86i6J1Br1kXHbaGyAMjbJA7ZOJzHPFP0Fhms31Eg3E2LyPMZUDHueKk0ttbVolCmwG2QVuLDBVl177QAeB698CvJ6xZzO/p3jEq9U1KssFzH+6/ef8vv/UVW+GtXCvaVz5fMojb8xO77Tn7+1M17XjbuB2QldNn+9B/vGulg0frEKAJGBxI4oN1vT+DfuFCNochRuBwyo6zEGMHgYiPrhHRVNWaPU3s3nT9SQWLltuwiGP7Xk7nkTMVmuiLauuoTfsUjdu+UzClVbHBHMHkxRn4UKXLHihEDMTb+d22qSPmaBBwMe9CtTqLejdNpAQhlAmYKEkEHOSzCcetLTz01UXuObjJ78DSQcjg5+1c1Y8Jtrc8R3wJ/dVjoWkNy5ZtsMkgMJGFBhyTxAANV/wBIx8PVC4NnmbcGDBswAV28A4n3n2r19TqMFtvscENK92UL+pYqQEyw28giDBM+8YrO9DBOqUR8xPPGCGz9gaL6jXKtlmjcz2mHyiA5TmMRER7UJ6JrksapLjjcq7zjOfDfaeR3ifvXCpOVyZ2VSSRp7ny3M/7NYx38K2cZw0zx3mp0tr4luSsRBkCJ/tDDI7+WM+kUQ1OkUf2zCiEthcRH92ox9pqj07rdt9WisgA/wpjE7/E3N2BnH2rJzphZUVItJnzeaY5/wiQZ75HfvVnUHN6CP8U7cYK+Lb+XPlEE4Haan0+mtNa0Y8pYMxIzMbWA/jz71Jrr1gHVWnYIfGOSvCG8gMCQTAUmPQUOWwy/8L2lW94rFNqKsEsq+fbHBPOcmqfxR1cPctkG2xCwYdXMkyZ24MbRk87zRDRdS07C69l2G4KuFsrDLtEg3Gn0mMQ5msr1LVLdt+IWc3LQ8Mki35iJcXGgzuYEjuB4fPMH0UnsWWtYJgQbwUSOQtx90GcAB0xxG30qC7bDSdwEIjAjEkWASpzg7lORySTUvTOvC9aWytrKXfGuXJkee4vaJGSo94FFtTpk3auAPLYQjHH+rnI/OqugTszGv6kbAHLZIwR2EzntFGvhPXX7nmQ+HbLAFmIkshDLAHME+tZr4vVVFojlt2Y9EH86P9J1vidPBRdhR/DxwWUIwYekyDnvNayk8aJjzZY69rGS/q0EbLt3083kYtggjGRQ4a0AcfhxV3Va1b7O4YHffVwIE7SbkT6YIx71VvOCLmRBtAA+XJ8FGg+kFTn6mnDVcOAlBS5G/wBuHoaVaTo/VbVu0Fa4qkM+CiGJdjyc8GuVf9TMjswPK9VqyDuiJEZ/rj+dQPqGBC8k8CDu9fwqJVLMCEY7oEQYmTn1gD+dFdPpltSWILYUx6fT7d/auN4wRmV1tR88zE7Rk/jxP9TRDoepTT30vgNOfKHK4KlfLHOCfrmh+p1QExM47rJ7zx/X1qK3q4mCJgAzkzImPw7envQot7gj0DqWhsXrZ1Ad9kom4XE3AjncXABYyJmhy/D2mMxcu+VwpHiaf5zOPNzw3H7JoXb+IItrbRF8EEM1tyDvfGSdvEj8BmoH1rXAzCAWbcBHB9QSJxubv371Tdcmlph4dA0zAMXutuk/Np5IWCcTujj/AJh61M/SrAueJuvAmGgXLEDdMCA2JyYicUF6f1lrKwAN0Mu4DIDDIEcYmrvT+vokeJaRhO4GMlhMe2JPbvU5LigTVhe/0+0zBC9zcGKAbtPMjkfP2mPr71fu6VW0qpuY+V9ktYHiRJnDEkicR2is31/rSi2BbtBQxNzcM5OT9CcSfYV3p3UHvrbZbduLe4J84KSSGgBsTVx5sra6Lek62WtJYAKklVmQVMOGkqMt/uz+7E+s1Li025XVTdcIrhpC7CigeoJEg459prE9WuFHIwPMQI4mdvfgZogOsXr6APcJVMAsTAjEDHYAZpa224lKtgmdK10OUQt/qgsnbH+IXB288e9WNf8ADd66GujsLb7TIYhLS78befMAPXPpQroPUb1vU2wokM6q2xs7S2B6+8j3rV9W6iLNx9yljaR7IffIKsIPOSTI/L0pQm+SlTR3pupur4CsQJRiVMz8wVBG0QY/dzis/wDEV6RbW4TNt7uCNpIcqFJn1AGO1VNT8SXbjB9+YgQIG3+ozQpHuOxLyRGCc7e0fv8Awqcrtoly8I1XTPjJdPaNvaWaD5g8ESZEmM5Jmm9WNvUWxcdHG47mAdS/zNc8rEeXymBIPA5is3pdH4lzPGCVAic4B/L8TRvqrFUUTneO3orfxrFzaezOnQ0nOLchWfBtk7luXECv4agODkjaWaAGBA5GOZHFZfXsod1D7gqsoO1wWMEDByCfeKMdSM+DBMAhQCYwttSB/H71nNYkXL+fliPua7dPfczmq2PQP/qhXt3Fa0pe6FBbcwC7VCiFb9YbeRzP2oFqdeiyVEHic/cgmP3d6p371tjxyd2GMTAgn3459aH3WIaEBIJEkCRg5HNcuGTOdyYe0PxI1gg7UPBEqTHaRByYkfel1bro1NzxNiKT82yRuMySZmSSf30EuaOVOR74PH4n8qalkW1lmJGMQxBPr2q3CNbCthDT9bbTXFuKIg5HMjgDIP8AQ4rU6jqKXNJuyTdZ2PlthsIFzE8ziIxPesfqGQjIUgcZMj+jUGo15GdpwcxIxn5f67U47qkhqVFvT9R8EOBy6xPoQQRB+oj3oh0v4kZUvMSp8RSjCT3lZH41Su2Ua3O0fLIJn68GhHSbxLbARJPGBmR+Peq/yjfoqLaNB8Q3fHs2WgCCwyNw4UcVb0HW2tWvDATaSSVC7RPlg/XB+xHoKYeqMii0phQePtk4P7x6cUPFowdpjvk+Y59x+H/Ws+5aQ8jZLrNJa6bpypti8boa4qkF4Fy6fMO3KxMdvSur1SxcXUEMqzaUKrFQZFoKYHrg1i107AESDJ3d5+v1qsrXNxCgyPT5c+pNGVsMz2fovVdKLCB7tjdBnc9uZk8yaVeXlZzCD1ADET3zPrXarKJWSBrXWSSeMYkfh++oTeGxiBvLZ+UEAD19OT+NafrHwjfsKC6PEMSIV1AXInbnvmaBWdCpcKrqFZ4JEiBMSZiBGeaWDrgxaaAlhPFYgQBGctXToWskOsECcgg/v+sR7Vo7fRrq2y7AqCwCniRAAluBO7En9U+019VpGUgY4DN8re+Y+bGcTW2bi/gUCrreRIhW25IgEmWy39dqs22lVMxn0ieBwe31q4dCpt79qhgdot+YmNpIPzesiPcVEdAGUSv2BB4zmSSB7cZNRKaYyvrLkDIIiMjB+vr2qS/d2hVBhhzPqc578nv7U7XoASzjcY5wTniQPb1p3geIbQMRcIBBmRgEgxmIqY06EO0tu5fIXYx3A7ZMA4JkHg8fTmtb8DdU8BWsXLDblO8NtJAG2TJP0x3M4qwvwne2hdyY8uW4HoB+qOce9RD4IumSXtR7M2PrjPBp3Hg3UGt0AOpaTxb11ltAou655sQpMiR3iVx7c0N6joLlm3aDKfMSmP2l+YfQbhW4tfDV23kNaJj5tzBYJzK8ZEDisv8AF9lrDMstgBssTEwSATz3z9KP83sxShS3Bemt3N/l2nHzZHAJPeAcflWj1nUnXQqt3w/PkNDFiBJ8zExJx2oJ0TrBTT7lCC4HgXIO4IAQQwGGJ3nJE5PqCG6nXveVFchhaAQBcYEgE9pzn6VMorgi0kVrUkFpUkY7T9sCarWQ6XCGkHEyCOPXNWk0sq0QIbhSDuiCWB7j39qLaT4d8Vi8s4tlfIqyxJz3MgADJA5I9ZpppXYoxydItdC0RVQSpljuJjsMKMZnI/5j6Vb65p3hRtPzD07jgECB/wBasvrb1s/4LAnPygf+5ucUP6l1p0Vd1sqoMDaLcDGBg47Vwpajd4nsKUIRxT4L1k30VSngqVXbm0jNA+qkE/5uTxMARkeo6m4PEtxa27pjYsyJAlyN55OCSPajVzUsnhFDtDRjERtJAjgVnuryGuGe5PpznivS00/J5+pTZNZ6JddlUgkNEAESWJjzdlyeDGKfe6fctOVKGUZlwBAIwYPB+1b3odq1dtgog3AeZTDMOMg+n7uPSg/WHW3duIFwjlB5jIA5iZ59fYUksjNwiuTP6bo11wXkbUWX8wEA8ZJkxHaqrdBc4BPInOMRJgL5uO5zzRy3fBW4cAKfTscCY59zRKz0s3AChWTPm8wwWGI9z6jgfek7iNQi/JnH+HHuMSImCZJngZ7getUdZ8L3AxC3LbYjDhuIkYmI/hXqOm6RqbN1GuDfbtmWKqGXb8rAHcM7RGfSl174fS9rB/ZitsoCzGW2gksjFiO3zA0lqYsrtx8HnL6B9qoDJA2mMCQdp55/rGat6bR3kJU2iBESB8pGOP64o5qOnm0FPkYOxOZOUcOeDgboogdHqGTcbaMrsDPnMEnH68gZ+gmpxcgw0/L/AO/0ZG50h1kxGe/LTy3YCoP9E6hyAoMRzAZZj2JI57elendO+GE2p4yFbjScBSu0FYy+6D5uPY49RnXeg6VrtpA5BF6GIIUhYAYHaoBAYDmf31aijKlfwwA6dqE277dyGnkSJ+gkjB74ogujuEYRsAnaFzA7/mK2V7pKWtosvNra7QzoLof5oJLcNtCiBImqYV1BDbXBDKZu2IYEjZA3eXyzuBwfaIrOUZPejZaem63ModLcP+zf8D/KlWp0/Tru0btXZDdwdjEfcHNKl25Bhp+2azrisbQK5ZGB78HynjPp+FYzU6IPJ8MSCZ8mDHOY9sx/8EW0uqj/ALw4n/Ow7SMgYkDHrFAT13UKoPiagAwR/eHvkGN1dCh6Zk5e0abpPXVuWv7LexbI2L6AdlPYdob2FBtR0REciCjoYkHvyCJnkZoHd1bSZY9zlVPr7Gnj4jutyyMV8kkMG2jgEyJj8auKaJbTL+m6UnjzeuNnhgII/A8QcxRHq/wqQAbItMgUMfNtaFJJaVMEEcmZgTiKzd7rjNhkU/7rUT6J8YeAwJVik5RhIg8wRwftnvUuPwNgLqvhK+r71tOQWLQrKVUcgA7iT9fao9BbcamytxGWH/WBBllJiTz3rYdI6TfIDJcC2jBTxMPBI7AzAUk55iKku9E1NxlzYlTM+Ix/Lb6TSkkwUaYe05TdqNgcMLktIWCRuwP2hM/aKGom+2dviW1RihQBAWnaDIiDzz9T3o1d6debcPFtkPMEKylTI453YJ79h70FT4fvi87veUKzErtuPAkgbtgWCds4nk1zOLOi0V+o9cS2VtOSV8MSZtyjqxgGccHM9wKCfFF6zf1dvex8K4FBZYBjIME4nHfFHz8H29rKblsAmCdrkkeoJMqYjAPbmmaf4JsiCSmACCfEwwn9U4ImOfeqi2nZLTexiNNordxT4Yi0MgkjcY+h54weKq6i0LVwICTOcd4B/qa9Ht/DVpSTuTJ3YVu5kjZ8o5b8sU0/Bmn3h3NuRmQH3HHoTAz6VKu9+CHp/TJfCmkS6L/iECLRW2NpIa4SIBgEAQpyY5rW6Ppq3bVwWgFW4vOImQRx6lc+wHqKr/6Lt2SdPpmbYSGaed0RAznykY9TRW2LSeEA67bYZjD+UeUrLQYgQR5vT1FGVt1wdMNFKKvkwDdQ/wBlctEG2zYDCQ05mVzkVY6hpbduwGV2CMd5lQcqFUAD18oxV7480IVhqbcFWPh3NsEB1kAn6gQfdPegfStSl4rauibRYM0cwCCY/D99bL2ZtBwaQB7foHtbZMxIED8DFAfizQhbJcctdiPZbQM/i35VobHUfNOwNtO3zLgbPKCAr8iMEk8UM+JdVbNiHBJg7BtEbpX5iGkCCfwFVFvJClwaTQdS0ypZZLgtMotOxLcDaA6kH13R6ZBrI9P1/j6zVM+VL7lBmBuJNP6bfN/R3la6fKiKEZmjZ4qyUU+UkFQPvzzTek9Jey912Bl2kAdgCYzwZBqtkmQryQZVU2lQohuRHMcVNpGCmEBG/wApjuJGPyH4VQQEFjmDwCVAH0zP41Dq+qbGi0+Vb59p4HeJ7z+VZNeGaObSvYOXepXB5SbijMrJX6yPv+dIa8zMtJwTOSCZM+uTNCr/AFNX2HcS4UI+4hflACmSY+WF/wCCe9R3L4MHeBBnF21B9jJn8xRimCm/gU/t0A87fmInBzJn8zQ211O6ibWJY7ztbe87CZAM47/nUultjUOLSvbDP5R50bMYEKSefaiWm+B79y4Va6gAkbgszBAMAgevrVJJBKTGWdVYugNqdUm7Mp4lw9gonbieTjM81eTVdMUg+Ohj9pGP/wDFU/8A6bTwEaJdmYEmeFtvcGEaMhR+NUul/CVy6ybjbAaJADTkAwIbmCKTpjVnL/8AYuF1SgRzsukzOeF4pjjRmP8AWuOYs3ZJmf2aIr8NWWtozIQRbZiVZgGIZF7yAMnipdX0mxaS2TaQlm2k72jtxnNGX7Hj+gPfu6QsSNSwBOALDcf8tKj2p6PYRiosW8RyWniaVLJfR4B1nUh/NztxBgbbew9vXP3rF9W6ZtWCwnw7TcrgKmQYPPl/Oh+j+Nnsg2ydwwAzCduCCcQRIOT9KufFXxCtxkdFKzaClfL8wn05xx9qITrdnLJpoDPqVzkfn7+3vVfRuBuyuXJ5Fce+CJMDPeMfN/OoNLBLf75rsTtWZE7R7dvT0psEf19KhKCP69JpnA5P4/SnQ0aEfFerCgnTqowAS10zj/fxxxVy38b3kA3WrIMQfKxGfUlsnisrevsVt21BCmSMYnIP4TNQqWY7EyAJmJH9Z/8AiuPU9IrJ+DXn9IF39myJx8gI+2eaafjbW/7O3YYTybYGY/3v4UGs9JWAd43d+Ao9DED279o96rXHNndB8hxunB5HHY5/l3rGE1e24Wy/rfia+1wMdqsDPlBAJxjbu48oxxk00fF1+Bm2YG0brSmYkySO+TmhGs1gGJ7cCOe0VFbQqueJkD68z/X41ol5YrYfPxNqiwAOnzgTbQc57j170S0et1wuL43hLb3eYi3amInECcgD8ZrGrqGQgryMBoE4805/oY+/o/wt1vx0eYNxVAmJEkNmJk/L65ycYq26W5pp7tILdKu2/D3iWYNtYjJJAEeQCRzP1P8AlqG/ctoqgjbI2GbRG4yT6Z5PP8aIXuqBj5EVA2odPVgq+IozMfqgn3nNY34g6kbtxjMgeVQMGJwZHrXI/wAVSOyepir8hqz8TWTcNu6kWncxHlIltyk4wd0Hd/Kslor2+8AVZbYJBi2CyoAFAViInaAAfUk8mq9zVrujBwZ/HnkQZIz6e1d0vWHQKoeVPOfLkCe+Zxge/rVx43OXuu9wva1yBnNtHK+I6qW27tu8nMGJ47VS+Jbtk2bYK3VuAOf1dkBV2AZJPGfqOe8djWlZAB2ljdZhnlgSvpkSKk+KtEzKrAYVHJP/AAgkA9yOY+preEk5bFXaAfT+rW1sopwwY7pWZEkiDBj5j9wPStJY6Np71sXfDHnUt8hkkC53kd0Hbv71lrNy2mhvK9ubjXU8NxtlMEnnJBWRHr9K1Pw5qrbaVSUAhWG7zbt4aFCwdoX1kT5sRFaTSinJCTurH634fsW5Kqojg7CIY+L5Z3Z+RB9570BvAKpiCeG8pEEExEHOBn8K0XUdTbO5PD4aFI3eZAsneZjduAMrAAJHYTk9ZpbpcoFI7zMASPXIjPEzWGWT5In8OLqxuG5BnsRM9+DIHINFeleDcwyWwSMLsUkmViSIiQT+Haho6Odv+ICDySCDEfqxIJPofzzT9Leaxmy4DFc7ss2SYB/VHGD6Tina8MmLp7m76V0u1Z1dsoEMMpDKiQNysSJU5IwP45rYdP6klxnCKAyNsdv8xInH3n8KyHw/q1vtbdEIZX85VCECkYmWOe8mPmiKg6Tqbh6gtpFQLbuMzspbcVOIbcYmCB6+aabtm+xrepWhbRVmQLjDiP8Aw930rN9A6ncN20p2nKHbABCnZb3Zyex+w9c6Pq15LgMPbUpcnLqCf7tkPef1/wD0mgfTT4cA3LcKFP8AiDaSDb7f8B981K4LVFk3P7kQoabbggtsEeIuSxBgAVX1TzbthrSwGJBN5AGY8bPLkmTzEV19WiWwN1tjtdY3qBO9WHPrH5UzqutW8Vg2khiTF0EAFAOQJ59uR96lGstuCXXXrhcxZHbnUBTwOQFMfjSqvqtbbdtx8MSFwbiT8orlILR42bzMYJPpk8D3oxqr0kDcAVxny8fX7VP0jpoaxevjaTb8pUoWy8gGSQAQASCOCKHaveMwB2gHjEH3ODFdTVtHmhTpqFi28D5ZAk8Tt+9Q6e382B87DiqnTNQywIntn05/fNWX1ZH6vc8HBJEzIrTJRpIQrlvEwP6FP0WkDtmYEE/fgTOKhv322rj9rie0D+NTaPV7U3MNqlRB7lgw9M8GjVk1HbkaL4dDjjBgDjPpOJ4z9KiS2FBic+5jH14oNZ1H95IBgAmPrjHc5ogZAkmPYTx/OuKUGtrGTvwPNGex+/rmnG4x8nlKRkHicwR3n6UMvfceg/8Aj/rTVYJumQcA+ucwJprTAs9TGz5du31JzziQff8A6mqyOxIcSBwQT3jtn70xNQHnfu2lhAnvAGatX7EKPKcmCNpXG0n+f4VtFUqYEF60SOzCZABk+5b3+55r0D9HFpLVlnKgedrjG5glEUQsEiR5jgETu+lYvp/ltlyo5MYmNsGRPJzx7Vf0usPhANyWZvQwQoj/ANNZ6raVFweLs1er+LHu+RPKguG6BtWJIZSW9zuJ5+nrWX1mpWGWSvcDv2jA7fyqxdO1OILQNvm8SJiTI78/ftQS8WNyCCsHuoMR2IaZ44/KsYQbdsc23ydTVc7Bu3Ag/N7T9MwJqzptMFILEsAqsAsj6CJPckepInHeo+qALggbjJkbQoBwcAwfpHai6WL9rT7yp8E7WJ2NIMQAWiAp3KQM/atpJ1sSlYK1HU3u7/mCyPKTBk4AByZPmn2q1o3vwoJ2oiuFxgllKtAkgzuGTyPwoc+te/tXax2+aE5nsREbRx+Permh1NxSQQHBkAmSQAm85IHaMn1opxjshIl6L4qaXV2gikuUt7X4G6ZKmRDAwZnHpTuhs1q3NzgGFUN+13ZQTPoPoQah090hZa2IZgxIMMx7ABTgZ9OGmp9deO4L8paTDTu7yckwMY+v1qNScp3F+SrFd6q9ydrQOJ45kf0B6e1OtSWVGKHggFsyQMc/vOO9C7t9lbht5kqzAARHI44BPPrXWuHcviAbiq4YGY9vsZmjtUtiC7q8uo5YAnlR5c+vPNDW0d2GMc88ExxELzn7cUR1GsjY22fLJII7u0D1IiePeqYvupzAHBHoSxbt3/nVQtAX+kOwug6fzMvlKsDiZUlmIiQPT1ijb625ZtkeQRlnEC4RtAgso8wwBknjvVK9o7tq3uRDDMFDFtssyLcgLJwqkZ/LGI0tifDRd11yYEh52iTydoxP4dqiVtl8Gh6V0Ozetm7dUszMc+cAgcHn8/4VS1Gg01pjuUHEhYP7brG7fJJAUgR798Gen664NKSoQG0XsgbQyQsiD64JGZP4VlOpa8kliy8SVW0IUhlBIAED7jtNLJ3SNpukgpq+k6ZhNtI2hjInkAECGP5YoDqLiqCfKuYBzJ7mJNF+lai+NrQotqGVUgfszJPc7f2vT3mh3xF0xoPiOxuyCFBi0iD1xDewEAQfpTi2+WTN2rBidQuEDyx/+ucdsk5xXKF3ddc3Hz9+8z+WK7XR22YHp9n4f1Njpz2xatMLgb/DgvlpXyhZJBnPofas5ovhXUNqgnhjeJZheUi1CyPm27T7eta7RdS1gZi1si2V2KgRtqrtAlRvkEduY7RRLRdfdQEbcxPfwrgOBEsQuft3ozpGuFmT/wCynWOSyCztLEwrsQJPGE4qpqv0WayyGdjaEdi7yZzC7kAJjMA9q9Lt/G13TptFlrgBkfOCAexlM96A9W+LTqbgc6VjcQY3XbwUEcHYgAkbj6E8GREWpicDLXP0c6ghB4mlEBg0XoJk8/KfYcYioj+jHVMCPF05hQAfFYidwMyFxwa0fUOoXCBud0LCTCX+3OQonOe/1xVLRXrwuh0vXC2BMXc9oINszifXj1qc2NxRWvfoyvK27xrIUA7V3md3YnyH15rqfo6vn/aWG9/EciOII20f03VxZZ2cO19j8wOoAUQPKqeHtA8oztn6UzV9R33LV8NcQqw/X1DK0crsNqADPr3+lT9BxQBt/ovux5r9rg92IHod23OMHA+9EW/RaLh3PdtMGjCu68LGSFIwY7ZGJHNaC5r9xY+E+256Nd2sJ4/7vJEjgk/Sg9nQ3lkW795AfMVAuwCSZ4tZ55jtRl9Hj8Kd79DpWDbe2CMQ7XCkwJIAXdP3q/r/ANHHixNy2IjvcMwIz5c9/wCdXOndO1TrutFmHmDywQMBIG5HUbYnn86taL4a1gtXLb3F8zbiTftgqCANo2tIEwc9wcVeUhVHyBNP+jfYoF27bYIxdVQXFUTmGwSc+hH8ndI+AkugvddQrICqWywgkTDlwTAMGAexrQr8G6hzbLaoIyAAEXxkAltxAHm9PcDtV/8A0fetXwx1C3reIuNqCgwOBbFzaYJ7knPaplFtbjtAfqnwdp3CBYtxcDtkmVAeQARySV+y+1Vuo/AulZbjWlcXCIWbg2KfoBMVutX0225AGsVUBBI3ksQJBUv4sgERxBBWZkmq97otvbtXqBVcH/FBcxJMuX4I28AAbfcmhaQOaZ5Ro/0U3ELM15CzLtSGddrFlkwF42BhHqRW2sfC6DR27N4o2wjdBKoyKZiNvO2PvmjOi6KqMD/pBmGAQ91GGBE/PzmfwqROjIJA6iTmcvbMYAjL8YP41UoPyTGaXBjG/Rvp2dyAAjYUeJcEL+yRtgx29Pwop0z4H06MGNu3cVJB33LpncsCSV9AsQB+6j93plpfN/bmbzTtF5AQCS0fPwAY+gFD2+GrSKB/pdwd0gnUATEeWPE+nHrR27W4ZIAdU/RtZc3LltikwLQLkojqTO7ch3flx7TWX/7JLzmRqbcgwWJvNnvgDH3raaz4XVCAOoPdCkkk6pbZZCfkZy5kiY4B/CqnVujraQ3LWttn1Z79sd8FPCdjJIEj27TFUtP0xNozvVP0e3oU3NXpAApt+e1sUAzwYy0nBOau3PgwanT+F42lO0LmwLgC7cA4kNywyO+IqxasMWTU3dRZvoI/u2uSzASYKcngkSvvnmq168UuKRdWwbjFkQLcGCZ2+UERiJgD27VMo0i41Y3UfokRrO1boF0MgDkuU2hfONoWMtkelS6b9GDW9H4YuWjeF4XBc8O4V8OCPDIjzZM5pnVNdfJOH3KPKUdraTGG27CT7y2cVHpupakXvEZvlxvMqCvGQBj7zUW/Zq4Rq73Dmm+F2Okazcu2WcvuV0tsu0QgPlIydqkc8bRwKg6F+j4ae74vjjEwgRtpkFQCSwjywcDme0VFrL924+8eGGBDAlX3AgRzsBPfvAn60VTqoIKut2doXct11LZzB3KVPHGAGgHmlFK7szf6FofhDajp/aLRYvcuEDMbnbBjiII45UjtQlvgnJPi2lJVl8Qbtw3duII596frtbcW7ba3vXY5abl644IMKV8zNBgAmBHm7maaep3BeF3coaSYm5kEQRG2D+72pNJPYaba3Lq/CQhT41sBZkkEAypByPc+lR634PS/d33ru8/tAmI5wuBH8Cah1mvub1uSAqkH53mASxnABHOIPOcVX6l1Zr11HDqpWCAHZeGnslTSG3ZNqPgbSlsCxGBlADgAfsn95pUM1Be4zP47DcSYF9gAJwANuK5VfyO/hp069aMkZiTk4/dVe11yyXmc5xj+VZOy0KcHIiqZMGpwZDmeir1JGkgNn0IxjtQ5NdbS4SzsJBHpg+4rKWNYQP8ApUV7Uljn91UtMWZsdb1eyzTuIMQIj94FQ6fq1gFckxBye4n/AC45Ofesg70kYingGZstR1G09zfLduGMCJ9P6zXL3VLRCgl8GRDHPGcisql5hx+4Vy5eJif3ClgxZm8HXbUAbngD1P8AKrWk+I7EyV1Dx/8Ab2kfdW+leeJdP9AVNauMOP4U4xxdg5Wby98RWRKpotWymSSdyyWkZABDe2RyfrVe712zNw/6O1QZ+fm/aDZ8uMgVkk1jgc/uqwvVrgmCc8/JWy1K8E1Zp063p2A39P1hOw24CkjaQy/+1jUWo6lpSqp/o7WFVJYA7wQTt9AZ+UUCTrVz19v1P5U89XYsCZ/FaO78HiHbvVrBcTo9bt7yjbsggxGPTn39qst1HSR/3XqH/lH+dBT15/eP99aiv9dY+o/4hS7gsEHf9KaT/wDG6h/5XNNXqukX/wAN1LAgf3PFZlessCMn/mqyvxE3pP8Axf8ASk9QFBBK91zShgBpeobZk/3Lbu+R69sfWgmp+IgUJ8HUKysSv+rXiBxknxAJMDylTHrUt74haMevrSufErbY7zPNNaoYIoXfiNHWG0d0+vl1S5BnEPjNQv8AES7Nn9ibZEQf7XEST+16k1cfrLsZJqK/ryyxPaO1V3WTggcvxEba+TTSPlCga0gDv+uI7Z5wAMVQ6j8S6h3VlS4pEBQqPCgGYBeTEziYyaJeNCx/KojczUOfwqjR9I6m7WgdTeIc5K7bYC9gBjOO9Fx1KyP9puxkeQj7iKxD3Zrgu1g0zWze2+qp3dufUfh7U89RQtPmP4EcCsMmp9R+6r+n1wFLEeRrh1K2BndyTkCPtUFzqNokedhHaFz+VAbuvBH0oeb8tNFMLNseoW2t7d8fUA/wqm+ptBl/vOB6DOfes0NZ2n91V9XqZPP7qVMZtLGttKoHiD8P+lcrBnU+5/GlVUwsiXioHpUq3OdjlNNalSqhHDXRSpUMCQV012lUjFNdU8UqVIZIppbjSpUmM6GPrT1alSpDHqc056VKhDILozXUpUqUhoZ/OuCuUqAHgUiKVKqJImFcYV2lQIRFcrtKgBdqmApUqBiIpp5pUqYyRVGcVDqFpUqEMrGlSpVRJ//Z"/>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n-GB">
              <a:latin typeface="Calibri" pitchFamily="34" charset="0"/>
            </a:endParaRPr>
          </a:p>
        </p:txBody>
      </p:sp>
      <p:sp>
        <p:nvSpPr>
          <p:cNvPr id="13319" name="AutoShape 14" descr="data:image/jpeg;base64,/9j/4AAQSkZJRgABAQAAAQABAAD/2wCEAAkGBhQQERUUEhQVFRQVGB0UGBYWFRUXFBkXGhoaFxkYGBcXHCgfFxwkGhkZITAgIycqLCwsFh4xNTAqNSYrLCkBCQoKDgwOGg8PGjAkHyQsLCwvLCwsLCksLCksLCwsLCwsLCwsKSwpLCwsLCwsLCwsLCwsKSwsLCksLCwsLCwsLP/AABEIAMIBAwMBIgACEQEDEQH/xAAbAAABBQEBAAAAAAAAAAAAAAAFAAIDBAYBB//EAEYQAAIBAwMCBAQCBwQHBwUAAAECEQADIQQSMQVBEyJRYQYycYGRoQdCUrHB0fAUIzNiFSRDcoKS4Rc0RJOisvEWU1SDwv/EABkBAAMBAQEAAAAAAAAAAAAAAAABAgMEBf/EACgRAAICAQMFAAIBBQAAAAAAAAABAhESAyExBBNBUWEicYEUIzKR8P/aAAwDAQACEQMRAD8AykUop8Uor2DiGxSinxSigBsV2KdtrsUCGRSin7a7FAhkUop8V2KAGRXVSSB64p0Va6Xa3XrQ9XUf+oT+VJulY1uym1uCR6Yrm2rF9Idh7n99R7aadqwfIzbS21JFLbTERxSipNtKKAI4pRUkVyKAGRXNtSRSimBHtpRUm2ltoAjiuRUkUooGRxSipNtLbSAiilFSba5toAjikVp8UooAi2VypYpUAdiu7adFdipAbFdinRXdtAxkV3bTorsUCG7aUU+K7toAZtpbafFKKYhu2iXw3anVWvZt3/Kpb+FUIo78J6b+9NwkBUBBJ9WRgPzx96y1pYwbL01ckgLq0i44/wA7f+41FFWuobfGuAMDFxvXjcYNQbaek7gmE1UmMiuxT4rkVoQNilFPiltoAjYYpRUqWwxAPBxzHOOTx9aaowKWW9DraxkUoqTbS20xEe2ubak20ttMCPbS20+KUUAM21zbUkVyKAGba5FSRSigCPbXIqSKUUDIttKpNtKgDgFdin7aUVADQK7FO212KBDIrsU6K7FADYrsU6KUUANiuxTttLbQA2K0/QugW7lgvdPJ3eUmQARtJ7choBrN7a1WkAXSJcBckSGVF3eUF58pIByQcn1rk6xtQpezo6dLIxp0ii6zIfJ6sfMZjbI5yBM4qaKgezF8AhgSEkNux/dKZ2zg471biq6Z/iTrL8iOKUVJtpba6jEjilFSbaW2gB+hcLdRmwodWOJwCCcCoPEVpZcqSSDkYk9jT3wKpdGM2h7Fh+ZP8axy/uV8NK/t39LcVyKkiltrYzI4pRUm2ltoCiOKUVJtrm2gCOKUVJtrm2gCOK5FSba5FADIpRT2WDHtP41yKSae6G01yMilT4pUxC213bUm2u7amx0R7a7tqTbS20WIj213bT9tdigBm2ltp8UooAbtpbafFLbQA2KKavSk6ElS0lCME8i40EAd8mqVjTl5CiYBb7DJoje6lcs6ObcSo3qdzCG8RlPBjgj8K4usf4L9nT0y/L+AZqdOo6leLMFVQsFiFGbIAGY/Wbj61EuRggj1BBB+hHNc+IenN4l+4RglAv6xI2IXO1ufQZGQai6UQbNuI+RePpEfiCPtU9HNO6+D6iDTtk5H9flH50oqUaRrgIUEmC3H7Hn+2B+YpimRNdUNTKco+jGUMYp+zkUop0V2K2MyG6sjiftNDPh9vLcHo8/iB/I0WfUm35gJIBPbgc8n3oB8P6oeJdGcxz7Fh2+oric0te3xR1qLelSD8UoprXCJkYHef4R/Gu+IOMTzz2ro70PZj2Z+jsVzbTRqlPEZ4zzUmfT86O9D2Psz9HNtde0Rz7H8QCPyIqGxo791ggZAXIUETOTE8UT+MOmFNYWtkgbAoBJIIUBeM5hV/o1k+qjdF/08ihtpbarX714wJSQAPljyyfQZPOT7VOL+MirXUQZL0Jrwd211bZPCs0ZIUSQByT6AetOGRRfpfk0+qcAFwi2wTOFckNHvgc+lVqzx03JE6cbmkzLX9Rc3MzWbo2OLTykBSxIAMkEHH5GruyiHUQPH6lIBi4jCeAfFYA+xgnPuapLkVh0stmjTXW9ke2lUu2lXYc53bS20I0PxIrttdds8EGRxwakfrwnAEeh5rjl1WmvJooNhTbS20I1PxBC4ABOOZH7vSodD1G7qb9u3bkFyABECCeW9gJk+gNJ9ZBcB2ndGgu2Cpg8wG+zAMPyIpkUR+OrptXi1vaykKqwwxtEZg/shfzoBY6vKSVIcfqmcx6Gmur063Y5aTTovHmuxWdtdeY3ATlRmJKxIPzCY+hI70c0mvW5IHI7e3E1Wn1MJuiXBominLaJBPYZP3IH7zXLl1V5MUa0OhnR3njLFQvuEO4x94H2rSerGKCMHJkfQb62heuHlbcDj13Tk/wCT86i6J1Br1kXHbaGyAMjbJA7ZOJzHPFP0Fhms31Eg3E2LyPMZUDHueKk0ttbVolCmwG2QVuLDBVl177QAeB698CvJ6xZzO/p3jEq9U1KssFzH+6/ef8vv/UVW+GtXCvaVz5fMojb8xO77Tn7+1M17XjbuB2QldNn+9B/vGulg0frEKAJGBxI4oN1vT+DfuFCNochRuBwyo6zEGMHgYiPrhHRVNWaPU3s3nT9SQWLltuwiGP7Xk7nkTMVmuiLauuoTfsUjdu+UzClVbHBHMHkxRn4UKXLHihEDMTb+d22qSPmaBBwMe9CtTqLejdNpAQhlAmYKEkEHOSzCcetLTz01UXuObjJ78DSQcjg5+1c1Y8Jtrc8R3wJ/dVjoWkNy5ZtsMkgMJGFBhyTxAANV/wBIx8PVC4NnmbcGDBswAV28A4n3n2r19TqMFtvscENK92UL+pYqQEyw28giDBM+8YrO9DBOqUR8xPPGCGz9gaL6jXKtlmjcz2mHyiA5TmMRER7UJ6JrksapLjjcq7zjOfDfaeR3ifvXCpOVyZ2VSSRp7ny3M/7NYx38K2cZw0zx3mp0tr4luSsRBkCJ/tDDI7+WM+kUQ1OkUf2zCiEthcRH92ox9pqj07rdt9WisgA/wpjE7/E3N2BnH2rJzphZUVItJnzeaY5/wiQZ75HfvVnUHN6CP8U7cYK+Lb+XPlEE4Haan0+mtNa0Y8pYMxIzMbWA/jz71Jrr1gHVWnYIfGOSvCG8gMCQTAUmPQUOWwy/8L2lW94rFNqKsEsq+fbHBPOcmqfxR1cPctkG2xCwYdXMkyZ24MbRk87zRDRdS07C69l2G4KuFsrDLtEg3Gn0mMQ5msr1LVLdt+IWc3LQ8Mki35iJcXGgzuYEjuB4fPMH0UnsWWtYJgQbwUSOQtx90GcAB0xxG30qC7bDSdwEIjAjEkWASpzg7lORySTUvTOvC9aWytrKXfGuXJkee4vaJGSo94FFtTpk3auAPLYQjHH+rnI/OqugTszGv6kbAHLZIwR2EzntFGvhPXX7nmQ+HbLAFmIkshDLAHME+tZr4vVVFojlt2Y9EH86P9J1vidPBRdhR/DxwWUIwYekyDnvNayk8aJjzZY69rGS/q0EbLt3083kYtggjGRQ4a0AcfhxV3Va1b7O4YHffVwIE7SbkT6YIx71VvOCLmRBtAA+XJ8FGg+kFTn6mnDVcOAlBS5G/wBuHoaVaTo/VbVu0Fa4qkM+CiGJdjyc8GuVf9TMjswPK9VqyDuiJEZ/rj+dQPqGBC8k8CDu9fwqJVLMCEY7oEQYmTn1gD+dFdPpltSWILYUx6fT7d/auN4wRmV1tR88zE7Rk/jxP9TRDoepTT30vgNOfKHK4KlfLHOCfrmh+p1QExM47rJ7zx/X1qK3q4mCJgAzkzImPw7envQot7gj0DqWhsXrZ1Ad9kom4XE3AjncXABYyJmhy/D2mMxcu+VwpHiaf5zOPNzw3H7JoXb+IItrbRF8EEM1tyDvfGSdvEj8BmoH1rXAzCAWbcBHB9QSJxubv371Tdcmlph4dA0zAMXutuk/Np5IWCcTujj/AJh61M/SrAueJuvAmGgXLEDdMCA2JyYicUF6f1lrKwAN0Mu4DIDDIEcYmrvT+vokeJaRhO4GMlhMe2JPbvU5LigTVhe/0+0zBC9zcGKAbtPMjkfP2mPr71fu6VW0qpuY+V9ktYHiRJnDEkicR2is31/rSi2BbtBQxNzcM5OT9CcSfYV3p3UHvrbZbduLe4J84KSSGgBsTVx5sra6Lek62WtJYAKklVmQVMOGkqMt/uz+7E+s1Li025XVTdcIrhpC7CigeoJEg459prE9WuFHIwPMQI4mdvfgZogOsXr6APcJVMAsTAjEDHYAZpa224lKtgmdK10OUQt/qgsnbH+IXB288e9WNf8ADd66GujsLb7TIYhLS78befMAPXPpQroPUb1vU2wokM6q2xs7S2B6+8j3rV9W6iLNx9yljaR7IffIKsIPOSTI/L0pQm+SlTR3pupur4CsQJRiVMz8wVBG0QY/dzis/wDEV6RbW4TNt7uCNpIcqFJn1AGO1VNT8SXbjB9+YgQIG3+ozQpHuOxLyRGCc7e0fv8Awqcrtoly8I1XTPjJdPaNvaWaD5g8ESZEmM5Jmm9WNvUWxcdHG47mAdS/zNc8rEeXymBIPA5is3pdH4lzPGCVAic4B/L8TRvqrFUUTneO3orfxrFzaezOnQ0nOLchWfBtk7luXECv4agODkjaWaAGBA5GOZHFZfXsod1D7gqsoO1wWMEDByCfeKMdSM+DBMAhQCYwttSB/H71nNYkXL+fliPua7dPfczmq2PQP/qhXt3Fa0pe6FBbcwC7VCiFb9YbeRzP2oFqdeiyVEHic/cgmP3d6p371tjxyd2GMTAgn3459aH3WIaEBIJEkCRg5HNcuGTOdyYe0PxI1gg7UPBEqTHaRByYkfel1bro1NzxNiKT82yRuMySZmSSf30EuaOVOR74PH4n8qalkW1lmJGMQxBPr2q3CNbCthDT9bbTXFuKIg5HMjgDIP8AQ4rU6jqKXNJuyTdZ2PlthsIFzE8ziIxPesfqGQjIUgcZMj+jUGo15GdpwcxIxn5f67U47qkhqVFvT9R8EOBy6xPoQQRB+oj3oh0v4kZUvMSp8RSjCT3lZH41Su2Ua3O0fLIJn68GhHSbxLbARJPGBmR+Peq/yjfoqLaNB8Q3fHs2WgCCwyNw4UcVb0HW2tWvDATaSSVC7RPlg/XB+xHoKYeqMii0phQePtk4P7x6cUPFowdpjvk+Y59x+H/Ws+5aQ8jZLrNJa6bpypti8boa4qkF4Fy6fMO3KxMdvSur1SxcXUEMqzaUKrFQZFoKYHrg1i107AESDJ3d5+v1qsrXNxCgyPT5c+pNGVsMz2fovVdKLCB7tjdBnc9uZk8yaVeXlZzCD1ADET3zPrXarKJWSBrXWSSeMYkfh++oTeGxiBvLZ+UEAD19OT+NafrHwjfsKC6PEMSIV1AXInbnvmaBWdCpcKrqFZ4JEiBMSZiBGeaWDrgxaaAlhPFYgQBGctXToWskOsECcgg/v+sR7Vo7fRrq2y7AqCwCniRAAluBO7En9U+019VpGUgY4DN8re+Y+bGcTW2bi/gUCrreRIhW25IgEmWy39dqs22lVMxn0ieBwe31q4dCpt79qhgdot+YmNpIPzesiPcVEdAGUSv2BB4zmSSB7cZNRKaYyvrLkDIIiMjB+vr2qS/d2hVBhhzPqc578nv7U7XoASzjcY5wTniQPb1p3geIbQMRcIBBmRgEgxmIqY06EO0tu5fIXYx3A7ZMA4JkHg8fTmtb8DdU8BWsXLDblO8NtJAG2TJP0x3M4qwvwne2hdyY8uW4HoB+qOce9RD4IumSXtR7M2PrjPBp3Hg3UGt0AOpaTxb11ltAou655sQpMiR3iVx7c0N6joLlm3aDKfMSmP2l+YfQbhW4tfDV23kNaJj5tzBYJzK8ZEDisv8AF9lrDMstgBssTEwSATz3z9KP83sxShS3Bemt3N/l2nHzZHAJPeAcflWj1nUnXQqt3w/PkNDFiBJ8zExJx2oJ0TrBTT7lCC4HgXIO4IAQQwGGJ3nJE5PqCG6nXveVFchhaAQBcYEgE9pzn6VMorgi0kVrUkFpUkY7T9sCarWQ6XCGkHEyCOPXNWk0sq0QIbhSDuiCWB7j39qLaT4d8Vi8s4tlfIqyxJz3MgADJA5I9ZpppXYoxydItdC0RVQSpljuJjsMKMZnI/5j6Vb65p3hRtPzD07jgECB/wBasvrb1s/4LAnPygf+5ucUP6l1p0Vd1sqoMDaLcDGBg47Vwpajd4nsKUIRxT4L1k30VSngqVXbm0jNA+qkE/5uTxMARkeo6m4PEtxa27pjYsyJAlyN55OCSPajVzUsnhFDtDRjERtJAjgVnuryGuGe5PpznivS00/J5+pTZNZ6JddlUgkNEAESWJjzdlyeDGKfe6fctOVKGUZlwBAIwYPB+1b3odq1dtgog3AeZTDMOMg+n7uPSg/WHW3duIFwjlB5jIA5iZ59fYUksjNwiuTP6bo11wXkbUWX8wEA8ZJkxHaqrdBc4BPInOMRJgL5uO5zzRy3fBW4cAKfTscCY59zRKz0s3AChWTPm8wwWGI9z6jgfek7iNQi/JnH+HHuMSImCZJngZ7getUdZ8L3AxC3LbYjDhuIkYmI/hXqOm6RqbN1GuDfbtmWKqGXb8rAHcM7RGfSl174fS9rB/ZitsoCzGW2gksjFiO3zA0lqYsrtx8HnL6B9qoDJA2mMCQdp55/rGat6bR3kJU2iBESB8pGOP64o5qOnm0FPkYOxOZOUcOeDgboogdHqGTcbaMrsDPnMEnH68gZ+gmpxcgw0/L/AO/0ZG50h1kxGe/LTy3YCoP9E6hyAoMRzAZZj2JI57elendO+GE2p4yFbjScBSu0FYy+6D5uPY49RnXeg6VrtpA5BF6GIIUhYAYHaoBAYDmf31aijKlfwwA6dqE277dyGnkSJ+gkjB74ogujuEYRsAnaFzA7/mK2V7pKWtosvNra7QzoLof5oJLcNtCiBImqYV1BDbXBDKZu2IYEjZA3eXyzuBwfaIrOUZPejZaem63ModLcP+zf8D/KlWp0/Tru0btXZDdwdjEfcHNKl25Bhp+2azrisbQK5ZGB78HynjPp+FYzU6IPJ8MSCZ8mDHOY9sx/8EW0uqj/ALw4n/Ow7SMgYkDHrFAT13UKoPiagAwR/eHvkGN1dCh6Zk5e0abpPXVuWv7LexbI2L6AdlPYdob2FBtR0REciCjoYkHvyCJnkZoHd1bSZY9zlVPr7Gnj4jutyyMV8kkMG2jgEyJj8auKaJbTL+m6UnjzeuNnhgII/A8QcxRHq/wqQAbItMgUMfNtaFJJaVMEEcmZgTiKzd7rjNhkU/7rUT6J8YeAwJVik5RhIg8wRwftnvUuPwNgLqvhK+r71tOQWLQrKVUcgA7iT9fao9BbcamytxGWH/WBBllJiTz3rYdI6TfIDJcC2jBTxMPBI7AzAUk55iKku9E1NxlzYlTM+Ix/Lb6TSkkwUaYe05TdqNgcMLktIWCRuwP2hM/aKGom+2dviW1RihQBAWnaDIiDzz9T3o1d6debcPFtkPMEKylTI453YJ79h70FT4fvi87veUKzErtuPAkgbtgWCds4nk1zOLOi0V+o9cS2VtOSV8MSZtyjqxgGccHM9wKCfFF6zf1dvex8K4FBZYBjIME4nHfFHz8H29rKblsAmCdrkkeoJMqYjAPbmmaf4JsiCSmACCfEwwn9U4ImOfeqi2nZLTexiNNordxT4Yi0MgkjcY+h54weKq6i0LVwICTOcd4B/qa9Ht/DVpSTuTJ3YVu5kjZ8o5b8sU0/Bmn3h3NuRmQH3HHoTAz6VKu9+CHp/TJfCmkS6L/iECLRW2NpIa4SIBgEAQpyY5rW6Ppq3bVwWgFW4vOImQRx6lc+wHqKr/6Lt2SdPpmbYSGaed0RAznykY9TRW2LSeEA67bYZjD+UeUrLQYgQR5vT1FGVt1wdMNFKKvkwDdQ/wBlctEG2zYDCQ05mVzkVY6hpbduwGV2CMd5lQcqFUAD18oxV7480IVhqbcFWPh3NsEB1kAn6gQfdPegfStSl4rauibRYM0cwCCY/D99bL2ZtBwaQB7foHtbZMxIED8DFAfizQhbJcctdiPZbQM/i35VobHUfNOwNtO3zLgbPKCAr8iMEk8UM+JdVbNiHBJg7BtEbpX5iGkCCfwFVFvJClwaTQdS0ypZZLgtMotOxLcDaA6kH13R6ZBrI9P1/j6zVM+VL7lBmBuJNP6bfN/R3la6fKiKEZmjZ4qyUU+UkFQPvzzTek9Jey912Bl2kAdgCYzwZBqtkmQryQZVU2lQohuRHMcVNpGCmEBG/wApjuJGPyH4VQQEFjmDwCVAH0zP41Dq+qbGi0+Vb59p4HeJ7z+VZNeGaObSvYOXepXB5SbijMrJX6yPv+dIa8zMtJwTOSCZM+uTNCr/AFNX2HcS4UI+4hflACmSY+WF/wCCe9R3L4MHeBBnF21B9jJn8xRimCm/gU/t0A87fmInBzJn8zQ211O6ibWJY7ztbe87CZAM47/nUultjUOLSvbDP5R50bMYEKSefaiWm+B79y4Va6gAkbgszBAMAgevrVJJBKTGWdVYugNqdUm7Mp4lw9gonbieTjM81eTVdMUg+Ohj9pGP/wDFU/8A6bTwEaJdmYEmeFtvcGEaMhR+NUul/CVy6ybjbAaJADTkAwIbmCKTpjVnL/8AYuF1SgRzsukzOeF4pjjRmP8AWuOYs3ZJmf2aIr8NWWtozIQRbZiVZgGIZF7yAMnipdX0mxaS2TaQlm2k72jtxnNGX7Hj+gPfu6QsSNSwBOALDcf8tKj2p6PYRiosW8RyWniaVLJfR4B1nUh/NztxBgbbew9vXP3rF9W6ZtWCwnw7TcrgKmQYPPl/Oh+j+Nnsg2ydwwAzCduCCcQRIOT9KufFXxCtxkdFKzaClfL8wn05xx9qITrdnLJpoDPqVzkfn7+3vVfRuBuyuXJ5Fce+CJMDPeMfN/OoNLBLf75rsTtWZE7R7dvT0psEf19KhKCP69JpnA5P4/SnQ0aEfFerCgnTqowAS10zj/fxxxVy38b3kA3WrIMQfKxGfUlsnisrevsVt21BCmSMYnIP4TNQqWY7EyAJmJH9Z/8AiuPU9IrJ+DXn9IF39myJx8gI+2eaafjbW/7O3YYTybYGY/3v4UGs9JWAd43d+Ao9DED279o96rXHNndB8hxunB5HHY5/l3rGE1e24Wy/rfia+1wMdqsDPlBAJxjbu48oxxk00fF1+Bm2YG0brSmYkySO+TmhGs1gGJ7cCOe0VFbQqueJkD68z/X41ol5YrYfPxNqiwAOnzgTbQc57j170S0et1wuL43hLb3eYi3amInECcgD8ZrGrqGQgryMBoE4805/oY+/o/wt1vx0eYNxVAmJEkNmJk/L65ycYq26W5pp7tILdKu2/D3iWYNtYjJJAEeQCRzP1P8AlqG/ctoqgjbI2GbRG4yT6Z5PP8aIXuqBj5EVA2odPVgq+IozMfqgn3nNY34g6kbtxjMgeVQMGJwZHrXI/wAVSOyepir8hqz8TWTcNu6kWncxHlIltyk4wd0Hd/Kslor2+8AVZbYJBi2CyoAFAViInaAAfUk8mq9zVrujBwZ/HnkQZIz6e1d0vWHQKoeVPOfLkCe+Zxge/rVx43OXuu9wva1yBnNtHK+I6qW27tu8nMGJ47VS+Jbtk2bYK3VuAOf1dkBV2AZJPGfqOe8djWlZAB2ljdZhnlgSvpkSKk+KtEzKrAYVHJP/AAgkA9yOY+preEk5bFXaAfT+rW1sopwwY7pWZEkiDBj5j9wPStJY6Np71sXfDHnUt8hkkC53kd0Hbv71lrNy2mhvK9ubjXU8NxtlMEnnJBWRHr9K1Pw5qrbaVSUAhWG7zbt4aFCwdoX1kT5sRFaTSinJCTurH634fsW5Kqojg7CIY+L5Z3Z+RB9570BvAKpiCeG8pEEExEHOBn8K0XUdTbO5PD4aFI3eZAsneZjduAMrAAJHYTk9ZpbpcoFI7zMASPXIjPEzWGWT5In8OLqxuG5BnsRM9+DIHINFeleDcwyWwSMLsUkmViSIiQT+Haho6Odv+ICDySCDEfqxIJPofzzT9Leaxmy4DFc7ss2SYB/VHGD6Tina8MmLp7m76V0u1Z1dsoEMMpDKiQNysSJU5IwP45rYdP6klxnCKAyNsdv8xInH3n8KyHw/q1vtbdEIZX85VCECkYmWOe8mPmiKg6Tqbh6gtpFQLbuMzspbcVOIbcYmCB6+aabtm+xrepWhbRVmQLjDiP8Aw930rN9A6ncN20p2nKHbABCnZb3Zyex+w9c6Pq15LgMPbUpcnLqCf7tkPef1/wD0mgfTT4cA3LcKFP8AiDaSDb7f8B981K4LVFk3P7kQoabbggtsEeIuSxBgAVX1TzbthrSwGJBN5AGY8bPLkmTzEV19WiWwN1tjtdY3qBO9WHPrH5UzqutW8Vg2khiTF0EAFAOQJ59uR96lGstuCXXXrhcxZHbnUBTwOQFMfjSqvqtbbdtx8MSFwbiT8orlILR42bzMYJPpk8D3oxqr0kDcAVxny8fX7VP0jpoaxevjaTb8pUoWy8gGSQAQASCOCKHaveMwB2gHjEH3ODFdTVtHmhTpqFi28D5ZAk8Tt+9Q6e382B87DiqnTNQywIntn05/fNWX1ZH6vc8HBJEzIrTJRpIQrlvEwP6FP0WkDtmYEE/fgTOKhv322rj9rie0D+NTaPV7U3MNqlRB7lgw9M8GjVk1HbkaL4dDjjBgDjPpOJ4z9KiS2FBic+5jH14oNZ1H95IBgAmPrjHc5ogZAkmPYTx/OuKUGtrGTvwPNGex+/rmnG4x8nlKRkHicwR3n6UMvfceg/8Aj/rTVYJumQcA+ucwJprTAs9TGz5du31JzziQff8A6mqyOxIcSBwQT3jtn70xNQHnfu2lhAnvAGatX7EKPKcmCNpXG0n+f4VtFUqYEF60SOzCZABk+5b3+55r0D9HFpLVlnKgedrjG5glEUQsEiR5jgETu+lYvp/ltlyo5MYmNsGRPJzx7Vf0usPhANyWZvQwQoj/ANNZ6raVFweLs1er+LHu+RPKguG6BtWJIZSW9zuJ5+nrWX1mpWGWSvcDv2jA7fyqxdO1OILQNvm8SJiTI78/ftQS8WNyCCsHuoMR2IaZ44/KsYQbdsc23ydTVc7Bu3Ag/N7T9MwJqzptMFILEsAqsAsj6CJPckepInHeo+qALggbjJkbQoBwcAwfpHai6WL9rT7yp8E7WJ2NIMQAWiAp3KQM/atpJ1sSlYK1HU3u7/mCyPKTBk4AByZPmn2q1o3vwoJ2oiuFxgllKtAkgzuGTyPwoc+te/tXax2+aE5nsREbRx+Permh1NxSQQHBkAmSQAm85IHaMn1opxjshIl6L4qaXV2gikuUt7X4G6ZKmRDAwZnHpTuhs1q3NzgGFUN+13ZQTPoPoQah090hZa2IZgxIMMx7ABTgZ9OGmp9deO4L8paTDTu7yckwMY+v1qNScp3F+SrFd6q9ydrQOJ45kf0B6e1OtSWVGKHggFsyQMc/vOO9C7t9lbht5kqzAARHI44BPPrXWuHcviAbiq4YGY9vsZmjtUtiC7q8uo5YAnlR5c+vPNDW0d2GMc88ExxELzn7cUR1GsjY22fLJII7u0D1IiePeqYvupzAHBHoSxbt3/nVQtAX+kOwug6fzMvlKsDiZUlmIiQPT1ijb625ZtkeQRlnEC4RtAgso8wwBknjvVK9o7tq3uRDDMFDFtssyLcgLJwqkZ/LGI0tifDRd11yYEh52iTydoxP4dqiVtl8Gh6V0Ozetm7dUszMc+cAgcHn8/4VS1Gg01pjuUHEhYP7brG7fJJAUgR798Gen664NKSoQG0XsgbQyQsiD64JGZP4VlOpa8kliy8SVW0IUhlBIAED7jtNLJ3SNpukgpq+k6ZhNtI2hjInkAECGP5YoDqLiqCfKuYBzJ7mJNF+lai+NrQotqGVUgfszJPc7f2vT3mh3xF0xoPiOxuyCFBi0iD1xDewEAQfpTi2+WTN2rBidQuEDyx/+ucdsk5xXKF3ddc3Hz9+8z+WK7XR22YHp9n4f1Njpz2xatMLgb/DgvlpXyhZJBnPofas5ovhXUNqgnhjeJZheUi1CyPm27T7eta7RdS1gZi1si2V2KgRtqrtAlRvkEduY7RRLRdfdQEbcxPfwrgOBEsQuft3ozpGuFmT/wCynWOSyCztLEwrsQJPGE4qpqv0WayyGdjaEdi7yZzC7kAJjMA9q9Lt/G13TptFlrgBkfOCAexlM96A9W+LTqbgc6VjcQY3XbwUEcHYgAkbj6E8GREWpicDLXP0c6ghB4mlEBg0XoJk8/KfYcYioj+jHVMCPF05hQAfFYidwMyFxwa0fUOoXCBud0LCTCX+3OQonOe/1xVLRXrwuh0vXC2BMXc9oINszifXj1qc2NxRWvfoyvK27xrIUA7V3md3YnyH15rqfo6vn/aWG9/EciOII20f03VxZZ2cO19j8wOoAUQPKqeHtA8oztn6UzV9R33LV8NcQqw/X1DK0crsNqADPr3+lT9BxQBt/ovux5r9rg92IHod23OMHA+9EW/RaLh3PdtMGjCu68LGSFIwY7ZGJHNaC5r9xY+E+256Nd2sJ4/7vJEjgk/Sg9nQ3lkW795AfMVAuwCSZ4tZ55jtRl9Hj8Kd79DpWDbe2CMQ7XCkwJIAXdP3q/r/ANHHixNy2IjvcMwIz5c9/wCdXOndO1TrutFmHmDywQMBIG5HUbYnn86taL4a1gtXLb3F8zbiTftgqCANo2tIEwc9wcVeUhVHyBNP+jfYoF27bYIxdVQXFUTmGwSc+hH8ndI+AkugvddQrICqWywgkTDlwTAMGAexrQr8G6hzbLaoIyAAEXxkAltxAHm9PcDtV/8A0fetXwx1C3reIuNqCgwOBbFzaYJ7knPaplFtbjtAfqnwdp3CBYtxcDtkmVAeQARySV+y+1Vuo/AulZbjWlcXCIWbg2KfoBMVutX0225AGsVUBBI3ksQJBUv4sgERxBBWZkmq97otvbtXqBVcH/FBcxJMuX4I28AAbfcmhaQOaZ5Ro/0U3ELM15CzLtSGddrFlkwF42BhHqRW2sfC6DR27N4o2wjdBKoyKZiNvO2PvmjOi6KqMD/pBmGAQ91GGBE/PzmfwqROjIJA6iTmcvbMYAjL8YP41UoPyTGaXBjG/Rvp2dyAAjYUeJcEL+yRtgx29Pwop0z4H06MGNu3cVJB33LpncsCSV9AsQB+6j93plpfN/bmbzTtF5AQCS0fPwAY+gFD2+GrSKB/pdwd0gnUATEeWPE+nHrR27W4ZIAdU/RtZc3LltikwLQLkojqTO7ch3flx7TWX/7JLzmRqbcgwWJvNnvgDH3raaz4XVCAOoPdCkkk6pbZZCfkZy5kiY4B/CqnVujraQ3LWttn1Z79sd8FPCdjJIEj27TFUtP0xNozvVP0e3oU3NXpAApt+e1sUAzwYy0nBOau3PgwanT+F42lO0LmwLgC7cA4kNywyO+IqxasMWTU3dRZvoI/u2uSzASYKcngkSvvnmq168UuKRdWwbjFkQLcGCZ2+UERiJgD27VMo0i41Y3UfokRrO1boF0MgDkuU2hfONoWMtkelS6b9GDW9H4YuWjeF4XBc8O4V8OCPDIjzZM5pnVNdfJOH3KPKUdraTGG27CT7y2cVHpupakXvEZvlxvMqCvGQBj7zUW/Zq4Rq73Dmm+F2Okazcu2WcvuV0tsu0QgPlIydqkc8bRwKg6F+j4ae74vjjEwgRtpkFQCSwjywcDme0VFrL924+8eGGBDAlX3AgRzsBPfvAn60VTqoIKut2doXct11LZzB3KVPHGAGgHmlFK7szf6FofhDajp/aLRYvcuEDMbnbBjiII45UjtQlvgnJPi2lJVl8Qbtw3duII596frtbcW7ba3vXY5abl644IMKV8zNBgAmBHm7maaep3BeF3coaSYm5kEQRG2D+72pNJPYaba3Lq/CQhT41sBZkkEAypByPc+lR634PS/d33ru8/tAmI5wuBH8Cah1mvub1uSAqkH53mASxnABHOIPOcVX6l1Zr11HDqpWCAHZeGnslTSG3ZNqPgbSlsCxGBlADgAfsn95pUM1Be4zP47DcSYF9gAJwANuK5VfyO/hp069aMkZiTk4/dVe11yyXmc5xj+VZOy0KcHIiqZMGpwZDmeir1JGkgNn0IxjtQ5NdbS4SzsJBHpg+4rKWNYQP8ApUV7Uljn91UtMWZsdb1eyzTuIMQIj94FQ6fq1gFckxBye4n/AC45Ofesg70kYingGZstR1G09zfLduGMCJ9P6zXL3VLRCgl8GRDHPGcisql5hx+4Vy5eJif3ClgxZm8HXbUAbngD1P8AKrWk+I7EyV1Dx/8Ab2kfdW+leeJdP9AVNauMOP4U4xxdg5Wby98RWRKpotWymSSdyyWkZABDe2RyfrVe712zNw/6O1QZ+fm/aDZ8uMgVkk1jgc/uqwvVrgmCc8/JWy1K8E1Zp063p2A39P1hOw24CkjaQy/+1jUWo6lpSqp/o7WFVJYA7wQTt9AZ+UUCTrVz19v1P5U89XYsCZ/FaO78HiHbvVrBcTo9bt7yjbsggxGPTn39qst1HSR/3XqH/lH+dBT15/eP99aiv9dY+o/4hS7gsEHf9KaT/wDG6h/5XNNXqukX/wAN1LAgf3PFZlessCMn/mqyvxE3pP8Axf8ASk9QFBBK91zShgBpeobZk/3Lbu+R69sfWgmp+IgUJ8HUKysSv+rXiBxknxAJMDylTHrUt74haMevrSufErbY7zPNNaoYIoXfiNHWG0d0+vl1S5BnEPjNQv8AES7Nn9ibZEQf7XEST+16k1cfrLsZJqK/ryyxPaO1V3WTggcvxEba+TTSPlCga0gDv+uI7Z5wAMVQ6j8S6h3VlS4pEBQqPCgGYBeTEziYyaJeNCx/KojczUOfwqjR9I6m7WgdTeIc5K7bYC9gBjOO9Fx1KyP9puxkeQj7iKxD3Zrgu1g0zWze2+qp3dufUfh7U89RQtPmP4EcCsMmp9R+6r+n1wFLEeRrh1K2BndyTkCPtUFzqNokedhHaFz+VAbuvBH0oeb8tNFMLNseoW2t7d8fUA/wqm+ptBl/vOB6DOfes0NZ2n91V9XqZPP7qVMZtLGttKoHiD8P+lcrBnU+5/GlVUwsiXioHpUq3OdjlNNalSqhHDXRSpUMCQV012lUjFNdU8UqVIZIppbjSpUmM6GPrT1alSpDHqc056VKhDILozXUpUqUhoZ/OuCuUqAHgUiKVKqJImFcYV2lQIRFcrtKgBdqmApUqBiIpp5pUqYyRVGcVDqFpUqEMrGlSpVRJ//Z"/>
          <p:cNvSpPr>
            <a:spLocks noChangeAspect="1" noChangeArrowheads="1"/>
          </p:cNvSpPr>
          <p:nvPr/>
        </p:nvSpPr>
        <p:spPr bwMode="auto">
          <a:xfrm>
            <a:off x="0" y="-144463"/>
            <a:ext cx="304800" cy="304801"/>
          </a:xfrm>
          <a:prstGeom prst="rect">
            <a:avLst/>
          </a:prstGeom>
          <a:noFill/>
          <a:ln w="9525">
            <a:noFill/>
            <a:miter lim="800000"/>
            <a:headEnd/>
            <a:tailEnd/>
          </a:ln>
        </p:spPr>
        <p:txBody>
          <a:bodyPr/>
          <a:lstStyle/>
          <a:p>
            <a:endParaRPr lang="en-GB">
              <a:latin typeface="Calibri" pitchFamily="34" charset="0"/>
            </a:endParaRPr>
          </a:p>
        </p:txBody>
      </p:sp>
      <p:pic>
        <p:nvPicPr>
          <p:cNvPr id="13320" name="Picture 16" descr="Photo: Danube River"/>
          <p:cNvPicPr>
            <a:picLocks noChangeAspect="1" noChangeArrowheads="1"/>
          </p:cNvPicPr>
          <p:nvPr/>
        </p:nvPicPr>
        <p:blipFill>
          <a:blip r:embed="rId4"/>
          <a:srcRect/>
          <a:stretch>
            <a:fillRect/>
          </a:stretch>
        </p:blipFill>
        <p:spPr bwMode="auto">
          <a:xfrm>
            <a:off x="0" y="1484313"/>
            <a:ext cx="2195513" cy="2343150"/>
          </a:xfrm>
          <a:prstGeom prst="rect">
            <a:avLst/>
          </a:prstGeom>
          <a:noFill/>
          <a:ln w="9525">
            <a:noFill/>
            <a:miter lim="800000"/>
            <a:headEnd/>
            <a:tailEnd/>
          </a:ln>
        </p:spPr>
      </p:pic>
      <p:pic>
        <p:nvPicPr>
          <p:cNvPr id="13321" name="Picture 18" descr="https://encrypted-tbn1.gstatic.com/images?q=tbn:ANd9GcQ_hZ1AMJ_3vL5QUDZ5ujhRDaIeuzcAn9mNkd76NK3ZBfTnMKh3">
            <a:hlinkClick r:id="rId5"/>
          </p:cNvPr>
          <p:cNvPicPr>
            <a:picLocks noChangeAspect="1" noChangeArrowheads="1"/>
          </p:cNvPicPr>
          <p:nvPr/>
        </p:nvPicPr>
        <p:blipFill>
          <a:blip r:embed="rId6"/>
          <a:srcRect/>
          <a:stretch>
            <a:fillRect/>
          </a:stretch>
        </p:blipFill>
        <p:spPr bwMode="auto">
          <a:xfrm>
            <a:off x="6588125" y="1844675"/>
            <a:ext cx="2555875" cy="2736850"/>
          </a:xfrm>
          <a:prstGeom prst="rect">
            <a:avLst/>
          </a:prstGeom>
          <a:noFill/>
          <a:ln w="9525">
            <a:noFill/>
            <a:miter lim="800000"/>
            <a:headEnd/>
            <a:tailEnd/>
          </a:ln>
        </p:spPr>
      </p:pic>
      <p:sp>
        <p:nvSpPr>
          <p:cNvPr id="13" name="TextBox 12"/>
          <p:cNvSpPr txBox="1"/>
          <p:nvPr/>
        </p:nvSpPr>
        <p:spPr>
          <a:xfrm rot="1726740">
            <a:off x="6516688" y="5595938"/>
            <a:ext cx="3887787" cy="769937"/>
          </a:xfrm>
          <a:prstGeom prst="rect">
            <a:avLst/>
          </a:prstGeom>
          <a:noFill/>
        </p:spPr>
        <p:txBody>
          <a:bodyPr>
            <a:spAutoFit/>
          </a:bodyPr>
          <a:lstStyle/>
          <a:p>
            <a:pPr fontAlgn="auto">
              <a:spcBef>
                <a:spcPts val="0"/>
              </a:spcBef>
              <a:spcAft>
                <a:spcPts val="0"/>
              </a:spcAft>
              <a:defRPr/>
            </a:pPr>
            <a:r>
              <a:rPr lang="en-GB" sz="4400" dirty="0">
                <a:solidFill>
                  <a:schemeClr val="tx1">
                    <a:lumMod val="95000"/>
                  </a:schemeClr>
                </a:solidFill>
                <a:latin typeface="+mn-lt"/>
              </a:rPr>
              <a:t>BY RACHEL</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fade">
                                      <p:cBhvr>
                                        <p:cTn id="7" dur="768" decel="100000"/>
                                        <p:tgtEl>
                                          <p:spTgt spid="13313"/>
                                        </p:tgtEl>
                                      </p:cBhvr>
                                    </p:animEffect>
                                    <p:animScale>
                                      <p:cBhvr>
                                        <p:cTn id="8" dur="768" decel="100000"/>
                                        <p:tgtEl>
                                          <p:spTgt spid="13313"/>
                                        </p:tgtEl>
                                      </p:cBhvr>
                                      <p:from x="10000" y="10000"/>
                                      <p:to x="200000" y="450000"/>
                                    </p:animScale>
                                    <p:animScale>
                                      <p:cBhvr>
                                        <p:cTn id="9" dur="1230" accel="100000" fill="hold">
                                          <p:stCondLst>
                                            <p:cond delay="768"/>
                                          </p:stCondLst>
                                        </p:cTn>
                                        <p:tgtEl>
                                          <p:spTgt spid="13313"/>
                                        </p:tgtEl>
                                      </p:cBhvr>
                                      <p:from x="200000" y="450000"/>
                                      <p:to x="100000" y="100000"/>
                                    </p:animScale>
                                    <p:set>
                                      <p:cBhvr>
                                        <p:cTn id="10" dur="768" fill="hold"/>
                                        <p:tgtEl>
                                          <p:spTgt spid="13313"/>
                                        </p:tgtEl>
                                        <p:attrNameLst>
                                          <p:attrName>ppt_x</p:attrName>
                                        </p:attrNameLst>
                                      </p:cBhvr>
                                      <p:to>
                                        <p:strVal val="(0.5)"/>
                                      </p:to>
                                    </p:set>
                                    <p:anim from="(0.5)" to="(#ppt_x)" calcmode="lin" valueType="num">
                                      <p:cBhvr>
                                        <p:cTn id="11" dur="1230" accel="100000" fill="hold">
                                          <p:stCondLst>
                                            <p:cond delay="768"/>
                                          </p:stCondLst>
                                        </p:cTn>
                                        <p:tgtEl>
                                          <p:spTgt spid="13313"/>
                                        </p:tgtEl>
                                        <p:attrNameLst>
                                          <p:attrName>ppt_x</p:attrName>
                                        </p:attrNameLst>
                                      </p:cBhvr>
                                    </p:anim>
                                    <p:set>
                                      <p:cBhvr>
                                        <p:cTn id="12" dur="768" fill="hold"/>
                                        <p:tgtEl>
                                          <p:spTgt spid="13313"/>
                                        </p:tgtEl>
                                        <p:attrNameLst>
                                          <p:attrName>ppt_y</p:attrName>
                                        </p:attrNameLst>
                                      </p:cBhvr>
                                      <p:to>
                                        <p:strVal val="(#ppt_y+0.4)"/>
                                      </p:to>
                                    </p:set>
                                    <p:anim from="(#ppt_y+0.4)" to="(#ppt_y)" calcmode="lin" valueType="num">
                                      <p:cBhvr>
                                        <p:cTn id="13" dur="1230" accel="100000" fill="hold">
                                          <p:stCondLst>
                                            <p:cond delay="768"/>
                                          </p:stCondLst>
                                        </p:cTn>
                                        <p:tgtEl>
                                          <p:spTgt spid="1331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p:cNvSpPr>
          <p:nvPr>
            <p:ph type="title"/>
          </p:nvPr>
        </p:nvSpPr>
        <p:spPr/>
        <p:txBody>
          <a:bodyPr/>
          <a:lstStyle/>
          <a:p>
            <a:r>
              <a:rPr lang="en-GB" smtClean="0"/>
              <a:t>Food </a:t>
            </a:r>
            <a:endParaRPr lang="en-US" smtClean="0"/>
          </a:p>
        </p:txBody>
      </p:sp>
      <p:graphicFrame>
        <p:nvGraphicFramePr>
          <p:cNvPr id="31749" name="Organization Chart 5"/>
          <p:cNvGraphicFramePr>
            <a:graphicFrameLocks/>
          </p:cNvGraphicFramePr>
          <p:nvPr>
            <p:ph idx="1"/>
          </p:nvPr>
        </p:nvGraphicFramePr>
        <p:xfrm>
          <a:off x="1187450" y="1154113"/>
          <a:ext cx="6985000" cy="4262437"/>
        </p:xfrm>
        <a:graphic>
          <a:graphicData uri="http://schemas.openxmlformats.org/drawingml/2006/compatibility">
            <com:legacyDrawing xmlns:com="http://schemas.openxmlformats.org/drawingml/2006/compatibility" spid="_x0000_s31749"/>
          </a:graphicData>
        </a:graphic>
      </p:graphicFrame>
      <p:sp>
        <p:nvSpPr>
          <p:cNvPr id="31758" name="Text Box 14"/>
          <p:cNvSpPr txBox="1">
            <a:spLocks noChangeArrowheads="1"/>
          </p:cNvSpPr>
          <p:nvPr/>
        </p:nvSpPr>
        <p:spPr bwMode="auto">
          <a:xfrm>
            <a:off x="1042988" y="5949950"/>
            <a:ext cx="7129462" cy="701675"/>
          </a:xfrm>
          <a:prstGeom prst="rect">
            <a:avLst/>
          </a:prstGeom>
          <a:noFill/>
          <a:ln w="9525">
            <a:noFill/>
            <a:miter lim="800000"/>
            <a:headEnd/>
            <a:tailEnd/>
          </a:ln>
          <a:effectLst/>
        </p:spPr>
        <p:txBody>
          <a:bodyPr>
            <a:spAutoFit/>
          </a:bodyPr>
          <a:lstStyle/>
          <a:p>
            <a:pPr>
              <a:spcBef>
                <a:spcPct val="50000"/>
              </a:spcBef>
            </a:pPr>
            <a:r>
              <a:rPr lang="en-US" sz="2000"/>
              <a:t> It is a symbol of the country and can be traced to the 9</a:t>
            </a:r>
            <a:r>
              <a:rPr lang="en-US" sz="2000" baseline="30000"/>
              <a:t>th</a:t>
            </a:r>
            <a:r>
              <a:rPr lang="en-US" sz="2000"/>
              <a:t> century</a:t>
            </a:r>
            <a:r>
              <a:rPr lang="en-US"/>
              <a:t>.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2000" fill="hold"/>
                                        <p:tgtEl>
                                          <p:spTgt spid="31746"/>
                                        </p:tgtEl>
                                        <p:attrNameLst>
                                          <p:attrName>ppt_w</p:attrName>
                                        </p:attrNameLst>
                                      </p:cBhvr>
                                      <p:tavLst>
                                        <p:tav tm="0">
                                          <p:val>
                                            <p:strVal val="#ppt_w*2.5"/>
                                          </p:val>
                                        </p:tav>
                                        <p:tav tm="100000">
                                          <p:val>
                                            <p:strVal val="#ppt_w"/>
                                          </p:val>
                                        </p:tav>
                                      </p:tavLst>
                                    </p:anim>
                                    <p:anim calcmode="lin" valueType="num">
                                      <p:cBhvr>
                                        <p:cTn id="8" dur="2000" fill="hold"/>
                                        <p:tgtEl>
                                          <p:spTgt spid="31746"/>
                                        </p:tgtEl>
                                        <p:attrNameLst>
                                          <p:attrName>ppt_h</p:attrName>
                                        </p:attrNameLst>
                                      </p:cBhvr>
                                      <p:tavLst>
                                        <p:tav tm="0">
                                          <p:val>
                                            <p:strVal val="#ppt_h"/>
                                          </p:val>
                                        </p:tav>
                                        <p:tav tm="100000">
                                          <p:val>
                                            <p:strVal val="#ppt_h"/>
                                          </p:val>
                                        </p:tav>
                                      </p:tavLst>
                                    </p:anim>
                                    <p:anim calcmode="lin" valueType="num">
                                      <p:cBhvr>
                                        <p:cTn id="9" dur="2000" fill="hold"/>
                                        <p:tgtEl>
                                          <p:spTgt spid="3174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3174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p:txBody>
          <a:bodyPr/>
          <a:lstStyle/>
          <a:p>
            <a:r>
              <a:rPr lang="en-GB" sz="7200" smtClean="0"/>
              <a:t>Language </a:t>
            </a:r>
          </a:p>
        </p:txBody>
      </p:sp>
      <p:sp>
        <p:nvSpPr>
          <p:cNvPr id="2" name="Content Placeholder 2"/>
          <p:cNvSpPr>
            <a:spLocks noGrp="1"/>
          </p:cNvSpPr>
          <p:nvPr>
            <p:ph idx="4294967295"/>
          </p:nvPr>
        </p:nvSpPr>
        <p:spPr/>
        <p:txBody>
          <a:bodyPr/>
          <a:lstStyle/>
          <a:p>
            <a:r>
              <a:rPr lang="en-GB" smtClean="0"/>
              <a:t>Hungarian is the official language of Hungary and one of the 24 official languages of the European Union. Outside Hungary it is also spoken by communities of Hungarian people in neighbouring countries—especially in Romania, Slovakia, Serbia and Ukraine.</a:t>
            </a:r>
          </a:p>
          <a:p>
            <a:r>
              <a:rPr lang="en-GB" smtClean="0"/>
              <a:t>Now I am going to show you some words in Hungarian.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fade">
                                      <p:cBhvr>
                                        <p:cTn id="7" dur="1000"/>
                                        <p:tgtEl>
                                          <p:spTgt spid="21506"/>
                                        </p:tgtEl>
                                      </p:cBhvr>
                                    </p:animEffect>
                                    <p:anim calcmode="lin" valueType="num">
                                      <p:cBhvr>
                                        <p:cTn id="8" dur="1000" fill="hold"/>
                                        <p:tgtEl>
                                          <p:spTgt spid="21506"/>
                                        </p:tgtEl>
                                        <p:attrNameLst>
                                          <p:attrName>ppt_x</p:attrName>
                                        </p:attrNameLst>
                                      </p:cBhvr>
                                      <p:tavLst>
                                        <p:tav tm="0">
                                          <p:val>
                                            <p:strVal val="#ppt_x"/>
                                          </p:val>
                                        </p:tav>
                                        <p:tav tm="100000">
                                          <p:val>
                                            <p:strVal val="#ppt_x"/>
                                          </p:val>
                                        </p:tav>
                                      </p:tavLst>
                                    </p:anim>
                                    <p:anim calcmode="lin" valueType="num">
                                      <p:cBhvr>
                                        <p:cTn id="9" dur="1000" fill="hold"/>
                                        <p:tgtEl>
                                          <p:spTgt spid="2150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r>
              <a:rPr lang="en-GB" smtClean="0"/>
              <a:t>Words in Hungarian</a:t>
            </a:r>
          </a:p>
        </p:txBody>
      </p:sp>
      <p:sp>
        <p:nvSpPr>
          <p:cNvPr id="2" name="Content Placeholder 2"/>
          <p:cNvSpPr>
            <a:spLocks noGrp="1"/>
          </p:cNvSpPr>
          <p:nvPr>
            <p:ph idx="4294967295"/>
          </p:nvPr>
        </p:nvSpPr>
        <p:spPr/>
        <p:txBody>
          <a:bodyPr/>
          <a:lstStyle/>
          <a:p>
            <a:r>
              <a:rPr lang="en-GB" smtClean="0"/>
              <a:t>Hi: </a:t>
            </a:r>
            <a:r>
              <a:rPr lang="en-GB" b="1" smtClean="0"/>
              <a:t>Szia</a:t>
            </a:r>
          </a:p>
          <a:p>
            <a:r>
              <a:rPr lang="en-GB" smtClean="0"/>
              <a:t>How are you: </a:t>
            </a:r>
            <a:r>
              <a:rPr lang="en-GB" b="1" smtClean="0"/>
              <a:t>H</a:t>
            </a:r>
            <a:r>
              <a:rPr lang="hu-HU" b="1" smtClean="0"/>
              <a:t>ogyan szeretnél még kipróbálni</a:t>
            </a:r>
            <a:endParaRPr lang="en-GB" b="1" smtClean="0"/>
          </a:p>
          <a:p>
            <a:r>
              <a:rPr lang="en-GB" smtClean="0"/>
              <a:t>Hungary: </a:t>
            </a:r>
            <a:r>
              <a:rPr lang="en-GB" b="1" smtClean="0"/>
              <a:t>Magyrosag</a:t>
            </a:r>
            <a:r>
              <a:rPr lang="en-GB" smtClean="0"/>
              <a:t> </a:t>
            </a:r>
          </a:p>
          <a:p>
            <a:r>
              <a:rPr lang="en-GB" smtClean="0"/>
              <a:t>Thank you: </a:t>
            </a:r>
            <a:r>
              <a:rPr lang="hu-HU" b="1" smtClean="0"/>
              <a:t>köszönöm</a:t>
            </a:r>
            <a:endParaRPr lang="en-GB" b="1" smtClean="0"/>
          </a:p>
          <a:p>
            <a:r>
              <a:rPr lang="en-GB" smtClean="0"/>
              <a:t>Your welcome: </a:t>
            </a:r>
            <a:r>
              <a:rPr lang="hu-HU" b="1" smtClean="0"/>
              <a:t>szívesen</a:t>
            </a:r>
            <a:endParaRPr lang="en-GB" b="1"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1000"/>
                                        <p:tgtEl>
                                          <p:spTgt spid="22530"/>
                                        </p:tgtEl>
                                      </p:cBhvr>
                                    </p:animEffect>
                                    <p:anim calcmode="lin" valueType="num">
                                      <p:cBhvr>
                                        <p:cTn id="8" dur="1000" fill="hold"/>
                                        <p:tgtEl>
                                          <p:spTgt spid="22530"/>
                                        </p:tgtEl>
                                        <p:attrNameLst>
                                          <p:attrName>ppt_x</p:attrName>
                                        </p:attrNameLst>
                                      </p:cBhvr>
                                      <p:tavLst>
                                        <p:tav tm="0">
                                          <p:val>
                                            <p:strVal val="#ppt_x"/>
                                          </p:val>
                                        </p:tav>
                                        <p:tav tm="100000">
                                          <p:val>
                                            <p:strVal val="#ppt_x"/>
                                          </p:val>
                                        </p:tav>
                                      </p:tavLst>
                                    </p:anim>
                                    <p:anim calcmode="lin" valueType="num">
                                      <p:cBhvr>
                                        <p:cTn id="9" dur="898" decel="100000" fill="hold"/>
                                        <p:tgtEl>
                                          <p:spTgt spid="225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253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Title 1"/>
          <p:cNvSpPr>
            <a:spLocks noGrp="1"/>
          </p:cNvSpPr>
          <p:nvPr>
            <p:ph type="title"/>
          </p:nvPr>
        </p:nvSpPr>
        <p:spPr>
          <a:xfrm>
            <a:off x="611188" y="0"/>
            <a:ext cx="8229600" cy="571500"/>
          </a:xfrm>
        </p:spPr>
        <p:txBody>
          <a:bodyPr/>
          <a:lstStyle/>
          <a:p>
            <a:pPr eaLnBrk="1" hangingPunct="1"/>
            <a:r>
              <a:rPr lang="en-GB" sz="4000" u="sng" smtClean="0"/>
              <a:t>Contents</a:t>
            </a:r>
          </a:p>
        </p:txBody>
      </p:sp>
      <p:sp>
        <p:nvSpPr>
          <p:cNvPr id="14338" name="Content Placeholder 2"/>
          <p:cNvSpPr>
            <a:spLocks noGrp="1"/>
          </p:cNvSpPr>
          <p:nvPr>
            <p:ph idx="1"/>
          </p:nvPr>
        </p:nvSpPr>
        <p:spPr>
          <a:xfrm>
            <a:off x="323850" y="1125538"/>
            <a:ext cx="6911975" cy="4103687"/>
          </a:xfrm>
        </p:spPr>
        <p:txBody>
          <a:bodyPr/>
          <a:lstStyle/>
          <a:p>
            <a:pPr eaLnBrk="1" hangingPunct="1">
              <a:lnSpc>
                <a:spcPct val="90000"/>
              </a:lnSpc>
            </a:pPr>
            <a:r>
              <a:rPr lang="en-GB" sz="2800" smtClean="0"/>
              <a:t>Fast facts.</a:t>
            </a:r>
          </a:p>
          <a:p>
            <a:pPr eaLnBrk="1" hangingPunct="1">
              <a:lnSpc>
                <a:spcPct val="90000"/>
              </a:lnSpc>
            </a:pPr>
            <a:r>
              <a:rPr lang="en-GB" sz="2800" smtClean="0"/>
              <a:t>Cities. </a:t>
            </a:r>
          </a:p>
          <a:p>
            <a:pPr eaLnBrk="1" hangingPunct="1">
              <a:lnSpc>
                <a:spcPct val="90000"/>
              </a:lnSpc>
            </a:pPr>
            <a:r>
              <a:rPr lang="en-GB" sz="2800" smtClean="0"/>
              <a:t>Currency.</a:t>
            </a:r>
          </a:p>
          <a:p>
            <a:pPr eaLnBrk="1" hangingPunct="1">
              <a:lnSpc>
                <a:spcPct val="90000"/>
              </a:lnSpc>
            </a:pPr>
            <a:r>
              <a:rPr lang="en-GB" sz="2800" smtClean="0"/>
              <a:t>Sports played in hungary. </a:t>
            </a:r>
          </a:p>
          <a:p>
            <a:pPr eaLnBrk="1" hangingPunct="1">
              <a:lnSpc>
                <a:spcPct val="90000"/>
              </a:lnSpc>
            </a:pPr>
            <a:r>
              <a:rPr lang="en-GB" sz="2800" smtClean="0"/>
              <a:t>Population and tourism. </a:t>
            </a:r>
          </a:p>
          <a:p>
            <a:pPr eaLnBrk="1" hangingPunct="1">
              <a:lnSpc>
                <a:spcPct val="90000"/>
              </a:lnSpc>
            </a:pPr>
            <a:r>
              <a:rPr lang="en-GB" sz="2800" smtClean="0"/>
              <a:t>Food.</a:t>
            </a:r>
          </a:p>
          <a:p>
            <a:pPr eaLnBrk="1" hangingPunct="1">
              <a:lnSpc>
                <a:spcPct val="90000"/>
              </a:lnSpc>
            </a:pPr>
            <a:r>
              <a:rPr lang="en-GB" sz="2800" smtClean="0"/>
              <a:t> Languange</a:t>
            </a:r>
          </a:p>
          <a:p>
            <a:pPr eaLnBrk="1" hangingPunct="1">
              <a:lnSpc>
                <a:spcPct val="90000"/>
              </a:lnSpc>
            </a:pPr>
            <a:r>
              <a:rPr lang="en-GB" sz="2800" smtClean="0"/>
              <a:t>Words in Hungarian.</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fade">
                                      <p:cBhvr>
                                        <p:cTn id="7" dur="800" decel="100000"/>
                                        <p:tgtEl>
                                          <p:spTgt spid="14337"/>
                                        </p:tgtEl>
                                      </p:cBhvr>
                                    </p:animEffect>
                                    <p:anim calcmode="lin" valueType="num">
                                      <p:cBhvr>
                                        <p:cTn id="8" dur="800" decel="100000" fill="hold"/>
                                        <p:tgtEl>
                                          <p:spTgt spid="14337"/>
                                        </p:tgtEl>
                                        <p:attrNameLst>
                                          <p:attrName>style.rotation</p:attrName>
                                        </p:attrNameLst>
                                      </p:cBhvr>
                                      <p:tavLst>
                                        <p:tav tm="0">
                                          <p:val>
                                            <p:fltVal val="-90"/>
                                          </p:val>
                                        </p:tav>
                                        <p:tav tm="100000">
                                          <p:val>
                                            <p:fltVal val="0"/>
                                          </p:val>
                                        </p:tav>
                                      </p:tavLst>
                                    </p:anim>
                                    <p:anim calcmode="lin" valueType="num">
                                      <p:cBhvr>
                                        <p:cTn id="9" dur="800" decel="100000" fill="hold"/>
                                        <p:tgtEl>
                                          <p:spTgt spid="14337"/>
                                        </p:tgtEl>
                                        <p:attrNameLst>
                                          <p:attrName>ppt_x</p:attrName>
                                        </p:attrNameLst>
                                      </p:cBhvr>
                                      <p:tavLst>
                                        <p:tav tm="0">
                                          <p:val>
                                            <p:strVal val="#ppt_x+0.4"/>
                                          </p:val>
                                        </p:tav>
                                        <p:tav tm="100000">
                                          <p:val>
                                            <p:strVal val="#ppt_x-0.05"/>
                                          </p:val>
                                        </p:tav>
                                      </p:tavLst>
                                    </p:anim>
                                    <p:anim calcmode="lin" valueType="num">
                                      <p:cBhvr>
                                        <p:cTn id="10" dur="800" decel="100000" fill="hold"/>
                                        <p:tgtEl>
                                          <p:spTgt spid="1433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433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433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p:cNvSpPr>
          <p:nvPr>
            <p:ph type="title"/>
          </p:nvPr>
        </p:nvSpPr>
        <p:spPr>
          <a:xfrm>
            <a:off x="457200" y="274638"/>
            <a:ext cx="8002588" cy="417512"/>
          </a:xfrm>
        </p:spPr>
        <p:txBody>
          <a:bodyPr/>
          <a:lstStyle/>
          <a:p>
            <a:r>
              <a:rPr lang="en-GB" sz="4000" smtClean="0">
                <a:solidFill>
                  <a:schemeClr val="bg1"/>
                </a:solidFill>
              </a:rPr>
              <a:t>       Fast facts</a:t>
            </a:r>
            <a:endParaRPr lang="en-US" sz="4000" smtClean="0">
              <a:solidFill>
                <a:schemeClr val="bg1"/>
              </a:solidFill>
            </a:endParaRPr>
          </a:p>
        </p:txBody>
      </p:sp>
      <p:graphicFrame>
        <p:nvGraphicFramePr>
          <p:cNvPr id="33797" name="Diagram 5"/>
          <p:cNvGraphicFramePr>
            <a:graphicFrameLocks/>
          </p:cNvGraphicFramePr>
          <p:nvPr>
            <p:ph sz="half" idx="1"/>
          </p:nvPr>
        </p:nvGraphicFramePr>
        <p:xfrm>
          <a:off x="250825" y="0"/>
          <a:ext cx="6183313" cy="6597650"/>
        </p:xfrm>
        <a:graphic>
          <a:graphicData uri="http://schemas.openxmlformats.org/drawingml/2006/compatibility">
            <com:legacyDrawing xmlns:com="http://schemas.openxmlformats.org/drawingml/2006/compatibility" spid="_x0000_s33797"/>
          </a:graphicData>
        </a:graphic>
      </p:graphicFrame>
      <p:graphicFrame>
        <p:nvGraphicFramePr>
          <p:cNvPr id="33809" name="Diagram 17"/>
          <p:cNvGraphicFramePr>
            <a:graphicFrameLocks/>
          </p:cNvGraphicFramePr>
          <p:nvPr>
            <p:ph sz="half" idx="2"/>
          </p:nvPr>
        </p:nvGraphicFramePr>
        <p:xfrm>
          <a:off x="3851275" y="-315913"/>
          <a:ext cx="5495925" cy="7173913"/>
        </p:xfrm>
        <a:graphic>
          <a:graphicData uri="http://schemas.openxmlformats.org/drawingml/2006/compatibility">
            <com:legacyDrawing xmlns:com="http://schemas.openxmlformats.org/drawingml/2006/compatibility" spid="_x0000_s33809"/>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33794"/>
                                        </p:tgtEl>
                                        <p:attrNameLst>
                                          <p:attrName>style.visibility</p:attrName>
                                        </p:attrNameLst>
                                      </p:cBhvr>
                                      <p:to>
                                        <p:strVal val="visible"/>
                                      </p:to>
                                    </p:set>
                                    <p:animEffect transition="in" filter="fade">
                                      <p:cBhvr>
                                        <p:cTn id="7" dur="1000">
                                          <p:stCondLst>
                                            <p:cond delay="0"/>
                                          </p:stCondLst>
                                        </p:cTn>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Title 1"/>
          <p:cNvSpPr>
            <a:spLocks noGrp="1"/>
          </p:cNvSpPr>
          <p:nvPr>
            <p:ph type="title"/>
          </p:nvPr>
        </p:nvSpPr>
        <p:spPr>
          <a:xfrm>
            <a:off x="539750" y="-674688"/>
            <a:ext cx="8229600" cy="2278063"/>
          </a:xfrm>
        </p:spPr>
        <p:txBody>
          <a:bodyPr/>
          <a:lstStyle/>
          <a:p>
            <a:pPr eaLnBrk="1" hangingPunct="1"/>
            <a:r>
              <a:rPr lang="en-GB" u="sng" smtClean="0"/>
              <a:t>Cities</a:t>
            </a:r>
            <a:r>
              <a:rPr lang="en-GB" smtClean="0"/>
              <a:t> </a:t>
            </a:r>
          </a:p>
        </p:txBody>
      </p:sp>
      <p:sp>
        <p:nvSpPr>
          <p:cNvPr id="15362" name="Content Placeholder 2"/>
          <p:cNvSpPr>
            <a:spLocks noGrp="1"/>
          </p:cNvSpPr>
          <p:nvPr>
            <p:ph idx="1"/>
          </p:nvPr>
        </p:nvSpPr>
        <p:spPr>
          <a:xfrm>
            <a:off x="323850" y="1125538"/>
            <a:ext cx="8229600" cy="4525962"/>
          </a:xfrm>
        </p:spPr>
        <p:txBody>
          <a:bodyPr/>
          <a:lstStyle/>
          <a:p>
            <a:pPr eaLnBrk="1" hangingPunct="1"/>
            <a:r>
              <a:rPr lang="en-GB" u="sng" smtClean="0"/>
              <a:t>Budapest is the capital city and largest.</a:t>
            </a:r>
          </a:p>
          <a:p>
            <a:pPr eaLnBrk="1" hangingPunct="1">
              <a:buFont typeface="Arial" charset="0"/>
              <a:buNone/>
            </a:pPr>
            <a:endParaRPr lang="en-GB" u="sng" smtClean="0"/>
          </a:p>
          <a:p>
            <a:pPr eaLnBrk="1" hangingPunct="1">
              <a:buFont typeface="Arial" charset="0"/>
              <a:buNone/>
            </a:pPr>
            <a:endParaRPr lang="en-GB" u="sng" smtClean="0"/>
          </a:p>
          <a:p>
            <a:pPr eaLnBrk="1" hangingPunct="1"/>
            <a:r>
              <a:rPr lang="en-GB" u="sng" smtClean="0"/>
              <a:t>Debrecen is the second largest city and its the regional centre of the northern great plain.</a:t>
            </a:r>
          </a:p>
          <a:p>
            <a:pPr eaLnBrk="1" hangingPunct="1">
              <a:buFont typeface="Arial" charset="0"/>
              <a:buNone/>
            </a:pPr>
            <a:endParaRPr lang="en-GB" smtClean="0"/>
          </a:p>
          <a:p>
            <a:pPr eaLnBrk="1" hangingPunct="1">
              <a:buFont typeface="Arial" charset="0"/>
              <a:buNone/>
            </a:pPr>
            <a:endParaRPr lang="en-GB" smtClean="0"/>
          </a:p>
          <a:p>
            <a:pPr eaLnBrk="1" hangingPunct="1"/>
            <a:r>
              <a:rPr lang="en-GB" u="sng" smtClean="0"/>
              <a:t>Gyor is the most important city in the northwest of Hungary. It is situated on one of the most important roads of central europe.</a:t>
            </a:r>
          </a:p>
          <a:p>
            <a:pPr eaLnBrk="1" hangingPunct="1"/>
            <a:endParaRPr lang="en-GB" u="sng" smtClean="0"/>
          </a:p>
          <a:p>
            <a:pPr eaLnBrk="1" hangingPunct="1"/>
            <a:endParaRPr lang="en-GB" u="sng" smtClean="0"/>
          </a:p>
          <a:p>
            <a:pPr eaLnBrk="1" hangingPunct="1"/>
            <a:endParaRPr lang="en-GB" smtClean="0"/>
          </a:p>
          <a:p>
            <a:pPr eaLnBrk="1" hangingPunct="1"/>
            <a:endParaRPr lang="en-GB" smtClean="0"/>
          </a:p>
          <a:p>
            <a:pPr eaLnBrk="1" hangingPunct="1"/>
            <a:endParaRPr lang="en-GB" smtClean="0"/>
          </a:p>
        </p:txBody>
      </p:sp>
      <p:pic>
        <p:nvPicPr>
          <p:cNvPr id="15365" name="Picture 5" descr="ANd9GcQYhft0vkWMdzl9wCbfrvI3-rE6QUZMNEnRDrqr9JielRv-N2EdcXyUqj6s">
            <a:hlinkClick r:id="rId2"/>
          </p:cNvPr>
          <p:cNvPicPr>
            <a:picLocks noChangeAspect="1" noChangeArrowheads="1"/>
          </p:cNvPicPr>
          <p:nvPr/>
        </p:nvPicPr>
        <p:blipFill>
          <a:blip r:embed="rId3"/>
          <a:srcRect/>
          <a:stretch>
            <a:fillRect/>
          </a:stretch>
        </p:blipFill>
        <p:spPr bwMode="auto">
          <a:xfrm>
            <a:off x="5940425" y="1628775"/>
            <a:ext cx="2879725" cy="1066800"/>
          </a:xfrm>
          <a:prstGeom prst="rect">
            <a:avLst/>
          </a:prstGeom>
          <a:noFill/>
        </p:spPr>
      </p:pic>
      <p:pic>
        <p:nvPicPr>
          <p:cNvPr id="15367" name="Picture 7" descr="ANd9GcSuRYf_CRKSQVgdQvJS2NZIsmYzpnNDo5-selJSU8jjDR72uQmKxFlrBYgr">
            <a:hlinkClick r:id="rId4"/>
          </p:cNvPr>
          <p:cNvPicPr>
            <a:picLocks noChangeAspect="1" noChangeArrowheads="1"/>
          </p:cNvPicPr>
          <p:nvPr/>
        </p:nvPicPr>
        <p:blipFill>
          <a:blip r:embed="rId5"/>
          <a:srcRect/>
          <a:stretch>
            <a:fillRect/>
          </a:stretch>
        </p:blipFill>
        <p:spPr bwMode="auto">
          <a:xfrm>
            <a:off x="6372225" y="3933825"/>
            <a:ext cx="2520950" cy="10795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randombar(horizontal)">
                                      <p:cBhvr>
                                        <p:cTn id="7" dur="600">
                                          <p:stCondLst>
                                            <p:cond delay="0"/>
                                          </p:stCondLst>
                                        </p:cTn>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GB" u="sng" smtClean="0"/>
              <a:t>Currency</a:t>
            </a:r>
            <a:r>
              <a:rPr lang="en-GB" smtClean="0"/>
              <a:t> </a:t>
            </a:r>
          </a:p>
        </p:txBody>
      </p:sp>
      <p:sp>
        <p:nvSpPr>
          <p:cNvPr id="16386" name="Content Placeholder 2"/>
          <p:cNvSpPr>
            <a:spLocks noGrp="1"/>
          </p:cNvSpPr>
          <p:nvPr>
            <p:ph idx="1"/>
          </p:nvPr>
        </p:nvSpPr>
        <p:spPr>
          <a:xfrm>
            <a:off x="468313" y="1844675"/>
            <a:ext cx="8229600" cy="4525963"/>
          </a:xfrm>
        </p:spPr>
        <p:txBody>
          <a:bodyPr/>
          <a:lstStyle/>
          <a:p>
            <a:pPr eaLnBrk="1" hangingPunct="1"/>
            <a:r>
              <a:rPr lang="en-GB" sz="3600" smtClean="0"/>
              <a:t>The Forint is the currency of Hungary It is divided into 100 filler                                 </a:t>
            </a:r>
          </a:p>
          <a:p>
            <a:pPr eaLnBrk="1" hangingPunct="1"/>
            <a:r>
              <a:rPr lang="en-GB" sz="3600" smtClean="0"/>
              <a:t>The introduction of the Forint was on August 1 1946.</a:t>
            </a:r>
          </a:p>
        </p:txBody>
      </p:sp>
      <p:pic>
        <p:nvPicPr>
          <p:cNvPr id="16387" name="Picture 4" descr="ANd9GcTJSueigAHXx3r8MAR1CA_to0yv-NqqHJ6-gUkc_OuJ9gOyHuJOBWLgUgy8">
            <a:hlinkClick r:id="rId2"/>
          </p:cNvPr>
          <p:cNvPicPr>
            <a:picLocks noChangeAspect="1" noChangeArrowheads="1"/>
          </p:cNvPicPr>
          <p:nvPr/>
        </p:nvPicPr>
        <p:blipFill>
          <a:blip r:embed="rId3"/>
          <a:srcRect/>
          <a:stretch>
            <a:fillRect/>
          </a:stretch>
        </p:blipFill>
        <p:spPr bwMode="auto">
          <a:xfrm>
            <a:off x="4140200" y="4437063"/>
            <a:ext cx="2808288" cy="2232025"/>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16385"/>
                                        </p:tgtEl>
                                        <p:attrNameLst>
                                          <p:attrName>style.visibility</p:attrName>
                                        </p:attrNameLst>
                                      </p:cBhvr>
                                      <p:to>
                                        <p:strVal val="visible"/>
                                      </p:to>
                                    </p:set>
                                    <p:anim calcmode="lin" valueType="num">
                                      <p:cBhvr>
                                        <p:cTn id="7" dur="1000" fill="hold">
                                          <p:stCondLst>
                                            <p:cond delay="0"/>
                                          </p:stCondLst>
                                        </p:cTn>
                                        <p:tgtEl>
                                          <p:spTgt spid="16385"/>
                                        </p:tgtEl>
                                        <p:attrNameLst>
                                          <p:attrName>style.rotation</p:attrName>
                                        </p:attrNameLst>
                                      </p:cBhvr>
                                      <p:tavLst>
                                        <p:tav tm="0">
                                          <p:val>
                                            <p:fltVal val="-90"/>
                                          </p:val>
                                        </p:tav>
                                        <p:tav tm="100000">
                                          <p:val>
                                            <p:fltVal val="0"/>
                                          </p:val>
                                        </p:tav>
                                      </p:tavLst>
                                    </p:anim>
                                    <p:anim calcmode="lin" valueType="num">
                                      <p:cBhvr>
                                        <p:cTn id="8" dur="1000" fill="hold">
                                          <p:stCondLst>
                                            <p:cond delay="0"/>
                                          </p:stCondLst>
                                        </p:cTn>
                                        <p:tgtEl>
                                          <p:spTgt spid="16385"/>
                                        </p:tgtEl>
                                        <p:attrNameLst>
                                          <p:attrName>ppt_w</p:attrName>
                                        </p:attrNameLst>
                                      </p:cBhvr>
                                      <p:tavLst>
                                        <p:tav tm="0">
                                          <p:val>
                                            <p:strVal val="#ppt_w-.5"/>
                                          </p:val>
                                        </p:tav>
                                        <p:tav tm="50000">
                                          <p:val>
                                            <p:strVal val="#ppt_w-.5"/>
                                          </p:val>
                                        </p:tav>
                                        <p:tav tm="100000">
                                          <p:val>
                                            <p:strVal val="#ppt_w"/>
                                          </p:val>
                                        </p:tav>
                                      </p:tavLst>
                                    </p:anim>
                                    <p:anim calcmode="lin" valueType="num">
                                      <p:cBhvr>
                                        <p:cTn id="9" dur="1000" fill="hold">
                                          <p:stCondLst>
                                            <p:cond delay="0"/>
                                          </p:stCondLst>
                                        </p:cTn>
                                        <p:tgtEl>
                                          <p:spTgt spid="16385"/>
                                        </p:tgtEl>
                                        <p:attrNameLst>
                                          <p:attrName>ppt_h</p:attrName>
                                        </p:attrNameLst>
                                      </p:cBhvr>
                                      <p:tavLst>
                                        <p:tav tm="0">
                                          <p:val>
                                            <p:strVal val="#ppt_h"/>
                                          </p:val>
                                        </p:tav>
                                        <p:tav tm="100000">
                                          <p:val>
                                            <p:strVal val="#ppt_h"/>
                                          </p:val>
                                        </p:tav>
                                      </p:tavLst>
                                    </p:anim>
                                    <p:anim calcmode="lin" valueType="num">
                                      <p:cBhvr>
                                        <p:cTn id="10" dur="1000" fill="hold">
                                          <p:stCondLst>
                                            <p:cond delay="0"/>
                                          </p:stCondLst>
                                        </p:cTn>
                                        <p:tgtEl>
                                          <p:spTgt spid="16385"/>
                                        </p:tgtEl>
                                        <p:attrNameLst>
                                          <p:attrName>ppt_x</p:attrName>
                                        </p:attrNameLst>
                                      </p:cBhvr>
                                      <p:tavLst>
                                        <p:tav tm="0">
                                          <p:val>
                                            <p:strVal val="#ppt_x+.4"/>
                                          </p:val>
                                        </p:tav>
                                        <p:tav tm="100000">
                                          <p:val>
                                            <p:strVal val="#ppt_x"/>
                                          </p:val>
                                        </p:tav>
                                      </p:tavLst>
                                    </p:anim>
                                    <p:anim calcmode="lin" valueType="num">
                                      <p:cBhvr>
                                        <p:cTn id="11" dur="1000" fill="hold">
                                          <p:stCondLst>
                                            <p:cond delay="0"/>
                                          </p:stCondLst>
                                        </p:cTn>
                                        <p:tgtEl>
                                          <p:spTgt spid="16385"/>
                                        </p:tgtEl>
                                        <p:attrNameLst>
                                          <p:attrName>ppt_y</p:attrName>
                                        </p:attrNameLst>
                                      </p:cBhvr>
                                      <p:tavLst>
                                        <p:tav tm="0">
                                          <p:val>
                                            <p:strVal val="#ppt_y-.2"/>
                                          </p:val>
                                        </p:tav>
                                        <p:tav tm="50000">
                                          <p:val>
                                            <p:strVal val="#ppt_y+.1"/>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5" presetClass="exit" presetSubtype="0" fill="hold" grpId="1" nodeType="clickEffect">
                                  <p:stCondLst>
                                    <p:cond delay="0"/>
                                  </p:stCondLst>
                                  <p:childTnLst>
                                    <p:anim calcmode="lin" valueType="num">
                                      <p:cBhvr>
                                        <p:cTn id="15" dur="2000" fill="hold"/>
                                        <p:tgtEl>
                                          <p:spTgt spid="16385"/>
                                        </p:tgtEl>
                                        <p:attrNameLst>
                                          <p:attrName>style.rotation</p:attrName>
                                        </p:attrNameLst>
                                      </p:cBhvr>
                                      <p:tavLst>
                                        <p:tav tm="0">
                                          <p:val>
                                            <p:fltVal val="0"/>
                                          </p:val>
                                        </p:tav>
                                        <p:tav tm="100000">
                                          <p:val>
                                            <p:fltVal val="-90"/>
                                          </p:val>
                                        </p:tav>
                                      </p:tavLst>
                                    </p:anim>
                                    <p:anim calcmode="lin" valueType="num">
                                      <p:cBhvr>
                                        <p:cTn id="16" dur="2000" fill="hold"/>
                                        <p:tgtEl>
                                          <p:spTgt spid="16385"/>
                                        </p:tgtEl>
                                        <p:attrNameLst>
                                          <p:attrName>ppt_w</p:attrName>
                                        </p:attrNameLst>
                                      </p:cBhvr>
                                      <p:tavLst>
                                        <p:tav tm="0">
                                          <p:val>
                                            <p:strVal val="ppt_w"/>
                                          </p:val>
                                        </p:tav>
                                        <p:tav tm="50000">
                                          <p:val>
                                            <p:strVal val="ppt_w-.5"/>
                                          </p:val>
                                        </p:tav>
                                        <p:tav tm="100000">
                                          <p:val>
                                            <p:strVal val="ppt_w-.5"/>
                                          </p:val>
                                        </p:tav>
                                      </p:tavLst>
                                    </p:anim>
                                    <p:anim calcmode="lin" valueType="num">
                                      <p:cBhvr>
                                        <p:cTn id="17" dur="2000" fill="hold"/>
                                        <p:tgtEl>
                                          <p:spTgt spid="16385"/>
                                        </p:tgtEl>
                                        <p:attrNameLst>
                                          <p:attrName>ppt_h</p:attrName>
                                        </p:attrNameLst>
                                      </p:cBhvr>
                                      <p:tavLst>
                                        <p:tav tm="0">
                                          <p:val>
                                            <p:strVal val="ppt_h"/>
                                          </p:val>
                                        </p:tav>
                                        <p:tav tm="100000">
                                          <p:val>
                                            <p:strVal val="ppt_h"/>
                                          </p:val>
                                        </p:tav>
                                      </p:tavLst>
                                    </p:anim>
                                    <p:anim calcmode="lin" valueType="num">
                                      <p:cBhvr>
                                        <p:cTn id="18" dur="2000" fill="hold"/>
                                        <p:tgtEl>
                                          <p:spTgt spid="16385"/>
                                        </p:tgtEl>
                                        <p:attrNameLst>
                                          <p:attrName>ppt_x</p:attrName>
                                        </p:attrNameLst>
                                      </p:cBhvr>
                                      <p:tavLst>
                                        <p:tav tm="0">
                                          <p:val>
                                            <p:strVal val="ppt_x"/>
                                          </p:val>
                                        </p:tav>
                                        <p:tav tm="100000">
                                          <p:val>
                                            <p:strVal val="ppt_x+.4"/>
                                          </p:val>
                                        </p:tav>
                                      </p:tavLst>
                                    </p:anim>
                                    <p:anim calcmode="lin" valueType="num">
                                      <p:cBhvr>
                                        <p:cTn id="19" dur="2000" fill="hold"/>
                                        <p:tgtEl>
                                          <p:spTgt spid="16385"/>
                                        </p:tgtEl>
                                        <p:attrNameLst>
                                          <p:attrName>ppt_y</p:attrName>
                                        </p:attrNameLst>
                                      </p:cBhvr>
                                      <p:tavLst>
                                        <p:tav tm="0">
                                          <p:val>
                                            <p:strVal val="ppt_y"/>
                                          </p:val>
                                        </p:tav>
                                        <p:tav tm="50000">
                                          <p:val>
                                            <p:strVal val="ppt_y+.1"/>
                                          </p:val>
                                        </p:tav>
                                        <p:tav tm="100000">
                                          <p:val>
                                            <p:strVal val="ppt_y-.2"/>
                                          </p:val>
                                        </p:tav>
                                      </p:tavLst>
                                    </p:anim>
                                    <p:set>
                                      <p:cBhvr>
                                        <p:cTn id="20" dur="1" fill="hold">
                                          <p:stCondLst>
                                            <p:cond delay="1998"/>
                                          </p:stCondLst>
                                        </p:cTn>
                                        <p:tgtEl>
                                          <p:spTgt spid="1638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16385" grpId="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GB" u="sng" smtClean="0"/>
              <a:t>Sports played in Hungary (1)</a:t>
            </a:r>
          </a:p>
        </p:txBody>
      </p:sp>
      <p:sp>
        <p:nvSpPr>
          <p:cNvPr id="17410" name="Content Placeholder 2"/>
          <p:cNvSpPr>
            <a:spLocks noGrp="1"/>
          </p:cNvSpPr>
          <p:nvPr>
            <p:ph idx="1"/>
          </p:nvPr>
        </p:nvSpPr>
        <p:spPr>
          <a:xfrm>
            <a:off x="0" y="1268413"/>
            <a:ext cx="8229600" cy="1584325"/>
          </a:xfrm>
        </p:spPr>
        <p:txBody>
          <a:bodyPr/>
          <a:lstStyle/>
          <a:p>
            <a:pPr eaLnBrk="1" hangingPunct="1"/>
            <a:r>
              <a:rPr lang="en-GB" smtClean="0"/>
              <a:t>One of the sports played in Hungary is water polo. The mens water polo team is considered the best in history.</a:t>
            </a:r>
          </a:p>
          <a:p>
            <a:pPr eaLnBrk="1" hangingPunct="1"/>
            <a:r>
              <a:rPr lang="en-GB" smtClean="0"/>
              <a:t>They have won 15 medals at the olympic games.</a:t>
            </a:r>
          </a:p>
          <a:p>
            <a:pPr eaLnBrk="1" hangingPunct="1"/>
            <a:endParaRPr lang="en-GB" smtClean="0"/>
          </a:p>
          <a:p>
            <a:pPr eaLnBrk="1" hangingPunct="1"/>
            <a:endParaRPr lang="en-GB" sz="1400" smtClean="0"/>
          </a:p>
        </p:txBody>
      </p:sp>
      <p:sp>
        <p:nvSpPr>
          <p:cNvPr id="17411" name="AutoShape 4" descr="?token=957-377&amp;url=http%3A%2F%2Fwww"/>
          <p:cNvSpPr>
            <a:spLocks noChangeAspect="1" noChangeArrowheads="1"/>
          </p:cNvSpPr>
          <p:nvPr/>
        </p:nvSpPr>
        <p:spPr bwMode="auto">
          <a:xfrm>
            <a:off x="171450" y="871538"/>
            <a:ext cx="8801100" cy="5114925"/>
          </a:xfrm>
          <a:prstGeom prst="rect">
            <a:avLst/>
          </a:prstGeom>
          <a:noFill/>
          <a:ln w="9525">
            <a:noFill/>
            <a:miter lim="800000"/>
            <a:headEnd/>
            <a:tailEnd/>
          </a:ln>
        </p:spPr>
        <p:txBody>
          <a:bodyPr/>
          <a:lstStyle/>
          <a:p>
            <a:endParaRPr lang="en-US" u="sng"/>
          </a:p>
        </p:txBody>
      </p:sp>
      <p:sp>
        <p:nvSpPr>
          <p:cNvPr id="17412" name="AutoShape 6" descr="?token=957-377&amp;url=http%3A%2F%2Fwww"/>
          <p:cNvSpPr>
            <a:spLocks noChangeAspect="1" noChangeArrowheads="1"/>
          </p:cNvSpPr>
          <p:nvPr/>
        </p:nvSpPr>
        <p:spPr bwMode="auto">
          <a:xfrm>
            <a:off x="171450" y="871538"/>
            <a:ext cx="8801100" cy="5114925"/>
          </a:xfrm>
          <a:prstGeom prst="rect">
            <a:avLst/>
          </a:prstGeom>
          <a:noFill/>
          <a:ln w="9525">
            <a:noFill/>
            <a:miter lim="800000"/>
            <a:headEnd/>
            <a:tailEnd/>
          </a:ln>
        </p:spPr>
        <p:txBody>
          <a:bodyPr/>
          <a:lstStyle/>
          <a:p>
            <a:endParaRPr lang="en-US" u="sng"/>
          </a:p>
        </p:txBody>
      </p:sp>
      <p:pic>
        <p:nvPicPr>
          <p:cNvPr id="17413" name="Picture 8" descr="2000 in Sydney - The Hungarian waterpolo team with coach Dénes Kemény. They won 3 Olympic Gold in a row in 2000, 2004, 2008. - The 7th Olympic gold medal of the Hungarian water polo team"/>
          <p:cNvPicPr>
            <a:picLocks noChangeAspect="1" noChangeArrowheads="1"/>
          </p:cNvPicPr>
          <p:nvPr/>
        </p:nvPicPr>
        <p:blipFill>
          <a:blip r:embed="rId2"/>
          <a:srcRect/>
          <a:stretch>
            <a:fillRect/>
          </a:stretch>
        </p:blipFill>
        <p:spPr bwMode="auto">
          <a:xfrm>
            <a:off x="4140200" y="3573463"/>
            <a:ext cx="4392613" cy="2547937"/>
          </a:xfrm>
          <a:prstGeom prst="rect">
            <a:avLst/>
          </a:prstGeom>
          <a:noFill/>
          <a:ln w="9525">
            <a:noFill/>
            <a:miter lim="800000"/>
            <a:headEnd/>
            <a:tailEnd/>
          </a:ln>
        </p:spPr>
      </p:pic>
      <p:sp>
        <p:nvSpPr>
          <p:cNvPr id="17414" name="Text Box 10"/>
          <p:cNvSpPr txBox="1">
            <a:spLocks noChangeArrowheads="1"/>
          </p:cNvSpPr>
          <p:nvPr/>
        </p:nvSpPr>
        <p:spPr bwMode="auto">
          <a:xfrm rot="-1406677">
            <a:off x="1331913" y="4221163"/>
            <a:ext cx="1439862" cy="1465262"/>
          </a:xfrm>
          <a:prstGeom prst="rect">
            <a:avLst/>
          </a:prstGeom>
          <a:noFill/>
          <a:ln w="9525">
            <a:noFill/>
            <a:miter lim="800000"/>
            <a:headEnd/>
            <a:tailEnd/>
          </a:ln>
        </p:spPr>
        <p:txBody>
          <a:bodyPr>
            <a:spAutoFit/>
          </a:bodyPr>
          <a:lstStyle/>
          <a:p>
            <a:pPr>
              <a:spcBef>
                <a:spcPct val="50000"/>
              </a:spcBef>
            </a:pPr>
            <a:r>
              <a:rPr lang="en-GB"/>
              <a:t>Hungarys mens water polo team in 2000 in sydney.</a:t>
            </a:r>
            <a:endParaRPr lang="en-US"/>
          </a:p>
        </p:txBody>
      </p:sp>
      <p:sp>
        <p:nvSpPr>
          <p:cNvPr id="17415" name="Line 11"/>
          <p:cNvSpPr>
            <a:spLocks noChangeShapeType="1"/>
          </p:cNvSpPr>
          <p:nvPr/>
        </p:nvSpPr>
        <p:spPr bwMode="auto">
          <a:xfrm>
            <a:off x="2916238" y="4797425"/>
            <a:ext cx="1150937" cy="71438"/>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fade">
                                      <p:cBhvr>
                                        <p:cTn id="7" dur="20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lstStyle/>
          <a:p>
            <a:pPr eaLnBrk="1" hangingPunct="1"/>
            <a:r>
              <a:rPr lang="en-GB" u="sng" smtClean="0"/>
              <a:t>Sports played in Hungary (2)</a:t>
            </a:r>
            <a:endParaRPr lang="en-US" u="sng" smtClean="0"/>
          </a:p>
        </p:txBody>
      </p:sp>
      <p:sp>
        <p:nvSpPr>
          <p:cNvPr id="18436" name="Text Box 4"/>
          <p:cNvSpPr txBox="1">
            <a:spLocks noChangeArrowheads="1"/>
          </p:cNvSpPr>
          <p:nvPr/>
        </p:nvSpPr>
        <p:spPr bwMode="auto">
          <a:xfrm>
            <a:off x="1619250" y="2133600"/>
            <a:ext cx="2663825" cy="366713"/>
          </a:xfrm>
          <a:prstGeom prst="rect">
            <a:avLst/>
          </a:prstGeom>
          <a:noFill/>
          <a:ln w="9525">
            <a:noFill/>
            <a:miter lim="800000"/>
            <a:headEnd/>
            <a:tailEnd/>
          </a:ln>
          <a:effectLst/>
        </p:spPr>
        <p:txBody>
          <a:bodyPr>
            <a:spAutoFit/>
          </a:bodyPr>
          <a:lstStyle/>
          <a:p>
            <a:pPr>
              <a:spcBef>
                <a:spcPct val="50000"/>
              </a:spcBef>
            </a:pPr>
            <a:endParaRPr lang="en-US" u="sng"/>
          </a:p>
        </p:txBody>
      </p:sp>
      <p:sp>
        <p:nvSpPr>
          <p:cNvPr id="18438" name="Rectangle 6"/>
          <p:cNvSpPr>
            <a:spLocks noChangeArrowheads="1"/>
          </p:cNvSpPr>
          <p:nvPr/>
        </p:nvSpPr>
        <p:spPr bwMode="auto">
          <a:xfrm>
            <a:off x="468313" y="1268413"/>
            <a:ext cx="4392612" cy="792162"/>
          </a:xfrm>
          <a:prstGeom prst="rect">
            <a:avLst/>
          </a:prstGeom>
          <a:solidFill>
            <a:schemeClr val="accent1"/>
          </a:solidFill>
          <a:ln w="9525">
            <a:solidFill>
              <a:schemeClr val="tx1"/>
            </a:solidFill>
            <a:miter lim="800000"/>
            <a:headEnd/>
            <a:tailEnd/>
          </a:ln>
          <a:effectLst/>
        </p:spPr>
        <p:txBody>
          <a:bodyPr wrap="none" anchor="ctr"/>
          <a:lstStyle/>
          <a:p>
            <a:pPr algn="ctr"/>
            <a:r>
              <a:rPr lang="en-GB" b="1"/>
              <a:t>Gymnastics – very popular in Hungary</a:t>
            </a:r>
            <a:endParaRPr lang="en-US" b="1"/>
          </a:p>
        </p:txBody>
      </p:sp>
      <p:sp>
        <p:nvSpPr>
          <p:cNvPr id="18439" name="Rectangle 7"/>
          <p:cNvSpPr>
            <a:spLocks noChangeArrowheads="1"/>
          </p:cNvSpPr>
          <p:nvPr/>
        </p:nvSpPr>
        <p:spPr bwMode="auto">
          <a:xfrm>
            <a:off x="1331913" y="2276475"/>
            <a:ext cx="4464050" cy="1079500"/>
          </a:xfrm>
          <a:prstGeom prst="rect">
            <a:avLst/>
          </a:prstGeom>
          <a:solidFill>
            <a:schemeClr val="accent1"/>
          </a:solidFill>
          <a:ln w="9525">
            <a:solidFill>
              <a:schemeClr val="tx1"/>
            </a:solidFill>
            <a:miter lim="800000"/>
            <a:headEnd/>
            <a:tailEnd/>
          </a:ln>
          <a:effectLst/>
        </p:spPr>
        <p:txBody>
          <a:bodyPr wrap="none" anchor="ctr"/>
          <a:lstStyle/>
          <a:p>
            <a:pPr algn="ctr"/>
            <a:r>
              <a:rPr lang="en-US" b="1"/>
              <a:t>Ágnes Keleti – top gymnast and coach</a:t>
            </a:r>
          </a:p>
        </p:txBody>
      </p:sp>
      <p:sp>
        <p:nvSpPr>
          <p:cNvPr id="18440" name="Rectangle 8"/>
          <p:cNvSpPr>
            <a:spLocks noChangeArrowheads="1"/>
          </p:cNvSpPr>
          <p:nvPr/>
        </p:nvSpPr>
        <p:spPr bwMode="auto">
          <a:xfrm>
            <a:off x="2916238" y="3573463"/>
            <a:ext cx="3960812" cy="914400"/>
          </a:xfrm>
          <a:prstGeom prst="rect">
            <a:avLst/>
          </a:prstGeom>
          <a:solidFill>
            <a:schemeClr val="accent1"/>
          </a:solidFill>
          <a:ln w="9525">
            <a:solidFill>
              <a:schemeClr val="tx1"/>
            </a:solidFill>
            <a:miter lim="800000"/>
            <a:headEnd/>
            <a:tailEnd/>
          </a:ln>
          <a:effectLst/>
        </p:spPr>
        <p:txBody>
          <a:bodyPr wrap="none" anchor="ctr"/>
          <a:lstStyle/>
          <a:p>
            <a:pPr algn="ctr"/>
            <a:r>
              <a:rPr lang="en-GB" b="1"/>
              <a:t>She is a Hungarian born Israeli</a:t>
            </a:r>
            <a:endParaRPr lang="en-US" b="1"/>
          </a:p>
        </p:txBody>
      </p:sp>
      <p:sp>
        <p:nvSpPr>
          <p:cNvPr id="18441" name="Rectangle 9"/>
          <p:cNvSpPr>
            <a:spLocks noChangeArrowheads="1"/>
          </p:cNvSpPr>
          <p:nvPr/>
        </p:nvSpPr>
        <p:spPr bwMode="auto">
          <a:xfrm>
            <a:off x="1258888" y="4724400"/>
            <a:ext cx="6481762" cy="576263"/>
          </a:xfrm>
          <a:prstGeom prst="rect">
            <a:avLst/>
          </a:prstGeom>
          <a:solidFill>
            <a:schemeClr val="accent1"/>
          </a:solidFill>
          <a:ln w="9525">
            <a:solidFill>
              <a:schemeClr val="tx1"/>
            </a:solidFill>
            <a:miter lim="800000"/>
            <a:headEnd/>
            <a:tailEnd/>
          </a:ln>
          <a:effectLst/>
        </p:spPr>
        <p:txBody>
          <a:bodyPr wrap="none" anchor="ctr"/>
          <a:lstStyle/>
          <a:p>
            <a:pPr algn="ctr"/>
            <a:r>
              <a:rPr lang="en-GB" b="1"/>
              <a:t>She won 10 Olympic medals and 5 of them were gold</a:t>
            </a:r>
            <a:endParaRPr lang="en-US" b="1"/>
          </a:p>
        </p:txBody>
      </p:sp>
      <p:sp>
        <p:nvSpPr>
          <p:cNvPr id="18442" name="Rectangle 10"/>
          <p:cNvSpPr>
            <a:spLocks noChangeArrowheads="1"/>
          </p:cNvSpPr>
          <p:nvPr/>
        </p:nvSpPr>
        <p:spPr bwMode="auto">
          <a:xfrm>
            <a:off x="1943100" y="5661025"/>
            <a:ext cx="7200900" cy="509588"/>
          </a:xfrm>
          <a:prstGeom prst="rect">
            <a:avLst/>
          </a:prstGeom>
          <a:solidFill>
            <a:schemeClr val="accent1"/>
          </a:solidFill>
          <a:ln w="9525">
            <a:solidFill>
              <a:schemeClr val="tx1"/>
            </a:solidFill>
            <a:miter lim="800000"/>
            <a:headEnd/>
            <a:tailEnd/>
          </a:ln>
          <a:effectLst/>
        </p:spPr>
        <p:txBody>
          <a:bodyPr wrap="none" anchor="ctr"/>
          <a:lstStyle/>
          <a:p>
            <a:pPr algn="ctr"/>
            <a:r>
              <a:rPr lang="en-GB" b="1"/>
              <a:t>She is one of the most successful Jewish Athletes of all time</a:t>
            </a:r>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fade">
                                      <p:cBhvr>
                                        <p:cTn id="7" dur="2000"/>
                                        <p:tgtEl>
                                          <p:spTgt spid="184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en-GB" u="sng" smtClean="0"/>
              <a:t>Sports played in Hungary (3)</a:t>
            </a:r>
            <a:endParaRPr lang="en-US" u="sng" smtClean="0"/>
          </a:p>
        </p:txBody>
      </p:sp>
      <p:sp>
        <p:nvSpPr>
          <p:cNvPr id="19458" name="Rectangle 3"/>
          <p:cNvSpPr>
            <a:spLocks noGrp="1"/>
          </p:cNvSpPr>
          <p:nvPr>
            <p:ph type="body" idx="1"/>
          </p:nvPr>
        </p:nvSpPr>
        <p:spPr>
          <a:xfrm>
            <a:off x="5292725" y="1700213"/>
            <a:ext cx="3635375" cy="965200"/>
          </a:xfrm>
        </p:spPr>
        <p:txBody>
          <a:bodyPr/>
          <a:lstStyle/>
          <a:p>
            <a:pPr>
              <a:lnSpc>
                <a:spcPct val="90000"/>
              </a:lnSpc>
              <a:buFont typeface="Arial" charset="0"/>
              <a:buNone/>
            </a:pPr>
            <a:r>
              <a:rPr lang="en-GB" smtClean="0"/>
              <a:t> </a:t>
            </a:r>
            <a:r>
              <a:rPr lang="en-GB" sz="2400" smtClean="0"/>
              <a:t>Hungarys gymnastics team in 1966.</a:t>
            </a:r>
            <a:endParaRPr lang="en-US" sz="2400" smtClean="0"/>
          </a:p>
        </p:txBody>
      </p:sp>
      <p:pic>
        <p:nvPicPr>
          <p:cNvPr id="19459" name="Picture 11" descr="ANd9GcQDSeaZ82vvxZG_qjO1BLvq6MTFjHSmOSKlzUVL-1NggpAJM8sn6RR6P8k">
            <a:hlinkClick r:id="rId2"/>
          </p:cNvPr>
          <p:cNvPicPr>
            <a:picLocks noChangeAspect="1" noChangeArrowheads="1"/>
          </p:cNvPicPr>
          <p:nvPr/>
        </p:nvPicPr>
        <p:blipFill>
          <a:blip r:embed="rId3"/>
          <a:srcRect/>
          <a:stretch>
            <a:fillRect/>
          </a:stretch>
        </p:blipFill>
        <p:spPr bwMode="auto">
          <a:xfrm>
            <a:off x="5472113" y="2781300"/>
            <a:ext cx="3671887" cy="3816350"/>
          </a:xfrm>
          <a:prstGeom prst="rect">
            <a:avLst/>
          </a:prstGeom>
          <a:noFill/>
          <a:ln w="9525">
            <a:noFill/>
            <a:miter lim="800000"/>
            <a:headEnd/>
            <a:tailEnd/>
          </a:ln>
        </p:spPr>
      </p:pic>
      <p:pic>
        <p:nvPicPr>
          <p:cNvPr id="19460" name="Picture 13" descr="Pleasant-surprises-at-the-2012-London-Olympics-300x187">
            <a:hlinkClick r:id="rId4"/>
          </p:cNvPr>
          <p:cNvPicPr>
            <a:picLocks noChangeAspect="1" noChangeArrowheads="1"/>
          </p:cNvPicPr>
          <p:nvPr/>
        </p:nvPicPr>
        <p:blipFill>
          <a:blip r:embed="rId5"/>
          <a:srcRect/>
          <a:stretch>
            <a:fillRect/>
          </a:stretch>
        </p:blipFill>
        <p:spPr bwMode="auto">
          <a:xfrm>
            <a:off x="1187450" y="2708275"/>
            <a:ext cx="3671888" cy="3716338"/>
          </a:xfrm>
          <a:prstGeom prst="rect">
            <a:avLst/>
          </a:prstGeom>
          <a:noFill/>
          <a:ln w="9525">
            <a:noFill/>
            <a:miter lim="800000"/>
            <a:headEnd/>
            <a:tailEnd/>
          </a:ln>
        </p:spPr>
      </p:pic>
      <p:sp>
        <p:nvSpPr>
          <p:cNvPr id="19461" name="Text Box 14"/>
          <p:cNvSpPr txBox="1">
            <a:spLocks noChangeArrowheads="1"/>
          </p:cNvSpPr>
          <p:nvPr/>
        </p:nvSpPr>
        <p:spPr bwMode="auto">
          <a:xfrm>
            <a:off x="1763713" y="1412875"/>
            <a:ext cx="3024187" cy="1187450"/>
          </a:xfrm>
          <a:prstGeom prst="rect">
            <a:avLst/>
          </a:prstGeom>
          <a:noFill/>
          <a:ln w="9525">
            <a:noFill/>
            <a:miter lim="800000"/>
            <a:headEnd/>
            <a:tailEnd/>
          </a:ln>
        </p:spPr>
        <p:txBody>
          <a:bodyPr>
            <a:spAutoFit/>
          </a:bodyPr>
          <a:lstStyle/>
          <a:p>
            <a:pPr>
              <a:spcBef>
                <a:spcPct val="50000"/>
              </a:spcBef>
            </a:pPr>
            <a:r>
              <a:rPr lang="en-GB" sz="2400">
                <a:latin typeface="Calibri" pitchFamily="34" charset="0"/>
              </a:rPr>
              <a:t>This is the mens gymnastics team in 2012 at the olympics.</a:t>
            </a:r>
            <a:endParaRPr lang="en-US"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fade">
                                      <p:cBhvr>
                                        <p:cTn id="7" dur="2000"/>
                                        <p:tgtEl>
                                          <p:spTgt spid="194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fade">
                                      <p:cBhvr>
                                        <p:cTn id="12" dur="2000"/>
                                        <p:tgtEl>
                                          <p:spTgt spid="194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19458"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GB" u="sng" smtClean="0"/>
              <a:t>Population and Tourism</a:t>
            </a:r>
          </a:p>
        </p:txBody>
      </p:sp>
      <p:sp>
        <p:nvSpPr>
          <p:cNvPr id="20482" name="Content Placeholder 2"/>
          <p:cNvSpPr>
            <a:spLocks noGrp="1"/>
          </p:cNvSpPr>
          <p:nvPr>
            <p:ph idx="1"/>
          </p:nvPr>
        </p:nvSpPr>
        <p:spPr/>
        <p:txBody>
          <a:bodyPr/>
          <a:lstStyle/>
          <a:p>
            <a:pPr eaLnBrk="1" hangingPunct="1"/>
            <a:r>
              <a:rPr lang="en-GB" smtClean="0"/>
              <a:t>Around 9.87 million people live in Hungary.</a:t>
            </a:r>
          </a:p>
          <a:p>
            <a:pPr eaLnBrk="1" hangingPunct="1"/>
            <a:endParaRPr lang="en-GB" smtClean="0"/>
          </a:p>
          <a:p>
            <a:pPr eaLnBrk="1" hangingPunct="1"/>
            <a:r>
              <a:rPr lang="en-GB" smtClean="0"/>
              <a:t>Hungary is popular for its tourists and attracts around 10.2 million tourists.</a:t>
            </a:r>
          </a:p>
          <a:p>
            <a:pPr eaLnBrk="1" hangingPunct="1"/>
            <a:endParaRPr lang="en-GB" smtClean="0"/>
          </a:p>
          <a:p>
            <a:pPr eaLnBrk="1" hangingPunct="1"/>
            <a:r>
              <a:rPr lang="en-GB" smtClean="0"/>
              <a:t>Unfortunately Hungarys population is decreasing and the majority lives in Budapest.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9457"/>
                                        </p:tgtEl>
                                        <p:attrNameLst>
                                          <p:attrName>style.visibility</p:attrName>
                                        </p:attrNameLst>
                                      </p:cBhvr>
                                      <p:to>
                                        <p:strVal val="visible"/>
                                      </p:to>
                                    </p:set>
                                    <p:animEffect transition="in" filter="fade">
                                      <p:cBhvr>
                                        <p:cTn id="7" dur="600">
                                          <p:stCondLst>
                                            <p:cond delay="0"/>
                                          </p:stCondLst>
                                        </p:cTn>
                                        <p:tgtEl>
                                          <p:spTgt spid="19457"/>
                                        </p:tgtEl>
                                      </p:cBhvr>
                                    </p:animEffect>
                                    <p:anim calcmode="lin" valueType="num">
                                      <p:cBhvr>
                                        <p:cTn id="8" dur="600" fill="hold">
                                          <p:stCondLst>
                                            <p:cond delay="0"/>
                                          </p:stCondLst>
                                        </p:cTn>
                                        <p:tgtEl>
                                          <p:spTgt spid="19457"/>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9457"/>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945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TotalTime>
  <Words>363</Words>
  <Application>Microsoft Office PowerPoint</Application>
  <PresentationFormat>On-screen Show (4:3)</PresentationFormat>
  <Paragraphs>85</Paragraphs>
  <Slides>12</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12</vt:i4>
      </vt:variant>
    </vt:vector>
  </HeadingPairs>
  <TitlesOfParts>
    <vt:vector size="15" baseType="lpstr">
      <vt:lpstr>Arial</vt:lpstr>
      <vt:lpstr>Calibri</vt:lpstr>
      <vt:lpstr>Office Theme</vt:lpstr>
      <vt:lpstr>Hungary</vt:lpstr>
      <vt:lpstr>Contents</vt:lpstr>
      <vt:lpstr>       Fast facts</vt:lpstr>
      <vt:lpstr>Cities </vt:lpstr>
      <vt:lpstr>Currency </vt:lpstr>
      <vt:lpstr>Sports played in Hungary (1)</vt:lpstr>
      <vt:lpstr>Sports played in Hungary (2)</vt:lpstr>
      <vt:lpstr>Sports played in Hungary (3)</vt:lpstr>
      <vt:lpstr>Population and Tourism</vt:lpstr>
      <vt:lpstr>Food </vt:lpstr>
      <vt:lpstr>Language </vt:lpstr>
      <vt:lpstr>Words in Hungarian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Hungary</dc:title>
  <dc:creator>pc</dc:creator>
  <cp:lastModifiedBy>Geoff</cp:lastModifiedBy>
  <cp:revision>18</cp:revision>
  <dcterms:created xsi:type="dcterms:W3CDTF">2015-01-30T15:56:58Z</dcterms:created>
  <dcterms:modified xsi:type="dcterms:W3CDTF">2015-02-15T11:07:01Z</dcterms:modified>
</cp:coreProperties>
</file>