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0CA37-B051-438D-9BDE-BDF1DC6F2EAE}" type="datetimeFigureOut">
              <a:rPr lang="en-GB" smtClean="0"/>
              <a:t>17/04/2015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3AEF-5B89-4D72-BCE3-10B24A03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909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0CA37-B051-438D-9BDE-BDF1DC6F2EAE}" type="datetimeFigureOut">
              <a:rPr lang="en-GB" smtClean="0"/>
              <a:t>17/04/2015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3AEF-5B89-4D72-BCE3-10B24A03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979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0CA37-B051-438D-9BDE-BDF1DC6F2EAE}" type="datetimeFigureOut">
              <a:rPr lang="en-GB" smtClean="0"/>
              <a:t>17/04/2015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3AEF-5B89-4D72-BCE3-10B24A03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557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0CA37-B051-438D-9BDE-BDF1DC6F2EAE}" type="datetimeFigureOut">
              <a:rPr lang="en-GB" smtClean="0"/>
              <a:t>17/04/2015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3AEF-5B89-4D72-BCE3-10B24A03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297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0CA37-B051-438D-9BDE-BDF1DC6F2EAE}" type="datetimeFigureOut">
              <a:rPr lang="en-GB" smtClean="0"/>
              <a:t>17/04/2015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3AEF-5B89-4D72-BCE3-10B24A03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841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0CA37-B051-438D-9BDE-BDF1DC6F2EAE}" type="datetimeFigureOut">
              <a:rPr lang="en-GB" smtClean="0"/>
              <a:t>17/04/2015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3AEF-5B89-4D72-BCE3-10B24A03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942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0CA37-B051-438D-9BDE-BDF1DC6F2EAE}" type="datetimeFigureOut">
              <a:rPr lang="en-GB" smtClean="0"/>
              <a:t>17/04/2015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3AEF-5B89-4D72-BCE3-10B24A03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05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0CA37-B051-438D-9BDE-BDF1DC6F2EAE}" type="datetimeFigureOut">
              <a:rPr lang="en-GB" smtClean="0"/>
              <a:t>17/04/2015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3AEF-5B89-4D72-BCE3-10B24A03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83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0CA37-B051-438D-9BDE-BDF1DC6F2EAE}" type="datetimeFigureOut">
              <a:rPr lang="en-GB" smtClean="0"/>
              <a:t>17/04/2015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3AEF-5B89-4D72-BCE3-10B24A03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114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0CA37-B051-438D-9BDE-BDF1DC6F2EAE}" type="datetimeFigureOut">
              <a:rPr lang="en-GB" smtClean="0"/>
              <a:t>17/04/2015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3AEF-5B89-4D72-BCE3-10B24A03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617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0CA37-B051-438D-9BDE-BDF1DC6F2EAE}" type="datetimeFigureOut">
              <a:rPr lang="en-GB" smtClean="0"/>
              <a:t>17/04/2015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B3AEF-5B89-4D72-BCE3-10B24A03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820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0CA37-B051-438D-9BDE-BDF1DC6F2EAE}" type="datetimeFigureOut">
              <a:rPr lang="en-GB" smtClean="0"/>
              <a:t>17/04/2015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B3AEF-5B89-4D72-BCE3-10B24A03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186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318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38264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3208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On-screen Show (4:3)</PresentationFormat>
  <Paragraphs>0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East Renfrewshire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Gillian Abercrombie</dc:creator>
  <cp:lastModifiedBy>Gillian Abercrombie</cp:lastModifiedBy>
  <cp:revision>2</cp:revision>
  <dcterms:created xsi:type="dcterms:W3CDTF">2015-04-17T08:38:54Z</dcterms:created>
  <dcterms:modified xsi:type="dcterms:W3CDTF">2015-04-17T09:01:51Z</dcterms:modified>
</cp:coreProperties>
</file>