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handoutMasterIdLst>
    <p:handoutMasterId r:id="rId7"/>
  </p:handoutMasterIdLst>
  <p:sldIdLst>
    <p:sldId id="305" r:id="rId2"/>
    <p:sldId id="307" r:id="rId3"/>
    <p:sldId id="288" r:id="rId4"/>
    <p:sldId id="306" r:id="rId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DA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 autoAdjust="0"/>
    <p:restoredTop sz="94660"/>
  </p:normalViewPr>
  <p:slideViewPr>
    <p:cSldViewPr>
      <p:cViewPr varScale="1">
        <p:scale>
          <a:sx n="86" d="100"/>
          <a:sy n="86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7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40609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Lesson 5		               2 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521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9DBEF-E7F9-43A9-AE87-E7E0C46BE106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Sidmouth College Computer Studies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27FFD-109F-4175-8055-DFA41E434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99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40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3EEC-0D63-432B-B213-214F9A9D98D4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CD1AD-4CFA-41AE-B456-70CE516DA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59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B6ED-EB98-4AF3-B4AE-60ABF7A1258B}" type="datetimeFigureOut">
              <a:rPr lang="en-GB" smtClean="0"/>
              <a:t>09/12/2019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9D3-D3AB-46DF-A258-A2EC7AF6A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1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1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2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9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9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22" y="0"/>
            <a:ext cx="323528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88" y="615012"/>
            <a:ext cx="8602512" cy="46100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Digital Literacy – Lesson Focus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1196752"/>
            <a:ext cx="576064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1" y="3865959"/>
            <a:ext cx="3705057" cy="1341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514324"/>
            <a:ext cx="5870954" cy="2967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624" y="1336265"/>
            <a:ext cx="3550343" cy="1500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2972079"/>
            <a:ext cx="6209634" cy="47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88" y="615012"/>
            <a:ext cx="8602512" cy="461005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Digital Literacy – Lesson Focus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1196752"/>
            <a:ext cx="5760640" cy="0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61" y="1492471"/>
            <a:ext cx="4264113" cy="16484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12" y="3570690"/>
            <a:ext cx="8268854" cy="4477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257" y="4263726"/>
            <a:ext cx="7529321" cy="2854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257" y="4824880"/>
            <a:ext cx="5331835" cy="22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9" y="404664"/>
            <a:ext cx="511256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PUPIL PROJECT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196752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25731" y="1412776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You are now going to create one of the following –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PowerPoint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Poster using 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Physical poster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Your chosen item must be useful for other pupils and contain accurate and detailed information (you may use your notes)</a:t>
            </a:r>
          </a:p>
          <a:p>
            <a:endParaRPr lang="en-GB" dirty="0"/>
          </a:p>
          <a:p>
            <a:r>
              <a:rPr lang="en-GB" dirty="0" smtClean="0"/>
              <a:t>You will have a maximum of </a:t>
            </a:r>
            <a:r>
              <a:rPr lang="en-GB" dirty="0" smtClean="0">
                <a:solidFill>
                  <a:srgbClr val="FF0000"/>
                </a:solidFill>
              </a:rPr>
              <a:t>45 minutes </a:t>
            </a:r>
            <a:r>
              <a:rPr lang="en-GB" dirty="0" smtClean="0"/>
              <a:t>to complete this.</a:t>
            </a:r>
          </a:p>
          <a:p>
            <a:endParaRPr lang="en-GB" dirty="0"/>
          </a:p>
          <a:p>
            <a:r>
              <a:rPr lang="en-GB" dirty="0" smtClean="0"/>
              <a:t>You will then get feedback from another pupil identifying at least one thing that is good and two things that can be improved.</a:t>
            </a:r>
          </a:p>
          <a:p>
            <a:endParaRPr lang="en-GB" dirty="0"/>
          </a:p>
          <a:p>
            <a:r>
              <a:rPr lang="en-GB" dirty="0" smtClean="0"/>
              <a:t>You will have </a:t>
            </a:r>
            <a:r>
              <a:rPr lang="en-GB" dirty="0" smtClean="0">
                <a:solidFill>
                  <a:srgbClr val="FF0000"/>
                </a:solidFill>
              </a:rPr>
              <a:t>20 minutes to make these changes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Each product will be presented to the class and the class will </a:t>
            </a:r>
            <a:r>
              <a:rPr lang="en-GB" b="1" dirty="0" smtClean="0"/>
              <a:t>VOTE</a:t>
            </a:r>
            <a:r>
              <a:rPr lang="en-GB" dirty="0" smtClean="0"/>
              <a:t> for the best.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79" y="404664"/>
            <a:ext cx="511256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+mn-lt"/>
              </a:rPr>
              <a:t>PUPIL </a:t>
            </a:r>
            <a:r>
              <a:rPr lang="en-GB" sz="3600" dirty="0" smtClean="0">
                <a:latin typeface="+mn-lt"/>
              </a:rPr>
              <a:t>VOICE</a:t>
            </a:r>
            <a:endParaRPr lang="en-GB" sz="3600" dirty="0">
              <a:latin typeface="+mn-lt"/>
            </a:endParaRPr>
          </a:p>
        </p:txBody>
      </p:sp>
      <p:sp>
        <p:nvSpPr>
          <p:cNvPr id="3" name="AutoShape 2" descr="Image result for trust online p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1835696" y="1196752"/>
            <a:ext cx="6624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25731" y="1412776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Last task</a:t>
            </a:r>
          </a:p>
          <a:p>
            <a:endParaRPr lang="en-GB" dirty="0"/>
          </a:p>
          <a:p>
            <a:r>
              <a:rPr lang="en-GB" dirty="0" smtClean="0"/>
              <a:t>Now complete the lesson 5 Pupil voice worksheet </a:t>
            </a:r>
            <a:endParaRPr lang="en-GB" dirty="0"/>
          </a:p>
        </p:txBody>
      </p:sp>
      <p:pic>
        <p:nvPicPr>
          <p:cNvPr id="1026" name="Picture 2" descr="Image result for pic of kit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3885633" cy="291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41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PUPIL PROJECT</vt:lpstr>
      <vt:lpstr>PUPIL VOICE</vt:lpstr>
    </vt:vector>
  </TitlesOfParts>
  <Company>Sidmouth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 Wickins</dc:creator>
  <cp:lastModifiedBy>Alex Cardoo</cp:lastModifiedBy>
  <cp:revision>197</cp:revision>
  <cp:lastPrinted>2019-12-09T11:19:50Z</cp:lastPrinted>
  <dcterms:created xsi:type="dcterms:W3CDTF">2013-06-03T08:01:30Z</dcterms:created>
  <dcterms:modified xsi:type="dcterms:W3CDTF">2019-12-09T12:18:08Z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624313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S6.1.0</vt:lpwstr>
  </property>
</Properties>
</file>