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"/>
  </p:notesMasterIdLst>
  <p:handoutMasterIdLst>
    <p:handoutMasterId r:id="rId6"/>
  </p:handoutMasterIdLst>
  <p:sldIdLst>
    <p:sldId id="305" r:id="rId2"/>
    <p:sldId id="288" r:id="rId3"/>
    <p:sldId id="312" r:id="rId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A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67" d="100"/>
          <a:sy n="67" d="100"/>
        </p:scale>
        <p:origin x="139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40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40609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Lesson 4		               1 Period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521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9DBEF-E7F9-43A9-AE87-E7E0C46BE106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Sidmouth College Computer Studies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7FFD-109F-4175-8055-DFA41E434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99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EEC-0D63-432B-B213-214F9A9D98D4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D1AD-4CFA-41AE-B456-70CE516DA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9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B6ED-EB98-4AF3-B4AE-60ABF7A1258B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9D3-D3AB-46DF-A258-A2EC7AF6A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1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1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2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9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22" y="0"/>
            <a:ext cx="323528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com/story/gadget-disposal-safe-secure/" TargetMode="External"/><Relationship Id="rId2" Type="http://schemas.openxmlformats.org/officeDocument/2006/relationships/hyperlink" Target="https://www.getsafeonline.org/information-security/computer-and-mobile-dispos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88" y="615012"/>
            <a:ext cx="8602512" cy="461005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Digital Literacy – Lesson Focus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1196752"/>
            <a:ext cx="576064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590171"/>
            <a:ext cx="6840760" cy="24773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90" y="4833875"/>
            <a:ext cx="7542737" cy="38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79" y="692696"/>
            <a:ext cx="511256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SAFE DISPOSAL</a:t>
            </a:r>
            <a:endParaRPr lang="en-GB" sz="3600" dirty="0">
              <a:latin typeface="+mn-lt"/>
            </a:endParaRPr>
          </a:p>
        </p:txBody>
      </p:sp>
      <p:sp>
        <p:nvSpPr>
          <p:cNvPr id="3" name="AutoShape 2" descr="Image result for trust online 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1484784"/>
            <a:ext cx="6624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420888"/>
            <a:ext cx="3082613" cy="224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79" y="692696"/>
            <a:ext cx="511256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SAFE DISPOSAL</a:t>
            </a:r>
            <a:endParaRPr lang="en-GB" sz="3600" dirty="0">
              <a:latin typeface="+mn-lt"/>
            </a:endParaRPr>
          </a:p>
        </p:txBody>
      </p:sp>
      <p:sp>
        <p:nvSpPr>
          <p:cNvPr id="3" name="AutoShape 2" descr="Image result for trust online 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1484784"/>
            <a:ext cx="6624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47382" y="3192600"/>
            <a:ext cx="601557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https://www.getsafeonline.org/information-security/computer-and-mobile-disposal/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4377" y="404008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https://www.wired.com/story/gadget-disposal-safe-secure/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5731" y="179496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RESEARCH TASK</a:t>
            </a:r>
          </a:p>
          <a:p>
            <a:endParaRPr lang="en-GB" dirty="0"/>
          </a:p>
          <a:p>
            <a:r>
              <a:rPr lang="en-GB" dirty="0" smtClean="0"/>
              <a:t>Look at each of the suggested websites and create a report </a:t>
            </a:r>
            <a:r>
              <a:rPr lang="en-GB" b="1" dirty="0" smtClean="0">
                <a:solidFill>
                  <a:srgbClr val="FF0000"/>
                </a:solidFill>
              </a:rPr>
              <a:t>at least three </a:t>
            </a:r>
            <a:r>
              <a:rPr lang="en-GB" dirty="0" smtClean="0"/>
              <a:t>paragraphs long outlining the correct way to dispose of devices/computers.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7849" y="3221513"/>
            <a:ext cx="2240803" cy="1431623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6012160" y="3669607"/>
            <a:ext cx="8856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16216" y="4317679"/>
            <a:ext cx="381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63688" y="5072031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Please note </a:t>
            </a:r>
            <a:r>
              <a:rPr lang="en-GB" dirty="0"/>
              <a:t>- you will be using this resource later, so please spell-check and take your time to produce high quality work. </a:t>
            </a:r>
          </a:p>
          <a:p>
            <a:endParaRPr lang="en-GB" dirty="0"/>
          </a:p>
          <a:p>
            <a:r>
              <a:rPr lang="en-GB" b="1" dirty="0"/>
              <a:t>Print these notes </a:t>
            </a:r>
            <a:r>
              <a:rPr lang="en-GB" dirty="0"/>
              <a:t>with your name on it and hand them into the teacher.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3499" y="5410193"/>
            <a:ext cx="420916" cy="43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83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SAFE DISPOSAL</vt:lpstr>
      <vt:lpstr>SAFE DISPOSAL</vt:lpstr>
    </vt:vector>
  </TitlesOfParts>
  <Company>Sidmouth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Wickins</dc:creator>
  <cp:lastModifiedBy>Alex Cardoo</cp:lastModifiedBy>
  <cp:revision>190</cp:revision>
  <cp:lastPrinted>2019-12-09T10:54:13Z</cp:lastPrinted>
  <dcterms:created xsi:type="dcterms:W3CDTF">2013-06-03T08:01:30Z</dcterms:created>
  <dcterms:modified xsi:type="dcterms:W3CDTF">2019-12-09T10:54:37Z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624313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S6.1.0</vt:lpwstr>
  </property>
</Properties>
</file>